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56" r:id="rId2"/>
    <p:sldId id="301" r:id="rId3"/>
    <p:sldId id="258" r:id="rId4"/>
    <p:sldId id="259" r:id="rId5"/>
    <p:sldId id="260" r:id="rId6"/>
    <p:sldId id="274" r:id="rId7"/>
    <p:sldId id="261" r:id="rId8"/>
    <p:sldId id="263" r:id="rId9"/>
    <p:sldId id="262" r:id="rId10"/>
    <p:sldId id="264" r:id="rId11"/>
    <p:sldId id="275" r:id="rId12"/>
    <p:sldId id="276" r:id="rId13"/>
    <p:sldId id="284" r:id="rId14"/>
    <p:sldId id="279" r:id="rId15"/>
    <p:sldId id="280" r:id="rId16"/>
    <p:sldId id="281" r:id="rId17"/>
    <p:sldId id="283" r:id="rId18"/>
    <p:sldId id="278" r:id="rId19"/>
    <p:sldId id="282" r:id="rId20"/>
    <p:sldId id="277" r:id="rId21"/>
    <p:sldId id="285" r:id="rId22"/>
    <p:sldId id="265" r:id="rId23"/>
    <p:sldId id="266" r:id="rId24"/>
    <p:sldId id="267" r:id="rId25"/>
    <p:sldId id="287" r:id="rId26"/>
    <p:sldId id="291" r:id="rId27"/>
    <p:sldId id="293" r:id="rId28"/>
    <p:sldId id="294" r:id="rId29"/>
    <p:sldId id="295" r:id="rId30"/>
    <p:sldId id="296" r:id="rId31"/>
    <p:sldId id="297" r:id="rId32"/>
    <p:sldId id="298" r:id="rId33"/>
    <p:sldId id="286" r:id="rId34"/>
    <p:sldId id="268" r:id="rId35"/>
    <p:sldId id="299"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fpenny, Michelle" initials="HM" lastIdx="1" clrIdx="0">
    <p:extLst>
      <p:ext uri="{19B8F6BF-5375-455C-9EA6-DF929625EA0E}">
        <p15:presenceInfo xmlns:p15="http://schemas.microsoft.com/office/powerpoint/2012/main" userId="S::Michelle.Halfpenny@dhsc.gov.uk::5dd547e8-634f-4960-b6da-3ded96d869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88"/>
    <a:srgbClr val="512698"/>
    <a:srgbClr val="FFFBEB"/>
    <a:srgbClr val="D3C9E5"/>
    <a:srgbClr val="A892CB"/>
    <a:srgbClr val="7C5CB2"/>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44D42-FB84-4A21-9688-6DA0B4B5193D}" v="37" dt="2023-05-25T16:54:1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78" autoAdjust="0"/>
  </p:normalViewPr>
  <p:slideViewPr>
    <p:cSldViewPr snapToGrid="0">
      <p:cViewPr varScale="1">
        <p:scale>
          <a:sx n="57" d="100"/>
          <a:sy n="57" d="100"/>
        </p:scale>
        <p:origin x="980"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on, Steve" userId="e032bc67-d112-4885-8d41-5f5a4dc5a9c1" providerId="ADAL" clId="{0D144D42-FB84-4A21-9688-6DA0B4B5193D}"/>
    <pc:docChg chg="undo custSel addSld delSld modSld">
      <pc:chgData name="Morton, Steve" userId="e032bc67-d112-4885-8d41-5f5a4dc5a9c1" providerId="ADAL" clId="{0D144D42-FB84-4A21-9688-6DA0B4B5193D}" dt="2023-05-25T17:14:47.441" v="388" actId="20577"/>
      <pc:docMkLst>
        <pc:docMk/>
      </pc:docMkLst>
      <pc:sldChg chg="modSp mod">
        <pc:chgData name="Morton, Steve" userId="e032bc67-d112-4885-8d41-5f5a4dc5a9c1" providerId="ADAL" clId="{0D144D42-FB84-4A21-9688-6DA0B4B5193D}" dt="2023-05-20T12:12:31.973" v="0" actId="20577"/>
        <pc:sldMkLst>
          <pc:docMk/>
          <pc:sldMk cId="3633594527" sldId="259"/>
        </pc:sldMkLst>
        <pc:spChg chg="mod">
          <ac:chgData name="Morton, Steve" userId="e032bc67-d112-4885-8d41-5f5a4dc5a9c1" providerId="ADAL" clId="{0D144D42-FB84-4A21-9688-6DA0B4B5193D}" dt="2023-05-20T12:12:31.973" v="0" actId="20577"/>
          <ac:spMkLst>
            <pc:docMk/>
            <pc:sldMk cId="3633594527" sldId="259"/>
            <ac:spMk id="3" creationId="{9FDF92CE-EB8B-4F80-8520-2A08F619267A}"/>
          </ac:spMkLst>
        </pc:spChg>
      </pc:sldChg>
      <pc:sldChg chg="modSp mod">
        <pc:chgData name="Morton, Steve" userId="e032bc67-d112-4885-8d41-5f5a4dc5a9c1" providerId="ADAL" clId="{0D144D42-FB84-4A21-9688-6DA0B4B5193D}" dt="2023-05-20T12:12:56.269" v="9" actId="20577"/>
        <pc:sldMkLst>
          <pc:docMk/>
          <pc:sldMk cId="2697799422" sldId="262"/>
        </pc:sldMkLst>
        <pc:spChg chg="mod">
          <ac:chgData name="Morton, Steve" userId="e032bc67-d112-4885-8d41-5f5a4dc5a9c1" providerId="ADAL" clId="{0D144D42-FB84-4A21-9688-6DA0B4B5193D}" dt="2023-05-20T12:12:56.269" v="9" actId="20577"/>
          <ac:spMkLst>
            <pc:docMk/>
            <pc:sldMk cId="2697799422" sldId="262"/>
            <ac:spMk id="2" creationId="{E8C661AE-A8B9-48C4-A83C-95F15B43F709}"/>
          </ac:spMkLst>
        </pc:spChg>
      </pc:sldChg>
      <pc:sldChg chg="delSp del mod">
        <pc:chgData name="Morton, Steve" userId="e032bc67-d112-4885-8d41-5f5a4dc5a9c1" providerId="ADAL" clId="{0D144D42-FB84-4A21-9688-6DA0B4B5193D}" dt="2023-05-20T12:26:04.597" v="112" actId="47"/>
        <pc:sldMkLst>
          <pc:docMk/>
          <pc:sldMk cId="3225922135" sldId="269"/>
        </pc:sldMkLst>
        <pc:graphicFrameChg chg="del">
          <ac:chgData name="Morton, Steve" userId="e032bc67-d112-4885-8d41-5f5a4dc5a9c1" providerId="ADAL" clId="{0D144D42-FB84-4A21-9688-6DA0B4B5193D}" dt="2023-05-20T12:14:31.837" v="13" actId="478"/>
          <ac:graphicFrameMkLst>
            <pc:docMk/>
            <pc:sldMk cId="3225922135" sldId="269"/>
            <ac:graphicFrameMk id="4" creationId="{D192EA37-AF9D-4F2B-4400-AA01E228F528}"/>
          </ac:graphicFrameMkLst>
        </pc:graphicFrameChg>
      </pc:sldChg>
      <pc:sldChg chg="del">
        <pc:chgData name="Morton, Steve" userId="e032bc67-d112-4885-8d41-5f5a4dc5a9c1" providerId="ADAL" clId="{0D144D42-FB84-4A21-9688-6DA0B4B5193D}" dt="2023-05-20T12:33:37.253" v="204" actId="47"/>
        <pc:sldMkLst>
          <pc:docMk/>
          <pc:sldMk cId="571496337" sldId="271"/>
        </pc:sldMkLst>
      </pc:sldChg>
      <pc:sldChg chg="addSp delSp modSp del mod">
        <pc:chgData name="Morton, Steve" userId="e032bc67-d112-4885-8d41-5f5a4dc5a9c1" providerId="ADAL" clId="{0D144D42-FB84-4A21-9688-6DA0B4B5193D}" dt="2023-05-20T12:24:01.252" v="95" actId="47"/>
        <pc:sldMkLst>
          <pc:docMk/>
          <pc:sldMk cId="654700745" sldId="272"/>
        </pc:sldMkLst>
        <pc:spChg chg="add del mod">
          <ac:chgData name="Morton, Steve" userId="e032bc67-d112-4885-8d41-5f5a4dc5a9c1" providerId="ADAL" clId="{0D144D42-FB84-4A21-9688-6DA0B4B5193D}" dt="2023-05-20T12:18:36.867" v="40"/>
          <ac:spMkLst>
            <pc:docMk/>
            <pc:sldMk cId="654700745" sldId="272"/>
            <ac:spMk id="7" creationId="{3C4E01D1-7979-41DD-3916-EBD9F41E7A28}"/>
          </ac:spMkLst>
        </pc:spChg>
        <pc:spChg chg="add del mod">
          <ac:chgData name="Morton, Steve" userId="e032bc67-d112-4885-8d41-5f5a4dc5a9c1" providerId="ADAL" clId="{0D144D42-FB84-4A21-9688-6DA0B4B5193D}" dt="2023-05-20T12:18:36.867" v="40"/>
          <ac:spMkLst>
            <pc:docMk/>
            <pc:sldMk cId="654700745" sldId="272"/>
            <ac:spMk id="8" creationId="{8476D74F-56C3-3B7A-5EB5-F92F90059738}"/>
          </ac:spMkLst>
        </pc:spChg>
        <pc:spChg chg="add del mod">
          <ac:chgData name="Morton, Steve" userId="e032bc67-d112-4885-8d41-5f5a4dc5a9c1" providerId="ADAL" clId="{0D144D42-FB84-4A21-9688-6DA0B4B5193D}" dt="2023-05-20T12:18:36.867" v="40"/>
          <ac:spMkLst>
            <pc:docMk/>
            <pc:sldMk cId="654700745" sldId="272"/>
            <ac:spMk id="9" creationId="{2A8F70CB-ECE5-5CC8-C468-448F2A3620A7}"/>
          </ac:spMkLst>
        </pc:spChg>
        <pc:spChg chg="add del mod">
          <ac:chgData name="Morton, Steve" userId="e032bc67-d112-4885-8d41-5f5a4dc5a9c1" providerId="ADAL" clId="{0D144D42-FB84-4A21-9688-6DA0B4B5193D}" dt="2023-05-20T12:18:36.867" v="40"/>
          <ac:spMkLst>
            <pc:docMk/>
            <pc:sldMk cId="654700745" sldId="272"/>
            <ac:spMk id="10" creationId="{08B4AC60-A569-539E-3359-605B3235B1E9}"/>
          </ac:spMkLst>
        </pc:spChg>
        <pc:spChg chg="add del mod">
          <ac:chgData name="Morton, Steve" userId="e032bc67-d112-4885-8d41-5f5a4dc5a9c1" providerId="ADAL" clId="{0D144D42-FB84-4A21-9688-6DA0B4B5193D}" dt="2023-05-20T12:18:36.867" v="40"/>
          <ac:spMkLst>
            <pc:docMk/>
            <pc:sldMk cId="654700745" sldId="272"/>
            <ac:spMk id="11" creationId="{C48B1786-FB8D-EE64-6E88-D3021F9030E4}"/>
          </ac:spMkLst>
        </pc:spChg>
        <pc:spChg chg="add del mod">
          <ac:chgData name="Morton, Steve" userId="e032bc67-d112-4885-8d41-5f5a4dc5a9c1" providerId="ADAL" clId="{0D144D42-FB84-4A21-9688-6DA0B4B5193D}" dt="2023-05-20T12:18:36.867" v="40"/>
          <ac:spMkLst>
            <pc:docMk/>
            <pc:sldMk cId="654700745" sldId="272"/>
            <ac:spMk id="12" creationId="{8B7A4DF3-980B-F97C-CC04-394FD1779404}"/>
          </ac:spMkLst>
        </pc:spChg>
        <pc:spChg chg="add del mod">
          <ac:chgData name="Morton, Steve" userId="e032bc67-d112-4885-8d41-5f5a4dc5a9c1" providerId="ADAL" clId="{0D144D42-FB84-4A21-9688-6DA0B4B5193D}" dt="2023-05-20T12:18:36.867" v="40"/>
          <ac:spMkLst>
            <pc:docMk/>
            <pc:sldMk cId="654700745" sldId="272"/>
            <ac:spMk id="13" creationId="{28446D34-447C-77F4-0510-E31595B811CD}"/>
          </ac:spMkLst>
        </pc:spChg>
        <pc:spChg chg="add del mod">
          <ac:chgData name="Morton, Steve" userId="e032bc67-d112-4885-8d41-5f5a4dc5a9c1" providerId="ADAL" clId="{0D144D42-FB84-4A21-9688-6DA0B4B5193D}" dt="2023-05-20T12:18:36.867" v="40"/>
          <ac:spMkLst>
            <pc:docMk/>
            <pc:sldMk cId="654700745" sldId="272"/>
            <ac:spMk id="14" creationId="{52A6C2FD-06D2-20C2-F2CE-9450D5DB46C2}"/>
          </ac:spMkLst>
        </pc:spChg>
        <pc:spChg chg="add del mod">
          <ac:chgData name="Morton, Steve" userId="e032bc67-d112-4885-8d41-5f5a4dc5a9c1" providerId="ADAL" clId="{0D144D42-FB84-4A21-9688-6DA0B4B5193D}" dt="2023-05-20T12:18:36.867" v="40"/>
          <ac:spMkLst>
            <pc:docMk/>
            <pc:sldMk cId="654700745" sldId="272"/>
            <ac:spMk id="15" creationId="{1ED0675C-7F69-0CC9-A7BA-725314A0CF1B}"/>
          </ac:spMkLst>
        </pc:spChg>
        <pc:spChg chg="add del mod">
          <ac:chgData name="Morton, Steve" userId="e032bc67-d112-4885-8d41-5f5a4dc5a9c1" providerId="ADAL" clId="{0D144D42-FB84-4A21-9688-6DA0B4B5193D}" dt="2023-05-20T12:18:36.867" v="40"/>
          <ac:spMkLst>
            <pc:docMk/>
            <pc:sldMk cId="654700745" sldId="272"/>
            <ac:spMk id="16" creationId="{E7D0C1A4-6E2E-17C1-3314-63CEA0717E65}"/>
          </ac:spMkLst>
        </pc:spChg>
        <pc:spChg chg="add del mod">
          <ac:chgData name="Morton, Steve" userId="e032bc67-d112-4885-8d41-5f5a4dc5a9c1" providerId="ADAL" clId="{0D144D42-FB84-4A21-9688-6DA0B4B5193D}" dt="2023-05-20T12:18:36.867" v="40"/>
          <ac:spMkLst>
            <pc:docMk/>
            <pc:sldMk cId="654700745" sldId="272"/>
            <ac:spMk id="17" creationId="{D38E66F5-9F75-2A57-D1B3-AF1F651DF0DE}"/>
          </ac:spMkLst>
        </pc:spChg>
        <pc:spChg chg="add del mod">
          <ac:chgData name="Morton, Steve" userId="e032bc67-d112-4885-8d41-5f5a4dc5a9c1" providerId="ADAL" clId="{0D144D42-FB84-4A21-9688-6DA0B4B5193D}" dt="2023-05-20T12:18:36.867" v="40"/>
          <ac:spMkLst>
            <pc:docMk/>
            <pc:sldMk cId="654700745" sldId="272"/>
            <ac:spMk id="18" creationId="{FAAE4EE4-FE4F-978F-D0B1-FF71C585F892}"/>
          </ac:spMkLst>
        </pc:spChg>
        <pc:spChg chg="add del mod">
          <ac:chgData name="Morton, Steve" userId="e032bc67-d112-4885-8d41-5f5a4dc5a9c1" providerId="ADAL" clId="{0D144D42-FB84-4A21-9688-6DA0B4B5193D}" dt="2023-05-20T12:18:36.867" v="40"/>
          <ac:spMkLst>
            <pc:docMk/>
            <pc:sldMk cId="654700745" sldId="272"/>
            <ac:spMk id="19" creationId="{33B31476-46F2-A406-C997-8D6B337ED3EF}"/>
          </ac:spMkLst>
        </pc:spChg>
        <pc:spChg chg="add del mod">
          <ac:chgData name="Morton, Steve" userId="e032bc67-d112-4885-8d41-5f5a4dc5a9c1" providerId="ADAL" clId="{0D144D42-FB84-4A21-9688-6DA0B4B5193D}" dt="2023-05-20T12:18:36.867" v="40"/>
          <ac:spMkLst>
            <pc:docMk/>
            <pc:sldMk cId="654700745" sldId="272"/>
            <ac:spMk id="20" creationId="{B90DED6A-6CE4-38D3-896B-A822B93B7CDD}"/>
          </ac:spMkLst>
        </pc:spChg>
        <pc:spChg chg="add del mod">
          <ac:chgData name="Morton, Steve" userId="e032bc67-d112-4885-8d41-5f5a4dc5a9c1" providerId="ADAL" clId="{0D144D42-FB84-4A21-9688-6DA0B4B5193D}" dt="2023-05-20T12:18:36.867" v="40"/>
          <ac:spMkLst>
            <pc:docMk/>
            <pc:sldMk cId="654700745" sldId="272"/>
            <ac:spMk id="21" creationId="{A0E33604-C476-20DC-EE48-161DF304D82F}"/>
          </ac:spMkLst>
        </pc:spChg>
        <pc:spChg chg="add del mod">
          <ac:chgData name="Morton, Steve" userId="e032bc67-d112-4885-8d41-5f5a4dc5a9c1" providerId="ADAL" clId="{0D144D42-FB84-4A21-9688-6DA0B4B5193D}" dt="2023-05-20T12:18:36.867" v="40"/>
          <ac:spMkLst>
            <pc:docMk/>
            <pc:sldMk cId="654700745" sldId="272"/>
            <ac:spMk id="22" creationId="{3E9B1859-8E65-6629-5875-7A39FD75C293}"/>
          </ac:spMkLst>
        </pc:spChg>
        <pc:spChg chg="add del mod">
          <ac:chgData name="Morton, Steve" userId="e032bc67-d112-4885-8d41-5f5a4dc5a9c1" providerId="ADAL" clId="{0D144D42-FB84-4A21-9688-6DA0B4B5193D}" dt="2023-05-20T12:18:36.867" v="40"/>
          <ac:spMkLst>
            <pc:docMk/>
            <pc:sldMk cId="654700745" sldId="272"/>
            <ac:spMk id="23" creationId="{AE5AB9B1-FBDC-DBB5-1A99-BC2EC3FCF977}"/>
          </ac:spMkLst>
        </pc:spChg>
        <pc:spChg chg="add del mod">
          <ac:chgData name="Morton, Steve" userId="e032bc67-d112-4885-8d41-5f5a4dc5a9c1" providerId="ADAL" clId="{0D144D42-FB84-4A21-9688-6DA0B4B5193D}" dt="2023-05-20T12:18:36.867" v="40"/>
          <ac:spMkLst>
            <pc:docMk/>
            <pc:sldMk cId="654700745" sldId="272"/>
            <ac:spMk id="24" creationId="{9B7C2457-9AF7-3825-E601-11AE665342F9}"/>
          </ac:spMkLst>
        </pc:spChg>
        <pc:spChg chg="add del mod">
          <ac:chgData name="Morton, Steve" userId="e032bc67-d112-4885-8d41-5f5a4dc5a9c1" providerId="ADAL" clId="{0D144D42-FB84-4A21-9688-6DA0B4B5193D}" dt="2023-05-20T12:18:36.867" v="40"/>
          <ac:spMkLst>
            <pc:docMk/>
            <pc:sldMk cId="654700745" sldId="272"/>
            <ac:spMk id="25" creationId="{7D4A89C4-B2F8-FFA5-3F99-0FB7B3DC21EB}"/>
          </ac:spMkLst>
        </pc:spChg>
        <pc:spChg chg="add del mod">
          <ac:chgData name="Morton, Steve" userId="e032bc67-d112-4885-8d41-5f5a4dc5a9c1" providerId="ADAL" clId="{0D144D42-FB84-4A21-9688-6DA0B4B5193D}" dt="2023-05-20T12:19:02.868" v="42"/>
          <ac:spMkLst>
            <pc:docMk/>
            <pc:sldMk cId="654700745" sldId="272"/>
            <ac:spMk id="27" creationId="{0D9DE7EC-093F-E4F9-7491-F9E125F68261}"/>
          </ac:spMkLst>
        </pc:spChg>
        <pc:spChg chg="add del mod">
          <ac:chgData name="Morton, Steve" userId="e032bc67-d112-4885-8d41-5f5a4dc5a9c1" providerId="ADAL" clId="{0D144D42-FB84-4A21-9688-6DA0B4B5193D}" dt="2023-05-20T12:19:02.868" v="42"/>
          <ac:spMkLst>
            <pc:docMk/>
            <pc:sldMk cId="654700745" sldId="272"/>
            <ac:spMk id="28" creationId="{10C2D1CA-40B9-B9D1-F009-0A8A29179938}"/>
          </ac:spMkLst>
        </pc:spChg>
        <pc:spChg chg="add del mod">
          <ac:chgData name="Morton, Steve" userId="e032bc67-d112-4885-8d41-5f5a4dc5a9c1" providerId="ADAL" clId="{0D144D42-FB84-4A21-9688-6DA0B4B5193D}" dt="2023-05-20T12:19:02.868" v="42"/>
          <ac:spMkLst>
            <pc:docMk/>
            <pc:sldMk cId="654700745" sldId="272"/>
            <ac:spMk id="29" creationId="{FA82DB1D-0DE9-E648-098B-77AA8B4C4B94}"/>
          </ac:spMkLst>
        </pc:spChg>
        <pc:spChg chg="add del mod">
          <ac:chgData name="Morton, Steve" userId="e032bc67-d112-4885-8d41-5f5a4dc5a9c1" providerId="ADAL" clId="{0D144D42-FB84-4A21-9688-6DA0B4B5193D}" dt="2023-05-20T12:19:02.868" v="42"/>
          <ac:spMkLst>
            <pc:docMk/>
            <pc:sldMk cId="654700745" sldId="272"/>
            <ac:spMk id="30" creationId="{C831F0C0-40FE-AAEE-60C1-7A0BA85FCD62}"/>
          </ac:spMkLst>
        </pc:spChg>
        <pc:spChg chg="add del mod">
          <ac:chgData name="Morton, Steve" userId="e032bc67-d112-4885-8d41-5f5a4dc5a9c1" providerId="ADAL" clId="{0D144D42-FB84-4A21-9688-6DA0B4B5193D}" dt="2023-05-20T12:19:02.868" v="42"/>
          <ac:spMkLst>
            <pc:docMk/>
            <pc:sldMk cId="654700745" sldId="272"/>
            <ac:spMk id="31" creationId="{C686630A-344D-25FE-B509-F16BB5171D68}"/>
          </ac:spMkLst>
        </pc:spChg>
        <pc:spChg chg="add del mod">
          <ac:chgData name="Morton, Steve" userId="e032bc67-d112-4885-8d41-5f5a4dc5a9c1" providerId="ADAL" clId="{0D144D42-FB84-4A21-9688-6DA0B4B5193D}" dt="2023-05-20T12:19:02.868" v="42"/>
          <ac:spMkLst>
            <pc:docMk/>
            <pc:sldMk cId="654700745" sldId="272"/>
            <ac:spMk id="32" creationId="{7A5F4348-9629-94D4-7406-0C4F6FDF8F02}"/>
          </ac:spMkLst>
        </pc:spChg>
        <pc:spChg chg="add del mod">
          <ac:chgData name="Morton, Steve" userId="e032bc67-d112-4885-8d41-5f5a4dc5a9c1" providerId="ADAL" clId="{0D144D42-FB84-4A21-9688-6DA0B4B5193D}" dt="2023-05-20T12:19:02.868" v="42"/>
          <ac:spMkLst>
            <pc:docMk/>
            <pc:sldMk cId="654700745" sldId="272"/>
            <ac:spMk id="33" creationId="{A8D21111-D52E-B9AA-C4C8-5456DDDD8492}"/>
          </ac:spMkLst>
        </pc:spChg>
        <pc:spChg chg="add del mod">
          <ac:chgData name="Morton, Steve" userId="e032bc67-d112-4885-8d41-5f5a4dc5a9c1" providerId="ADAL" clId="{0D144D42-FB84-4A21-9688-6DA0B4B5193D}" dt="2023-05-20T12:19:02.868" v="42"/>
          <ac:spMkLst>
            <pc:docMk/>
            <pc:sldMk cId="654700745" sldId="272"/>
            <ac:spMk id="34" creationId="{E3053D67-3CA3-DA66-FB3B-946DAAE8244C}"/>
          </ac:spMkLst>
        </pc:spChg>
        <pc:spChg chg="add del mod">
          <ac:chgData name="Morton, Steve" userId="e032bc67-d112-4885-8d41-5f5a4dc5a9c1" providerId="ADAL" clId="{0D144D42-FB84-4A21-9688-6DA0B4B5193D}" dt="2023-05-20T12:19:02.868" v="42"/>
          <ac:spMkLst>
            <pc:docMk/>
            <pc:sldMk cId="654700745" sldId="272"/>
            <ac:spMk id="35" creationId="{13367BBA-001C-9ED6-A737-9F7957F12159}"/>
          </ac:spMkLst>
        </pc:spChg>
        <pc:spChg chg="add del mod">
          <ac:chgData name="Morton, Steve" userId="e032bc67-d112-4885-8d41-5f5a4dc5a9c1" providerId="ADAL" clId="{0D144D42-FB84-4A21-9688-6DA0B4B5193D}" dt="2023-05-20T12:19:02.868" v="42"/>
          <ac:spMkLst>
            <pc:docMk/>
            <pc:sldMk cId="654700745" sldId="272"/>
            <ac:spMk id="36" creationId="{14D508A0-2624-DAC5-5609-B5ECB82E3F50}"/>
          </ac:spMkLst>
        </pc:spChg>
        <pc:spChg chg="add del mod">
          <ac:chgData name="Morton, Steve" userId="e032bc67-d112-4885-8d41-5f5a4dc5a9c1" providerId="ADAL" clId="{0D144D42-FB84-4A21-9688-6DA0B4B5193D}" dt="2023-05-20T12:19:02.868" v="42"/>
          <ac:spMkLst>
            <pc:docMk/>
            <pc:sldMk cId="654700745" sldId="272"/>
            <ac:spMk id="37" creationId="{351FCB8B-1CD6-0FC0-8D77-6A0ED962C62E}"/>
          </ac:spMkLst>
        </pc:spChg>
        <pc:spChg chg="add del mod">
          <ac:chgData name="Morton, Steve" userId="e032bc67-d112-4885-8d41-5f5a4dc5a9c1" providerId="ADAL" clId="{0D144D42-FB84-4A21-9688-6DA0B4B5193D}" dt="2023-05-20T12:19:02.868" v="42"/>
          <ac:spMkLst>
            <pc:docMk/>
            <pc:sldMk cId="654700745" sldId="272"/>
            <ac:spMk id="38" creationId="{90EFFD38-ADC0-C739-CBEA-C59EF3F460E4}"/>
          </ac:spMkLst>
        </pc:spChg>
        <pc:spChg chg="add del mod">
          <ac:chgData name="Morton, Steve" userId="e032bc67-d112-4885-8d41-5f5a4dc5a9c1" providerId="ADAL" clId="{0D144D42-FB84-4A21-9688-6DA0B4B5193D}" dt="2023-05-20T12:19:02.868" v="42"/>
          <ac:spMkLst>
            <pc:docMk/>
            <pc:sldMk cId="654700745" sldId="272"/>
            <ac:spMk id="39" creationId="{2378B9F4-ACA0-6145-5AC1-DE8D5474515D}"/>
          </ac:spMkLst>
        </pc:spChg>
        <pc:spChg chg="add del mod">
          <ac:chgData name="Morton, Steve" userId="e032bc67-d112-4885-8d41-5f5a4dc5a9c1" providerId="ADAL" clId="{0D144D42-FB84-4A21-9688-6DA0B4B5193D}" dt="2023-05-20T12:19:02.868" v="42"/>
          <ac:spMkLst>
            <pc:docMk/>
            <pc:sldMk cId="654700745" sldId="272"/>
            <ac:spMk id="40" creationId="{AA4DE71D-1B5C-03AD-B316-F6F488626ED1}"/>
          </ac:spMkLst>
        </pc:spChg>
        <pc:spChg chg="add del mod">
          <ac:chgData name="Morton, Steve" userId="e032bc67-d112-4885-8d41-5f5a4dc5a9c1" providerId="ADAL" clId="{0D144D42-FB84-4A21-9688-6DA0B4B5193D}" dt="2023-05-20T12:19:02.868" v="42"/>
          <ac:spMkLst>
            <pc:docMk/>
            <pc:sldMk cId="654700745" sldId="272"/>
            <ac:spMk id="41" creationId="{284850B2-55C8-D737-27FB-2A7399C1CA4E}"/>
          </ac:spMkLst>
        </pc:spChg>
        <pc:spChg chg="add del mod">
          <ac:chgData name="Morton, Steve" userId="e032bc67-d112-4885-8d41-5f5a4dc5a9c1" providerId="ADAL" clId="{0D144D42-FB84-4A21-9688-6DA0B4B5193D}" dt="2023-05-20T12:19:02.868" v="42"/>
          <ac:spMkLst>
            <pc:docMk/>
            <pc:sldMk cId="654700745" sldId="272"/>
            <ac:spMk id="42" creationId="{E56292C4-053D-C4F8-1420-BF7FF7E89B47}"/>
          </ac:spMkLst>
        </pc:spChg>
        <pc:spChg chg="add del mod">
          <ac:chgData name="Morton, Steve" userId="e032bc67-d112-4885-8d41-5f5a4dc5a9c1" providerId="ADAL" clId="{0D144D42-FB84-4A21-9688-6DA0B4B5193D}" dt="2023-05-20T12:19:02.868" v="42"/>
          <ac:spMkLst>
            <pc:docMk/>
            <pc:sldMk cId="654700745" sldId="272"/>
            <ac:spMk id="43" creationId="{9762A27C-7C22-80DE-B942-D0721591E4BE}"/>
          </ac:spMkLst>
        </pc:spChg>
        <pc:spChg chg="add del mod">
          <ac:chgData name="Morton, Steve" userId="e032bc67-d112-4885-8d41-5f5a4dc5a9c1" providerId="ADAL" clId="{0D144D42-FB84-4A21-9688-6DA0B4B5193D}" dt="2023-05-20T12:19:02.868" v="42"/>
          <ac:spMkLst>
            <pc:docMk/>
            <pc:sldMk cId="654700745" sldId="272"/>
            <ac:spMk id="44" creationId="{7A0D8CAF-3003-3C1A-7315-1C7FBE0C0DFF}"/>
          </ac:spMkLst>
        </pc:spChg>
        <pc:spChg chg="add del mod">
          <ac:chgData name="Morton, Steve" userId="e032bc67-d112-4885-8d41-5f5a4dc5a9c1" providerId="ADAL" clId="{0D144D42-FB84-4A21-9688-6DA0B4B5193D}" dt="2023-05-20T12:19:02.868" v="42"/>
          <ac:spMkLst>
            <pc:docMk/>
            <pc:sldMk cId="654700745" sldId="272"/>
            <ac:spMk id="45" creationId="{EEB77C9A-BC85-B2CC-4014-55F3AC3920DC}"/>
          </ac:spMkLst>
        </pc:spChg>
        <pc:graphicFrameChg chg="del">
          <ac:chgData name="Morton, Steve" userId="e032bc67-d112-4885-8d41-5f5a4dc5a9c1" providerId="ADAL" clId="{0D144D42-FB84-4A21-9688-6DA0B4B5193D}" dt="2023-05-20T12:14:19.573" v="11" actId="478"/>
          <ac:graphicFrameMkLst>
            <pc:docMk/>
            <pc:sldMk cId="654700745" sldId="272"/>
            <ac:graphicFrameMk id="4" creationId="{69EECF89-4ABE-D2B8-47F6-E0EE3762852A}"/>
          </ac:graphicFrameMkLst>
        </pc:graphicFrameChg>
        <pc:graphicFrameChg chg="add del mod">
          <ac:chgData name="Morton, Steve" userId="e032bc67-d112-4885-8d41-5f5a4dc5a9c1" providerId="ADAL" clId="{0D144D42-FB84-4A21-9688-6DA0B4B5193D}" dt="2023-05-20T12:18:36.867" v="40"/>
          <ac:graphicFrameMkLst>
            <pc:docMk/>
            <pc:sldMk cId="654700745" sldId="272"/>
            <ac:graphicFrameMk id="6" creationId="{97D22A21-860E-56EF-3535-140D53CFD6A1}"/>
          </ac:graphicFrameMkLst>
        </pc:graphicFrameChg>
        <pc:graphicFrameChg chg="add del mod">
          <ac:chgData name="Morton, Steve" userId="e032bc67-d112-4885-8d41-5f5a4dc5a9c1" providerId="ADAL" clId="{0D144D42-FB84-4A21-9688-6DA0B4B5193D}" dt="2023-05-20T12:19:02.868" v="42"/>
          <ac:graphicFrameMkLst>
            <pc:docMk/>
            <pc:sldMk cId="654700745" sldId="272"/>
            <ac:graphicFrameMk id="26" creationId="{45C326DA-D3E1-DD43-BF2A-9D2C55CCF2D6}"/>
          </ac:graphicFrameMkLst>
        </pc:graphicFrameChg>
        <pc:picChg chg="add del mod">
          <ac:chgData name="Morton, Steve" userId="e032bc67-d112-4885-8d41-5f5a4dc5a9c1" providerId="ADAL" clId="{0D144D42-FB84-4A21-9688-6DA0B4B5193D}" dt="2023-05-20T12:18:11.305" v="38"/>
          <ac:picMkLst>
            <pc:docMk/>
            <pc:sldMk cId="654700745" sldId="272"/>
            <ac:picMk id="5" creationId="{776ED6B4-4DED-8D46-1428-993831C0A00E}"/>
          </ac:picMkLst>
        </pc:picChg>
        <pc:picChg chg="add del mod">
          <ac:chgData name="Morton, Steve" userId="e032bc67-d112-4885-8d41-5f5a4dc5a9c1" providerId="ADAL" clId="{0D144D42-FB84-4A21-9688-6DA0B4B5193D}" dt="2023-05-20T12:20:10.629" v="46" actId="478"/>
          <ac:picMkLst>
            <pc:docMk/>
            <pc:sldMk cId="654700745" sldId="272"/>
            <ac:picMk id="46" creationId="{06A9F784-D9D2-6DE7-7BED-4BA5612B912D}"/>
          </ac:picMkLst>
        </pc:picChg>
        <pc:picChg chg="add del mod">
          <ac:chgData name="Morton, Steve" userId="e032bc67-d112-4885-8d41-5f5a4dc5a9c1" providerId="ADAL" clId="{0D144D42-FB84-4A21-9688-6DA0B4B5193D}" dt="2023-05-20T12:20:34.282" v="49" actId="478"/>
          <ac:picMkLst>
            <pc:docMk/>
            <pc:sldMk cId="654700745" sldId="272"/>
            <ac:picMk id="47" creationId="{A58459BC-7D93-9566-3919-489ED431271A}"/>
          </ac:picMkLst>
        </pc:picChg>
      </pc:sldChg>
      <pc:sldChg chg="delSp del mod">
        <pc:chgData name="Morton, Steve" userId="e032bc67-d112-4885-8d41-5f5a4dc5a9c1" providerId="ADAL" clId="{0D144D42-FB84-4A21-9688-6DA0B4B5193D}" dt="2023-05-20T12:33:53.665" v="208" actId="47"/>
        <pc:sldMkLst>
          <pc:docMk/>
          <pc:sldMk cId="3501775455" sldId="273"/>
        </pc:sldMkLst>
        <pc:graphicFrameChg chg="del">
          <ac:chgData name="Morton, Steve" userId="e032bc67-d112-4885-8d41-5f5a4dc5a9c1" providerId="ADAL" clId="{0D144D42-FB84-4A21-9688-6DA0B4B5193D}" dt="2023-05-20T12:14:49.660" v="17" actId="478"/>
          <ac:graphicFrameMkLst>
            <pc:docMk/>
            <pc:sldMk cId="3501775455" sldId="273"/>
            <ac:graphicFrameMk id="4" creationId="{C1F26CC3-B212-A990-8BA7-0F069AD95CFD}"/>
          </ac:graphicFrameMkLst>
        </pc:graphicFrameChg>
      </pc:sldChg>
      <pc:sldChg chg="modSp mod">
        <pc:chgData name="Morton, Steve" userId="e032bc67-d112-4885-8d41-5f5a4dc5a9c1" providerId="ADAL" clId="{0D144D42-FB84-4A21-9688-6DA0B4B5193D}" dt="2023-05-20T12:13:20.348" v="10" actId="20577"/>
        <pc:sldMkLst>
          <pc:docMk/>
          <pc:sldMk cId="3417499386" sldId="279"/>
        </pc:sldMkLst>
        <pc:spChg chg="mod">
          <ac:chgData name="Morton, Steve" userId="e032bc67-d112-4885-8d41-5f5a4dc5a9c1" providerId="ADAL" clId="{0D144D42-FB84-4A21-9688-6DA0B4B5193D}" dt="2023-05-20T12:13:20.348" v="10" actId="20577"/>
          <ac:spMkLst>
            <pc:docMk/>
            <pc:sldMk cId="3417499386" sldId="279"/>
            <ac:spMk id="4" creationId="{64FA3316-E211-21EA-EB17-E08BF8B5B971}"/>
          </ac:spMkLst>
        </pc:spChg>
      </pc:sldChg>
      <pc:sldChg chg="modSp mod">
        <pc:chgData name="Morton, Steve" userId="e032bc67-d112-4885-8d41-5f5a4dc5a9c1" providerId="ADAL" clId="{0D144D42-FB84-4A21-9688-6DA0B4B5193D}" dt="2023-05-20T12:16:59.749" v="34" actId="255"/>
        <pc:sldMkLst>
          <pc:docMk/>
          <pc:sldMk cId="421855762" sldId="286"/>
        </pc:sldMkLst>
        <pc:spChg chg="mod">
          <ac:chgData name="Morton, Steve" userId="e032bc67-d112-4885-8d41-5f5a4dc5a9c1" providerId="ADAL" clId="{0D144D42-FB84-4A21-9688-6DA0B4B5193D}" dt="2023-05-20T12:16:59.749" v="34" actId="255"/>
          <ac:spMkLst>
            <pc:docMk/>
            <pc:sldMk cId="421855762" sldId="286"/>
            <ac:spMk id="3" creationId="{23DA554C-C79B-57D9-6174-D73CA364800E}"/>
          </ac:spMkLst>
        </pc:spChg>
      </pc:sldChg>
      <pc:sldChg chg="del">
        <pc:chgData name="Morton, Steve" userId="e032bc67-d112-4885-8d41-5f5a4dc5a9c1" providerId="ADAL" clId="{0D144D42-FB84-4A21-9688-6DA0B4B5193D}" dt="2023-05-20T12:33:38.502" v="205" actId="47"/>
        <pc:sldMkLst>
          <pc:docMk/>
          <pc:sldMk cId="2288377277" sldId="288"/>
        </pc:sldMkLst>
      </pc:sldChg>
      <pc:sldChg chg="addSp delSp modSp del mod">
        <pc:chgData name="Morton, Steve" userId="e032bc67-d112-4885-8d41-5f5a4dc5a9c1" providerId="ADAL" clId="{0D144D42-FB84-4A21-9688-6DA0B4B5193D}" dt="2023-05-20T12:33:55.198" v="209" actId="47"/>
        <pc:sldMkLst>
          <pc:docMk/>
          <pc:sldMk cId="773670896" sldId="289"/>
        </pc:sldMkLst>
        <pc:spChg chg="add mod">
          <ac:chgData name="Morton, Steve" userId="e032bc67-d112-4885-8d41-5f5a4dc5a9c1" providerId="ADAL" clId="{0D144D42-FB84-4A21-9688-6DA0B4B5193D}" dt="2023-05-20T12:14:52.515" v="18" actId="478"/>
          <ac:spMkLst>
            <pc:docMk/>
            <pc:sldMk cId="773670896" sldId="289"/>
            <ac:spMk id="5" creationId="{04D665C6-81DA-0D58-C502-70D249B38E9D}"/>
          </ac:spMkLst>
        </pc:spChg>
        <pc:graphicFrameChg chg="del">
          <ac:chgData name="Morton, Steve" userId="e032bc67-d112-4885-8d41-5f5a4dc5a9c1" providerId="ADAL" clId="{0D144D42-FB84-4A21-9688-6DA0B4B5193D}" dt="2023-05-20T12:14:52.515" v="18" actId="478"/>
          <ac:graphicFrameMkLst>
            <pc:docMk/>
            <pc:sldMk cId="773670896" sldId="289"/>
            <ac:graphicFrameMk id="4" creationId="{B8DA9DE1-18B9-78C0-5C0C-629CF5C6C818}"/>
          </ac:graphicFrameMkLst>
        </pc:graphicFrameChg>
      </pc:sldChg>
      <pc:sldChg chg="del">
        <pc:chgData name="Morton, Steve" userId="e032bc67-d112-4885-8d41-5f5a4dc5a9c1" providerId="ADAL" clId="{0D144D42-FB84-4A21-9688-6DA0B4B5193D}" dt="2023-05-20T12:33:40.068" v="206" actId="47"/>
        <pc:sldMkLst>
          <pc:docMk/>
          <pc:sldMk cId="2659500844" sldId="290"/>
        </pc:sldMkLst>
      </pc:sldChg>
      <pc:sldChg chg="addSp delSp modSp mod">
        <pc:chgData name="Morton, Steve" userId="e032bc67-d112-4885-8d41-5f5a4dc5a9c1" providerId="ADAL" clId="{0D144D42-FB84-4A21-9688-6DA0B4B5193D}" dt="2023-05-20T12:33:09.141" v="203" actId="14100"/>
        <pc:sldMkLst>
          <pc:docMk/>
          <pc:sldMk cId="2208972683" sldId="291"/>
        </pc:sldMkLst>
        <pc:spChg chg="mod">
          <ac:chgData name="Morton, Steve" userId="e032bc67-d112-4885-8d41-5f5a4dc5a9c1" providerId="ADAL" clId="{0D144D42-FB84-4A21-9688-6DA0B4B5193D}" dt="2023-05-20T12:23:42.349" v="94" actId="27636"/>
          <ac:spMkLst>
            <pc:docMk/>
            <pc:sldMk cId="2208972683" sldId="291"/>
            <ac:spMk id="2" creationId="{0FAD6179-7AC9-4331-1738-FEAF43601534}"/>
          </ac:spMkLst>
        </pc:spChg>
        <pc:spChg chg="add del mod">
          <ac:chgData name="Morton, Steve" userId="e032bc67-d112-4885-8d41-5f5a4dc5a9c1" providerId="ADAL" clId="{0D144D42-FB84-4A21-9688-6DA0B4B5193D}" dt="2023-05-20T12:23:06.342" v="52"/>
          <ac:spMkLst>
            <pc:docMk/>
            <pc:sldMk cId="2208972683" sldId="291"/>
            <ac:spMk id="4" creationId="{995C14F4-9050-6911-00A8-B8B6A64E2BE2}"/>
          </ac:spMkLst>
        </pc:spChg>
        <pc:graphicFrameChg chg="del">
          <ac:chgData name="Morton, Steve" userId="e032bc67-d112-4885-8d41-5f5a4dc5a9c1" providerId="ADAL" clId="{0D144D42-FB84-4A21-9688-6DA0B4B5193D}" dt="2023-05-20T12:14:25.603" v="12" actId="478"/>
          <ac:graphicFrameMkLst>
            <pc:docMk/>
            <pc:sldMk cId="2208972683" sldId="291"/>
            <ac:graphicFrameMk id="7" creationId="{4EA8B8A2-C806-E897-B572-E66E6FAA2275}"/>
          </ac:graphicFrameMkLst>
        </pc:graphicFrameChg>
        <pc:picChg chg="add mod">
          <ac:chgData name="Morton, Steve" userId="e032bc67-d112-4885-8d41-5f5a4dc5a9c1" providerId="ADAL" clId="{0D144D42-FB84-4A21-9688-6DA0B4B5193D}" dt="2023-05-20T12:32:55.094" v="201" actId="14100"/>
          <ac:picMkLst>
            <pc:docMk/>
            <pc:sldMk cId="2208972683" sldId="291"/>
            <ac:picMk id="5" creationId="{5ED431E3-E38D-692D-EE6F-56EBC75DBA5C}"/>
          </ac:picMkLst>
        </pc:picChg>
        <pc:picChg chg="add mod">
          <ac:chgData name="Morton, Steve" userId="e032bc67-d112-4885-8d41-5f5a4dc5a9c1" providerId="ADAL" clId="{0D144D42-FB84-4A21-9688-6DA0B4B5193D}" dt="2023-05-20T12:33:09.141" v="203" actId="14100"/>
          <ac:picMkLst>
            <pc:docMk/>
            <pc:sldMk cId="2208972683" sldId="291"/>
            <ac:picMk id="6" creationId="{C651552E-E93C-679A-F307-D17F38D8FF02}"/>
          </ac:picMkLst>
        </pc:picChg>
      </pc:sldChg>
      <pc:sldChg chg="addSp delSp modSp del mod">
        <pc:chgData name="Morton, Steve" userId="e032bc67-d112-4885-8d41-5f5a4dc5a9c1" providerId="ADAL" clId="{0D144D42-FB84-4A21-9688-6DA0B4B5193D}" dt="2023-05-20T12:33:50.890" v="207" actId="47"/>
        <pc:sldMkLst>
          <pc:docMk/>
          <pc:sldMk cId="363301027" sldId="292"/>
        </pc:sldMkLst>
        <pc:spChg chg="add mod">
          <ac:chgData name="Morton, Steve" userId="e032bc67-d112-4885-8d41-5f5a4dc5a9c1" providerId="ADAL" clId="{0D144D42-FB84-4A21-9688-6DA0B4B5193D}" dt="2023-05-20T12:14:43.522" v="16" actId="478"/>
          <ac:spMkLst>
            <pc:docMk/>
            <pc:sldMk cId="363301027" sldId="292"/>
            <ac:spMk id="6" creationId="{5AF85FAE-A714-4FF1-C9AA-747B7CC3EEC6}"/>
          </ac:spMkLst>
        </pc:spChg>
        <pc:graphicFrameChg chg="del modGraphic">
          <ac:chgData name="Morton, Steve" userId="e032bc67-d112-4885-8d41-5f5a4dc5a9c1" providerId="ADAL" clId="{0D144D42-FB84-4A21-9688-6DA0B4B5193D}" dt="2023-05-20T12:14:43.522" v="16" actId="478"/>
          <ac:graphicFrameMkLst>
            <pc:docMk/>
            <pc:sldMk cId="363301027" sldId="292"/>
            <ac:graphicFrameMk id="4" creationId="{1DDF87A0-1A0E-19BE-E63E-DD125CC018E0}"/>
          </ac:graphicFrameMkLst>
        </pc:graphicFrameChg>
        <pc:graphicFrameChg chg="del">
          <ac:chgData name="Morton, Steve" userId="e032bc67-d112-4885-8d41-5f5a4dc5a9c1" providerId="ADAL" clId="{0D144D42-FB84-4A21-9688-6DA0B4B5193D}" dt="2023-05-20T12:14:37.054" v="14" actId="478"/>
          <ac:graphicFrameMkLst>
            <pc:docMk/>
            <pc:sldMk cId="363301027" sldId="292"/>
            <ac:graphicFrameMk id="5" creationId="{96E621C3-BDDE-49E5-F436-DF8BA645D52B}"/>
          </ac:graphicFrameMkLst>
        </pc:graphicFrameChg>
      </pc:sldChg>
      <pc:sldChg chg="addSp delSp modSp add mod">
        <pc:chgData name="Morton, Steve" userId="e032bc67-d112-4885-8d41-5f5a4dc5a9c1" providerId="ADAL" clId="{0D144D42-FB84-4A21-9688-6DA0B4B5193D}" dt="2023-05-20T12:32:47.781" v="199" actId="14100"/>
        <pc:sldMkLst>
          <pc:docMk/>
          <pc:sldMk cId="766378787" sldId="293"/>
        </pc:sldMkLst>
        <pc:spChg chg="mod">
          <ac:chgData name="Morton, Steve" userId="e032bc67-d112-4885-8d41-5f5a4dc5a9c1" providerId="ADAL" clId="{0D144D42-FB84-4A21-9688-6DA0B4B5193D}" dt="2023-05-20T12:25:03.700" v="104" actId="20577"/>
          <ac:spMkLst>
            <pc:docMk/>
            <pc:sldMk cId="766378787" sldId="293"/>
            <ac:spMk id="2" creationId="{0FAD6179-7AC9-4331-1738-FEAF43601534}"/>
          </ac:spMkLst>
        </pc:spChg>
        <pc:spChg chg="add mod">
          <ac:chgData name="Morton, Steve" userId="e032bc67-d112-4885-8d41-5f5a4dc5a9c1" providerId="ADAL" clId="{0D144D42-FB84-4A21-9688-6DA0B4B5193D}" dt="2023-05-20T12:24:12.733" v="98" actId="478"/>
          <ac:spMkLst>
            <pc:docMk/>
            <pc:sldMk cId="766378787" sldId="293"/>
            <ac:spMk id="4" creationId="{D9B0B5D7-8D2F-4B7D-3B48-FC5768E89673}"/>
          </ac:spMkLst>
        </pc:spChg>
        <pc:picChg chg="del">
          <ac:chgData name="Morton, Steve" userId="e032bc67-d112-4885-8d41-5f5a4dc5a9c1" providerId="ADAL" clId="{0D144D42-FB84-4A21-9688-6DA0B4B5193D}" dt="2023-05-20T12:24:11.713" v="97" actId="478"/>
          <ac:picMkLst>
            <pc:docMk/>
            <pc:sldMk cId="766378787" sldId="293"/>
            <ac:picMk id="5" creationId="{5ED431E3-E38D-692D-EE6F-56EBC75DBA5C}"/>
          </ac:picMkLst>
        </pc:picChg>
        <pc:picChg chg="del">
          <ac:chgData name="Morton, Steve" userId="e032bc67-d112-4885-8d41-5f5a4dc5a9c1" providerId="ADAL" clId="{0D144D42-FB84-4A21-9688-6DA0B4B5193D}" dt="2023-05-20T12:24:12.733" v="98" actId="478"/>
          <ac:picMkLst>
            <pc:docMk/>
            <pc:sldMk cId="766378787" sldId="293"/>
            <ac:picMk id="6" creationId="{C651552E-E93C-679A-F307-D17F38D8FF02}"/>
          </ac:picMkLst>
        </pc:picChg>
        <pc:picChg chg="add mod">
          <ac:chgData name="Morton, Steve" userId="e032bc67-d112-4885-8d41-5f5a4dc5a9c1" providerId="ADAL" clId="{0D144D42-FB84-4A21-9688-6DA0B4B5193D}" dt="2023-05-20T12:32:47.781" v="199" actId="14100"/>
          <ac:picMkLst>
            <pc:docMk/>
            <pc:sldMk cId="766378787" sldId="293"/>
            <ac:picMk id="7" creationId="{4B76AA91-B614-56EC-2431-1E7A5D003EE5}"/>
          </ac:picMkLst>
        </pc:picChg>
      </pc:sldChg>
      <pc:sldChg chg="addSp delSp modSp add mod">
        <pc:chgData name="Morton, Steve" userId="e032bc67-d112-4885-8d41-5f5a4dc5a9c1" providerId="ADAL" clId="{0D144D42-FB84-4A21-9688-6DA0B4B5193D}" dt="2023-05-20T12:32:05.841" v="190" actId="14100"/>
        <pc:sldMkLst>
          <pc:docMk/>
          <pc:sldMk cId="3007165345" sldId="294"/>
        </pc:sldMkLst>
        <pc:spChg chg="mod">
          <ac:chgData name="Morton, Steve" userId="e032bc67-d112-4885-8d41-5f5a4dc5a9c1" providerId="ADAL" clId="{0D144D42-FB84-4A21-9688-6DA0B4B5193D}" dt="2023-05-20T12:25:24.131" v="108" actId="20577"/>
          <ac:spMkLst>
            <pc:docMk/>
            <pc:sldMk cId="3007165345" sldId="294"/>
            <ac:spMk id="2" creationId="{0FAD6179-7AC9-4331-1738-FEAF43601534}"/>
          </ac:spMkLst>
        </pc:spChg>
        <pc:picChg chg="add mod">
          <ac:chgData name="Morton, Steve" userId="e032bc67-d112-4885-8d41-5f5a4dc5a9c1" providerId="ADAL" clId="{0D144D42-FB84-4A21-9688-6DA0B4B5193D}" dt="2023-05-20T12:32:05.841" v="190" actId="14100"/>
          <ac:picMkLst>
            <pc:docMk/>
            <pc:sldMk cId="3007165345" sldId="294"/>
            <ac:picMk id="3" creationId="{61823C70-717C-0255-0434-AD657C73A7E2}"/>
          </ac:picMkLst>
        </pc:picChg>
        <pc:picChg chg="del">
          <ac:chgData name="Morton, Steve" userId="e032bc67-d112-4885-8d41-5f5a4dc5a9c1" providerId="ADAL" clId="{0D144D42-FB84-4A21-9688-6DA0B4B5193D}" dt="2023-05-20T12:25:25.728" v="109" actId="478"/>
          <ac:picMkLst>
            <pc:docMk/>
            <pc:sldMk cId="3007165345" sldId="294"/>
            <ac:picMk id="7" creationId="{4B76AA91-B614-56EC-2431-1E7A5D003EE5}"/>
          </ac:picMkLst>
        </pc:picChg>
      </pc:sldChg>
      <pc:sldChg chg="addSp delSp modSp add mod">
        <pc:chgData name="Morton, Steve" userId="e032bc67-d112-4885-8d41-5f5a4dc5a9c1" providerId="ADAL" clId="{0D144D42-FB84-4A21-9688-6DA0B4B5193D}" dt="2023-05-20T12:31:39.770" v="182" actId="1076"/>
        <pc:sldMkLst>
          <pc:docMk/>
          <pc:sldMk cId="3628561751" sldId="295"/>
        </pc:sldMkLst>
        <pc:spChg chg="mod">
          <ac:chgData name="Morton, Steve" userId="e032bc67-d112-4885-8d41-5f5a4dc5a9c1" providerId="ADAL" clId="{0D144D42-FB84-4A21-9688-6DA0B4B5193D}" dt="2023-05-20T12:26:33.420" v="129" actId="20577"/>
          <ac:spMkLst>
            <pc:docMk/>
            <pc:sldMk cId="3628561751" sldId="295"/>
            <ac:spMk id="2" creationId="{0FAD6179-7AC9-4331-1738-FEAF43601534}"/>
          </ac:spMkLst>
        </pc:spChg>
        <pc:spChg chg="del">
          <ac:chgData name="Morton, Steve" userId="e032bc67-d112-4885-8d41-5f5a4dc5a9c1" providerId="ADAL" clId="{0D144D42-FB84-4A21-9688-6DA0B4B5193D}" dt="2023-05-20T12:26:49.886" v="130"/>
          <ac:spMkLst>
            <pc:docMk/>
            <pc:sldMk cId="3628561751" sldId="295"/>
            <ac:spMk id="4" creationId="{D9B0B5D7-8D2F-4B7D-3B48-FC5768E89673}"/>
          </ac:spMkLst>
        </pc:spChg>
        <pc:picChg chg="del">
          <ac:chgData name="Morton, Steve" userId="e032bc67-d112-4885-8d41-5f5a4dc5a9c1" providerId="ADAL" clId="{0D144D42-FB84-4A21-9688-6DA0B4B5193D}" dt="2023-05-20T12:26:14.956" v="115" actId="478"/>
          <ac:picMkLst>
            <pc:docMk/>
            <pc:sldMk cId="3628561751" sldId="295"/>
            <ac:picMk id="3" creationId="{61823C70-717C-0255-0434-AD657C73A7E2}"/>
          </ac:picMkLst>
        </pc:picChg>
        <pc:picChg chg="add mod">
          <ac:chgData name="Morton, Steve" userId="e032bc67-d112-4885-8d41-5f5a4dc5a9c1" providerId="ADAL" clId="{0D144D42-FB84-4A21-9688-6DA0B4B5193D}" dt="2023-05-20T12:31:39.770" v="182" actId="1076"/>
          <ac:picMkLst>
            <pc:docMk/>
            <pc:sldMk cId="3628561751" sldId="295"/>
            <ac:picMk id="5" creationId="{5D341BDB-5658-CD20-B9EA-8197D9AD7CA3}"/>
          </ac:picMkLst>
        </pc:picChg>
      </pc:sldChg>
      <pc:sldChg chg="addSp delSp modSp add mod">
        <pc:chgData name="Morton, Steve" userId="e032bc67-d112-4885-8d41-5f5a4dc5a9c1" providerId="ADAL" clId="{0D144D42-FB84-4A21-9688-6DA0B4B5193D}" dt="2023-05-20T12:31:10.738" v="174" actId="1076"/>
        <pc:sldMkLst>
          <pc:docMk/>
          <pc:sldMk cId="3312419447" sldId="296"/>
        </pc:sldMkLst>
        <pc:spChg chg="mod">
          <ac:chgData name="Morton, Steve" userId="e032bc67-d112-4885-8d41-5f5a4dc5a9c1" providerId="ADAL" clId="{0D144D42-FB84-4A21-9688-6DA0B4B5193D}" dt="2023-05-20T12:27:37.080" v="153" actId="20577"/>
          <ac:spMkLst>
            <pc:docMk/>
            <pc:sldMk cId="3312419447" sldId="296"/>
            <ac:spMk id="2" creationId="{0FAD6179-7AC9-4331-1738-FEAF43601534}"/>
          </ac:spMkLst>
        </pc:spChg>
        <pc:picChg chg="del">
          <ac:chgData name="Morton, Steve" userId="e032bc67-d112-4885-8d41-5f5a4dc5a9c1" providerId="ADAL" clId="{0D144D42-FB84-4A21-9688-6DA0B4B5193D}" dt="2023-05-20T12:26:17.237" v="116" actId="478"/>
          <ac:picMkLst>
            <pc:docMk/>
            <pc:sldMk cId="3312419447" sldId="296"/>
            <ac:picMk id="3" creationId="{61823C70-717C-0255-0434-AD657C73A7E2}"/>
          </ac:picMkLst>
        </pc:picChg>
        <pc:picChg chg="add mod">
          <ac:chgData name="Morton, Steve" userId="e032bc67-d112-4885-8d41-5f5a4dc5a9c1" providerId="ADAL" clId="{0D144D42-FB84-4A21-9688-6DA0B4B5193D}" dt="2023-05-20T12:31:10.738" v="174" actId="1076"/>
          <ac:picMkLst>
            <pc:docMk/>
            <pc:sldMk cId="3312419447" sldId="296"/>
            <ac:picMk id="5" creationId="{F2459667-FDCC-A853-FCEF-0D83EBEE82E5}"/>
          </ac:picMkLst>
        </pc:picChg>
      </pc:sldChg>
      <pc:sldChg chg="addSp delSp modSp add mod">
        <pc:chgData name="Morton, Steve" userId="e032bc67-d112-4885-8d41-5f5a4dc5a9c1" providerId="ADAL" clId="{0D144D42-FB84-4A21-9688-6DA0B4B5193D}" dt="2023-05-20T12:31:00.937" v="172" actId="1076"/>
        <pc:sldMkLst>
          <pc:docMk/>
          <pc:sldMk cId="3854668768" sldId="297"/>
        </pc:sldMkLst>
        <pc:spChg chg="mod">
          <ac:chgData name="Morton, Steve" userId="e032bc67-d112-4885-8d41-5f5a4dc5a9c1" providerId="ADAL" clId="{0D144D42-FB84-4A21-9688-6DA0B4B5193D}" dt="2023-05-20T12:28:39.847" v="159" actId="20577"/>
          <ac:spMkLst>
            <pc:docMk/>
            <pc:sldMk cId="3854668768" sldId="297"/>
            <ac:spMk id="2" creationId="{0FAD6179-7AC9-4331-1738-FEAF43601534}"/>
          </ac:spMkLst>
        </pc:spChg>
        <pc:spChg chg="del">
          <ac:chgData name="Morton, Steve" userId="e032bc67-d112-4885-8d41-5f5a4dc5a9c1" providerId="ADAL" clId="{0D144D42-FB84-4A21-9688-6DA0B4B5193D}" dt="2023-05-20T12:29:38.312" v="163"/>
          <ac:spMkLst>
            <pc:docMk/>
            <pc:sldMk cId="3854668768" sldId="297"/>
            <ac:spMk id="4" creationId="{D9B0B5D7-8D2F-4B7D-3B48-FC5768E89673}"/>
          </ac:spMkLst>
        </pc:spChg>
        <pc:picChg chg="add del">
          <ac:chgData name="Morton, Steve" userId="e032bc67-d112-4885-8d41-5f5a4dc5a9c1" providerId="ADAL" clId="{0D144D42-FB84-4A21-9688-6DA0B4B5193D}" dt="2023-05-20T12:28:35.642" v="157" actId="478"/>
          <ac:picMkLst>
            <pc:docMk/>
            <pc:sldMk cId="3854668768" sldId="297"/>
            <ac:picMk id="3" creationId="{BD2EF2E1-36B4-80FB-1906-52FB2770C43A}"/>
          </ac:picMkLst>
        </pc:picChg>
        <pc:picChg chg="del">
          <ac:chgData name="Morton, Steve" userId="e032bc67-d112-4885-8d41-5f5a4dc5a9c1" providerId="ADAL" clId="{0D144D42-FB84-4A21-9688-6DA0B4B5193D}" dt="2023-05-20T12:27:52.652" v="155" actId="478"/>
          <ac:picMkLst>
            <pc:docMk/>
            <pc:sldMk cId="3854668768" sldId="297"/>
            <ac:picMk id="5" creationId="{F2459667-FDCC-A853-FCEF-0D83EBEE82E5}"/>
          </ac:picMkLst>
        </pc:picChg>
        <pc:picChg chg="add mod">
          <ac:chgData name="Morton, Steve" userId="e032bc67-d112-4885-8d41-5f5a4dc5a9c1" providerId="ADAL" clId="{0D144D42-FB84-4A21-9688-6DA0B4B5193D}" dt="2023-05-20T12:31:00.937" v="172" actId="1076"/>
          <ac:picMkLst>
            <pc:docMk/>
            <pc:sldMk cId="3854668768" sldId="297"/>
            <ac:picMk id="6" creationId="{D34713EE-D3F2-481E-D477-E2A2A465BE46}"/>
          </ac:picMkLst>
        </pc:picChg>
      </pc:sldChg>
      <pc:sldChg chg="addSp delSp modSp add mod">
        <pc:chgData name="Morton, Steve" userId="e032bc67-d112-4885-8d41-5f5a4dc5a9c1" providerId="ADAL" clId="{0D144D42-FB84-4A21-9688-6DA0B4B5193D}" dt="2023-05-20T12:30:49.255" v="169" actId="1076"/>
        <pc:sldMkLst>
          <pc:docMk/>
          <pc:sldMk cId="4007842183" sldId="298"/>
        </pc:sldMkLst>
        <pc:spChg chg="mod">
          <ac:chgData name="Morton, Steve" userId="e032bc67-d112-4885-8d41-5f5a4dc5a9c1" providerId="ADAL" clId="{0D144D42-FB84-4A21-9688-6DA0B4B5193D}" dt="2023-05-20T12:28:51.376" v="162" actId="20577"/>
          <ac:spMkLst>
            <pc:docMk/>
            <pc:sldMk cId="4007842183" sldId="298"/>
            <ac:spMk id="2" creationId="{0FAD6179-7AC9-4331-1738-FEAF43601534}"/>
          </ac:spMkLst>
        </pc:spChg>
        <pc:spChg chg="del">
          <ac:chgData name="Morton, Steve" userId="e032bc67-d112-4885-8d41-5f5a4dc5a9c1" providerId="ADAL" clId="{0D144D42-FB84-4A21-9688-6DA0B4B5193D}" dt="2023-05-20T12:30:39.190" v="166"/>
          <ac:spMkLst>
            <pc:docMk/>
            <pc:sldMk cId="4007842183" sldId="298"/>
            <ac:spMk id="4" creationId="{D9B0B5D7-8D2F-4B7D-3B48-FC5768E89673}"/>
          </ac:spMkLst>
        </pc:spChg>
        <pc:picChg chg="add mod">
          <ac:chgData name="Morton, Steve" userId="e032bc67-d112-4885-8d41-5f5a4dc5a9c1" providerId="ADAL" clId="{0D144D42-FB84-4A21-9688-6DA0B4B5193D}" dt="2023-05-20T12:30:49.255" v="169" actId="1076"/>
          <ac:picMkLst>
            <pc:docMk/>
            <pc:sldMk cId="4007842183" sldId="298"/>
            <ac:picMk id="3" creationId="{817C82C2-D35C-9499-A25C-CB2B351E5B85}"/>
          </ac:picMkLst>
        </pc:picChg>
      </pc:sldChg>
      <pc:sldChg chg="addSp delSp modSp new mod">
        <pc:chgData name="Morton, Steve" userId="e032bc67-d112-4885-8d41-5f5a4dc5a9c1" providerId="ADAL" clId="{0D144D42-FB84-4A21-9688-6DA0B4B5193D}" dt="2023-05-25T16:51:35.999" v="218" actId="14100"/>
        <pc:sldMkLst>
          <pc:docMk/>
          <pc:sldMk cId="3911808422" sldId="299"/>
        </pc:sldMkLst>
        <pc:spChg chg="mod">
          <ac:chgData name="Morton, Steve" userId="e032bc67-d112-4885-8d41-5f5a4dc5a9c1" providerId="ADAL" clId="{0D144D42-FB84-4A21-9688-6DA0B4B5193D}" dt="2023-05-25T16:51:31.455" v="216" actId="14100"/>
          <ac:spMkLst>
            <pc:docMk/>
            <pc:sldMk cId="3911808422" sldId="299"/>
            <ac:spMk id="2" creationId="{8E8A4A13-164C-3CEB-FAA8-16C03D77C8D4}"/>
          </ac:spMkLst>
        </pc:spChg>
        <pc:spChg chg="del">
          <ac:chgData name="Morton, Steve" userId="e032bc67-d112-4885-8d41-5f5a4dc5a9c1" providerId="ADAL" clId="{0D144D42-FB84-4A21-9688-6DA0B4B5193D}" dt="2023-05-25T16:51:16.849" v="211"/>
          <ac:spMkLst>
            <pc:docMk/>
            <pc:sldMk cId="3911808422" sldId="299"/>
            <ac:spMk id="3" creationId="{168DBAB0-AECC-9F7D-3C3A-C05138BDCDF8}"/>
          </ac:spMkLst>
        </pc:spChg>
        <pc:spChg chg="add del mod">
          <ac:chgData name="Morton, Steve" userId="e032bc67-d112-4885-8d41-5f5a4dc5a9c1" providerId="ADAL" clId="{0D144D42-FB84-4A21-9688-6DA0B4B5193D}" dt="2023-05-25T16:51:26.242" v="215"/>
          <ac:spMkLst>
            <pc:docMk/>
            <pc:sldMk cId="3911808422" sldId="299"/>
            <ac:spMk id="5" creationId="{F267880F-C423-94A2-F259-75DB9B7C58BC}"/>
          </ac:spMkLst>
        </pc:spChg>
        <pc:graphicFrameChg chg="add mod modGraphic">
          <ac:chgData name="Morton, Steve" userId="e032bc67-d112-4885-8d41-5f5a4dc5a9c1" providerId="ADAL" clId="{0D144D42-FB84-4A21-9688-6DA0B4B5193D}" dt="2023-05-25T16:51:35.999" v="218" actId="14100"/>
          <ac:graphicFrameMkLst>
            <pc:docMk/>
            <pc:sldMk cId="3911808422" sldId="299"/>
            <ac:graphicFrameMk id="4" creationId="{237F6429-2A07-23F1-B4B6-7239F85D2FB1}"/>
          </ac:graphicFrameMkLst>
        </pc:graphicFrameChg>
      </pc:sldChg>
      <pc:sldChg chg="add del">
        <pc:chgData name="Morton, Steve" userId="e032bc67-d112-4885-8d41-5f5a4dc5a9c1" providerId="ADAL" clId="{0D144D42-FB84-4A21-9688-6DA0B4B5193D}" dt="2023-05-25T16:51:52.440" v="220" actId="47"/>
        <pc:sldMkLst>
          <pc:docMk/>
          <pc:sldMk cId="1109822134" sldId="300"/>
        </pc:sldMkLst>
      </pc:sldChg>
      <pc:sldChg chg="addSp delSp modSp add mod">
        <pc:chgData name="Morton, Steve" userId="e032bc67-d112-4885-8d41-5f5a4dc5a9c1" providerId="ADAL" clId="{0D144D42-FB84-4A21-9688-6DA0B4B5193D}" dt="2023-05-25T16:54:17.249" v="249"/>
        <pc:sldMkLst>
          <pc:docMk/>
          <pc:sldMk cId="3793521256" sldId="300"/>
        </pc:sldMkLst>
        <pc:spChg chg="mod">
          <ac:chgData name="Morton, Steve" userId="e032bc67-d112-4885-8d41-5f5a4dc5a9c1" providerId="ADAL" clId="{0D144D42-FB84-4A21-9688-6DA0B4B5193D}" dt="2023-05-25T16:52:13.041" v="233" actId="20577"/>
          <ac:spMkLst>
            <pc:docMk/>
            <pc:sldMk cId="3793521256" sldId="300"/>
            <ac:spMk id="2" creationId="{8E8A4A13-164C-3CEB-FAA8-16C03D77C8D4}"/>
          </ac:spMkLst>
        </pc:spChg>
        <pc:spChg chg="add del mod">
          <ac:chgData name="Morton, Steve" userId="e032bc67-d112-4885-8d41-5f5a4dc5a9c1" providerId="ADAL" clId="{0D144D42-FB84-4A21-9688-6DA0B4B5193D}" dt="2023-05-25T16:52:53.931" v="238"/>
          <ac:spMkLst>
            <pc:docMk/>
            <pc:sldMk cId="3793521256" sldId="300"/>
            <ac:spMk id="5" creationId="{8DACCCBC-87ED-1CC8-878A-ACF9C2323A39}"/>
          </ac:spMkLst>
        </pc:spChg>
        <pc:spChg chg="add mod">
          <ac:chgData name="Morton, Steve" userId="e032bc67-d112-4885-8d41-5f5a4dc5a9c1" providerId="ADAL" clId="{0D144D42-FB84-4A21-9688-6DA0B4B5193D}" dt="2023-05-25T16:53:18.437" v="244" actId="14100"/>
          <ac:spMkLst>
            <pc:docMk/>
            <pc:sldMk cId="3793521256" sldId="300"/>
            <ac:spMk id="7" creationId="{CE0F228D-AE49-9FDC-4F21-269B6BD3C53A}"/>
          </ac:spMkLst>
        </pc:spChg>
        <pc:graphicFrameChg chg="del modGraphic">
          <ac:chgData name="Morton, Steve" userId="e032bc67-d112-4885-8d41-5f5a4dc5a9c1" providerId="ADAL" clId="{0D144D42-FB84-4A21-9688-6DA0B4B5193D}" dt="2023-05-25T16:52:30.569" v="237" actId="478"/>
          <ac:graphicFrameMkLst>
            <pc:docMk/>
            <pc:sldMk cId="3793521256" sldId="300"/>
            <ac:graphicFrameMk id="4" creationId="{237F6429-2A07-23F1-B4B6-7239F85D2FB1}"/>
          </ac:graphicFrameMkLst>
        </pc:graphicFrameChg>
        <pc:graphicFrameChg chg="add mod">
          <ac:chgData name="Morton, Steve" userId="e032bc67-d112-4885-8d41-5f5a4dc5a9c1" providerId="ADAL" clId="{0D144D42-FB84-4A21-9688-6DA0B4B5193D}" dt="2023-05-25T16:54:17.249" v="249"/>
          <ac:graphicFrameMkLst>
            <pc:docMk/>
            <pc:sldMk cId="3793521256" sldId="300"/>
            <ac:graphicFrameMk id="6" creationId="{0F865E63-6E23-40D9-77F6-EC8BD8EED876}"/>
          </ac:graphicFrameMkLst>
        </pc:graphicFrameChg>
        <pc:graphicFrameChg chg="add mod modGraphic">
          <ac:chgData name="Morton, Steve" userId="e032bc67-d112-4885-8d41-5f5a4dc5a9c1" providerId="ADAL" clId="{0D144D42-FB84-4A21-9688-6DA0B4B5193D}" dt="2023-05-25T16:53:53.279" v="247" actId="14100"/>
          <ac:graphicFrameMkLst>
            <pc:docMk/>
            <pc:sldMk cId="3793521256" sldId="300"/>
            <ac:graphicFrameMk id="8" creationId="{1619EB11-70D5-6F32-6262-E9DC327ACBFC}"/>
          </ac:graphicFrameMkLst>
        </pc:graphicFrameChg>
      </pc:sldChg>
      <pc:sldChg chg="modSp new mod">
        <pc:chgData name="Morton, Steve" userId="e032bc67-d112-4885-8d41-5f5a4dc5a9c1" providerId="ADAL" clId="{0D144D42-FB84-4A21-9688-6DA0B4B5193D}" dt="2023-05-25T17:14:47.441" v="388" actId="20577"/>
        <pc:sldMkLst>
          <pc:docMk/>
          <pc:sldMk cId="2783630814" sldId="301"/>
        </pc:sldMkLst>
        <pc:spChg chg="mod">
          <ac:chgData name="Morton, Steve" userId="e032bc67-d112-4885-8d41-5f5a4dc5a9c1" providerId="ADAL" clId="{0D144D42-FB84-4A21-9688-6DA0B4B5193D}" dt="2023-05-25T17:11:37.543" v="297" actId="20577"/>
          <ac:spMkLst>
            <pc:docMk/>
            <pc:sldMk cId="2783630814" sldId="301"/>
            <ac:spMk id="2" creationId="{E7767313-7AF6-23C6-039C-C1E01F7CB694}"/>
          </ac:spMkLst>
        </pc:spChg>
        <pc:spChg chg="mod">
          <ac:chgData name="Morton, Steve" userId="e032bc67-d112-4885-8d41-5f5a4dc5a9c1" providerId="ADAL" clId="{0D144D42-FB84-4A21-9688-6DA0B4B5193D}" dt="2023-05-25T17:14:47.441" v="388" actId="20577"/>
          <ac:spMkLst>
            <pc:docMk/>
            <pc:sldMk cId="2783630814" sldId="301"/>
            <ac:spMk id="3" creationId="{1847D3BF-031C-DAD1-21F0-D6359C2C8CA9}"/>
          </ac:spMkLst>
        </pc:spChg>
      </pc:sldChg>
    </pc:docChg>
  </pc:docChgLst>
  <pc:docChgLst>
    <pc:chgData name="Morton, Steve" userId="e032bc67-d112-4885-8d41-5f5a4dc5a9c1" providerId="ADAL" clId="{A06A4306-A9E4-4CC9-8686-D20C6BD26B54}"/>
    <pc:docChg chg="undo custSel addSld delSld modSld sldOrd">
      <pc:chgData name="Morton, Steve" userId="e032bc67-d112-4885-8d41-5f5a4dc5a9c1" providerId="ADAL" clId="{A06A4306-A9E4-4CC9-8686-D20C6BD26B54}" dt="2023-04-26T14:03:18.304" v="2872" actId="113"/>
      <pc:docMkLst>
        <pc:docMk/>
      </pc:docMkLst>
      <pc:sldChg chg="addSp modSp mod">
        <pc:chgData name="Morton, Steve" userId="e032bc67-d112-4885-8d41-5f5a4dc5a9c1" providerId="ADAL" clId="{A06A4306-A9E4-4CC9-8686-D20C6BD26B54}" dt="2023-04-25T09:20:47.322" v="2122" actId="1076"/>
        <pc:sldMkLst>
          <pc:docMk/>
          <pc:sldMk cId="3176832151" sldId="256"/>
        </pc:sldMkLst>
        <pc:spChg chg="mod">
          <ac:chgData name="Morton, Steve" userId="e032bc67-d112-4885-8d41-5f5a4dc5a9c1" providerId="ADAL" clId="{A06A4306-A9E4-4CC9-8686-D20C6BD26B54}" dt="2023-04-25T09:20:47.322" v="2122" actId="1076"/>
          <ac:spMkLst>
            <pc:docMk/>
            <pc:sldMk cId="3176832151" sldId="256"/>
            <ac:spMk id="5" creationId="{F9E4C3DD-0C15-4059-95FA-4122D45E2BAB}"/>
          </ac:spMkLst>
        </pc:spChg>
        <pc:picChg chg="add mod">
          <ac:chgData name="Morton, Steve" userId="e032bc67-d112-4885-8d41-5f5a4dc5a9c1" providerId="ADAL" clId="{A06A4306-A9E4-4CC9-8686-D20C6BD26B54}" dt="2023-04-22T17:39:20.264" v="2041" actId="1076"/>
          <ac:picMkLst>
            <pc:docMk/>
            <pc:sldMk cId="3176832151" sldId="256"/>
            <ac:picMk id="2" creationId="{6F4DBF7C-6B48-52F6-7F4C-AC32A88AF585}"/>
          </ac:picMkLst>
        </pc:picChg>
      </pc:sldChg>
      <pc:sldChg chg="modSp mod">
        <pc:chgData name="Morton, Steve" userId="e032bc67-d112-4885-8d41-5f5a4dc5a9c1" providerId="ADAL" clId="{A06A4306-A9E4-4CC9-8686-D20C6BD26B54}" dt="2023-04-20T13:19:54.752" v="318" actId="20577"/>
        <pc:sldMkLst>
          <pc:docMk/>
          <pc:sldMk cId="4108026590" sldId="258"/>
        </pc:sldMkLst>
        <pc:spChg chg="mod">
          <ac:chgData name="Morton, Steve" userId="e032bc67-d112-4885-8d41-5f5a4dc5a9c1" providerId="ADAL" clId="{A06A4306-A9E4-4CC9-8686-D20C6BD26B54}" dt="2023-04-20T13:19:54.752" v="318" actId="20577"/>
          <ac:spMkLst>
            <pc:docMk/>
            <pc:sldMk cId="4108026590" sldId="258"/>
            <ac:spMk id="3" creationId="{67A53E06-6559-48C3-96CD-B9383D48D959}"/>
          </ac:spMkLst>
        </pc:spChg>
      </pc:sldChg>
      <pc:sldChg chg="modSp mod">
        <pc:chgData name="Morton, Steve" userId="e032bc67-d112-4885-8d41-5f5a4dc5a9c1" providerId="ADAL" clId="{A06A4306-A9E4-4CC9-8686-D20C6BD26B54}" dt="2023-04-25T13:15:29.943" v="2233" actId="27636"/>
        <pc:sldMkLst>
          <pc:docMk/>
          <pc:sldMk cId="3633594527" sldId="259"/>
        </pc:sldMkLst>
        <pc:spChg chg="mod">
          <ac:chgData name="Morton, Steve" userId="e032bc67-d112-4885-8d41-5f5a4dc5a9c1" providerId="ADAL" clId="{A06A4306-A9E4-4CC9-8686-D20C6BD26B54}" dt="2023-04-25T13:15:29.943" v="2233" actId="27636"/>
          <ac:spMkLst>
            <pc:docMk/>
            <pc:sldMk cId="3633594527" sldId="259"/>
            <ac:spMk id="3" creationId="{9FDF92CE-EB8B-4F80-8520-2A08F619267A}"/>
          </ac:spMkLst>
        </pc:spChg>
      </pc:sldChg>
      <pc:sldChg chg="modSp mod">
        <pc:chgData name="Morton, Steve" userId="e032bc67-d112-4885-8d41-5f5a4dc5a9c1" providerId="ADAL" clId="{A06A4306-A9E4-4CC9-8686-D20C6BD26B54}" dt="2023-04-25T13:15:41.449" v="2235" actId="20577"/>
        <pc:sldMkLst>
          <pc:docMk/>
          <pc:sldMk cId="801852256" sldId="260"/>
        </pc:sldMkLst>
        <pc:spChg chg="mod">
          <ac:chgData name="Morton, Steve" userId="e032bc67-d112-4885-8d41-5f5a4dc5a9c1" providerId="ADAL" clId="{A06A4306-A9E4-4CC9-8686-D20C6BD26B54}" dt="2023-04-25T13:15:41.449" v="2235" actId="20577"/>
          <ac:spMkLst>
            <pc:docMk/>
            <pc:sldMk cId="801852256" sldId="260"/>
            <ac:spMk id="3" creationId="{54F3C57E-438D-4803-9986-6F32A56253BF}"/>
          </ac:spMkLst>
        </pc:spChg>
      </pc:sldChg>
      <pc:sldChg chg="addSp modSp new mod">
        <pc:chgData name="Morton, Steve" userId="e032bc67-d112-4885-8d41-5f5a4dc5a9c1" providerId="ADAL" clId="{A06A4306-A9E4-4CC9-8686-D20C6BD26B54}" dt="2023-04-21T10:13:47.927" v="1340" actId="20577"/>
        <pc:sldMkLst>
          <pc:docMk/>
          <pc:sldMk cId="3382192146" sldId="261"/>
        </pc:sldMkLst>
        <pc:spChg chg="mod">
          <ac:chgData name="Morton, Steve" userId="e032bc67-d112-4885-8d41-5f5a4dc5a9c1" providerId="ADAL" clId="{A06A4306-A9E4-4CC9-8686-D20C6BD26B54}" dt="2023-04-20T13:14:34.638" v="20" actId="27636"/>
          <ac:spMkLst>
            <pc:docMk/>
            <pc:sldMk cId="3382192146" sldId="261"/>
            <ac:spMk id="2" creationId="{7A949F82-03BF-4233-B1ED-57A5C355FEED}"/>
          </ac:spMkLst>
        </pc:spChg>
        <pc:spChg chg="mod">
          <ac:chgData name="Morton, Steve" userId="e032bc67-d112-4885-8d41-5f5a4dc5a9c1" providerId="ADAL" clId="{A06A4306-A9E4-4CC9-8686-D20C6BD26B54}" dt="2023-04-21T10:13:47.927" v="1340" actId="20577"/>
          <ac:spMkLst>
            <pc:docMk/>
            <pc:sldMk cId="3382192146" sldId="261"/>
            <ac:spMk id="3" creationId="{4B8FC8AE-6322-4CFF-BB98-97EC4260053A}"/>
          </ac:spMkLst>
        </pc:spChg>
        <pc:spChg chg="add mod">
          <ac:chgData name="Morton, Steve" userId="e032bc67-d112-4885-8d41-5f5a4dc5a9c1" providerId="ADAL" clId="{A06A4306-A9E4-4CC9-8686-D20C6BD26B54}" dt="2023-04-21T10:13:10.873" v="1285" actId="1076"/>
          <ac:spMkLst>
            <pc:docMk/>
            <pc:sldMk cId="3382192146" sldId="261"/>
            <ac:spMk id="4" creationId="{D04A481A-F20A-4EF7-ACF2-B085F40386C0}"/>
          </ac:spMkLst>
        </pc:spChg>
      </pc:sldChg>
      <pc:sldChg chg="addSp delSp modSp new mod">
        <pc:chgData name="Morton, Steve" userId="e032bc67-d112-4885-8d41-5f5a4dc5a9c1" providerId="ADAL" clId="{A06A4306-A9E4-4CC9-8686-D20C6BD26B54}" dt="2023-04-21T10:24:50.058" v="1400" actId="1076"/>
        <pc:sldMkLst>
          <pc:docMk/>
          <pc:sldMk cId="2697799422" sldId="262"/>
        </pc:sldMkLst>
        <pc:spChg chg="mod">
          <ac:chgData name="Morton, Steve" userId="e032bc67-d112-4885-8d41-5f5a4dc5a9c1" providerId="ADAL" clId="{A06A4306-A9E4-4CC9-8686-D20C6BD26B54}" dt="2023-04-21T10:24:50.058" v="1400" actId="1076"/>
          <ac:spMkLst>
            <pc:docMk/>
            <pc:sldMk cId="2697799422" sldId="262"/>
            <ac:spMk id="2" creationId="{E8C661AE-A8B9-48C4-A83C-95F15B43F709}"/>
          </ac:spMkLst>
        </pc:spChg>
        <pc:spChg chg="del mod">
          <ac:chgData name="Morton, Steve" userId="e032bc67-d112-4885-8d41-5f5a4dc5a9c1" providerId="ADAL" clId="{A06A4306-A9E4-4CC9-8686-D20C6BD26B54}" dt="2023-04-21T10:22:19.375" v="1384"/>
          <ac:spMkLst>
            <pc:docMk/>
            <pc:sldMk cId="2697799422" sldId="262"/>
            <ac:spMk id="3" creationId="{3E73C613-512F-497A-9342-26DB00EABF6B}"/>
          </ac:spMkLst>
        </pc:spChg>
        <pc:picChg chg="add mod">
          <ac:chgData name="Morton, Steve" userId="e032bc67-d112-4885-8d41-5f5a4dc5a9c1" providerId="ADAL" clId="{A06A4306-A9E4-4CC9-8686-D20C6BD26B54}" dt="2023-04-21T10:24:41.090" v="1399" actId="14100"/>
          <ac:picMkLst>
            <pc:docMk/>
            <pc:sldMk cId="2697799422" sldId="262"/>
            <ac:picMk id="4" creationId="{DC597082-A815-D2A1-F789-286E3CAFF9AA}"/>
          </ac:picMkLst>
        </pc:picChg>
        <pc:picChg chg="add mod">
          <ac:chgData name="Morton, Steve" userId="e032bc67-d112-4885-8d41-5f5a4dc5a9c1" providerId="ADAL" clId="{A06A4306-A9E4-4CC9-8686-D20C6BD26B54}" dt="2023-04-21T10:24:16.172" v="1395" actId="14100"/>
          <ac:picMkLst>
            <pc:docMk/>
            <pc:sldMk cId="2697799422" sldId="262"/>
            <ac:picMk id="5" creationId="{4775A345-7E70-A641-FE40-DE52DB3065DF}"/>
          </ac:picMkLst>
        </pc:picChg>
        <pc:picChg chg="add mod">
          <ac:chgData name="Morton, Steve" userId="e032bc67-d112-4885-8d41-5f5a4dc5a9c1" providerId="ADAL" clId="{A06A4306-A9E4-4CC9-8686-D20C6BD26B54}" dt="2023-04-21T10:24:34.855" v="1398" actId="14100"/>
          <ac:picMkLst>
            <pc:docMk/>
            <pc:sldMk cId="2697799422" sldId="262"/>
            <ac:picMk id="6" creationId="{5ED60794-CDF3-67C5-2077-C0F5542E2D47}"/>
          </ac:picMkLst>
        </pc:picChg>
        <pc:picChg chg="add mod">
          <ac:chgData name="Morton, Steve" userId="e032bc67-d112-4885-8d41-5f5a4dc5a9c1" providerId="ADAL" clId="{A06A4306-A9E4-4CC9-8686-D20C6BD26B54}" dt="2023-04-21T10:24:13.232" v="1394" actId="14100"/>
          <ac:picMkLst>
            <pc:docMk/>
            <pc:sldMk cId="2697799422" sldId="262"/>
            <ac:picMk id="7" creationId="{C1F656B9-ADA6-ABA7-B995-C650F698E72B}"/>
          </ac:picMkLst>
        </pc:picChg>
      </pc:sldChg>
      <pc:sldChg chg="modSp new mod">
        <pc:chgData name="Morton, Steve" userId="e032bc67-d112-4885-8d41-5f5a4dc5a9c1" providerId="ADAL" clId="{A06A4306-A9E4-4CC9-8686-D20C6BD26B54}" dt="2023-04-21T10:21:03.419" v="1382" actId="207"/>
        <pc:sldMkLst>
          <pc:docMk/>
          <pc:sldMk cId="3091636670" sldId="263"/>
        </pc:sldMkLst>
        <pc:spChg chg="mod">
          <ac:chgData name="Morton, Steve" userId="e032bc67-d112-4885-8d41-5f5a4dc5a9c1" providerId="ADAL" clId="{A06A4306-A9E4-4CC9-8686-D20C6BD26B54}" dt="2023-04-20T13:15:38.765" v="115" actId="20577"/>
          <ac:spMkLst>
            <pc:docMk/>
            <pc:sldMk cId="3091636670" sldId="263"/>
            <ac:spMk id="2" creationId="{5C5EF21C-A2C1-4426-A585-12C4A4E5C823}"/>
          </ac:spMkLst>
        </pc:spChg>
        <pc:spChg chg="mod">
          <ac:chgData name="Morton, Steve" userId="e032bc67-d112-4885-8d41-5f5a4dc5a9c1" providerId="ADAL" clId="{A06A4306-A9E4-4CC9-8686-D20C6BD26B54}" dt="2023-04-21T10:21:03.419" v="1382" actId="207"/>
          <ac:spMkLst>
            <pc:docMk/>
            <pc:sldMk cId="3091636670" sldId="263"/>
            <ac:spMk id="3" creationId="{BF2A2692-BBF6-4E5A-8F4D-77151450E66F}"/>
          </ac:spMkLst>
        </pc:spChg>
      </pc:sldChg>
      <pc:sldChg chg="addSp delSp modSp new mod">
        <pc:chgData name="Morton, Steve" userId="e032bc67-d112-4885-8d41-5f5a4dc5a9c1" providerId="ADAL" clId="{A06A4306-A9E4-4CC9-8686-D20C6BD26B54}" dt="2023-04-26T12:39:45.753" v="2826" actId="14100"/>
        <pc:sldMkLst>
          <pc:docMk/>
          <pc:sldMk cId="1629385454" sldId="264"/>
        </pc:sldMkLst>
        <pc:spChg chg="mod">
          <ac:chgData name="Morton, Steve" userId="e032bc67-d112-4885-8d41-5f5a4dc5a9c1" providerId="ADAL" clId="{A06A4306-A9E4-4CC9-8686-D20C6BD26B54}" dt="2023-04-21T10:31:09.736" v="1454" actId="20577"/>
          <ac:spMkLst>
            <pc:docMk/>
            <pc:sldMk cId="1629385454" sldId="264"/>
            <ac:spMk id="2" creationId="{6EEB2D47-E995-475D-9C45-C53EF1FF41D4}"/>
          </ac:spMkLst>
        </pc:spChg>
        <pc:spChg chg="add mod">
          <ac:chgData name="Morton, Steve" userId="e032bc67-d112-4885-8d41-5f5a4dc5a9c1" providerId="ADAL" clId="{A06A4306-A9E4-4CC9-8686-D20C6BD26B54}" dt="2023-04-26T12:39:29.030" v="2823" actId="1076"/>
          <ac:spMkLst>
            <pc:docMk/>
            <pc:sldMk cId="1629385454" sldId="264"/>
            <ac:spMk id="3" creationId="{89DC58AE-3AF6-59FF-1154-4C8D3DBB929B}"/>
          </ac:spMkLst>
        </pc:spChg>
        <pc:spChg chg="del">
          <ac:chgData name="Morton, Steve" userId="e032bc67-d112-4885-8d41-5f5a4dc5a9c1" providerId="ADAL" clId="{A06A4306-A9E4-4CC9-8686-D20C6BD26B54}" dt="2023-04-21T10:27:43.730" v="1406"/>
          <ac:spMkLst>
            <pc:docMk/>
            <pc:sldMk cId="1629385454" sldId="264"/>
            <ac:spMk id="3" creationId="{E37CC263-5E72-4560-BDD5-A4CC7AB99F64}"/>
          </ac:spMkLst>
        </pc:spChg>
        <pc:spChg chg="add del mod">
          <ac:chgData name="Morton, Steve" userId="e032bc67-d112-4885-8d41-5f5a4dc5a9c1" providerId="ADAL" clId="{A06A4306-A9E4-4CC9-8686-D20C6BD26B54}" dt="2023-04-21T10:28:48.334" v="1413"/>
          <ac:spMkLst>
            <pc:docMk/>
            <pc:sldMk cId="1629385454" sldId="264"/>
            <ac:spMk id="6" creationId="{4CD02E18-498E-0A57-2409-786B85F4297A}"/>
          </ac:spMkLst>
        </pc:spChg>
        <pc:picChg chg="add mod">
          <ac:chgData name="Morton, Steve" userId="e032bc67-d112-4885-8d41-5f5a4dc5a9c1" providerId="ADAL" clId="{A06A4306-A9E4-4CC9-8686-D20C6BD26B54}" dt="2023-04-21T10:28:35.783" v="1407" actId="1076"/>
          <ac:picMkLst>
            <pc:docMk/>
            <pc:sldMk cId="1629385454" sldId="264"/>
            <ac:picMk id="4" creationId="{4E8AB06F-33FF-3814-B4D6-874E2C772EB6}"/>
          </ac:picMkLst>
        </pc:picChg>
        <pc:picChg chg="add mod">
          <ac:chgData name="Morton, Steve" userId="e032bc67-d112-4885-8d41-5f5a4dc5a9c1" providerId="ADAL" clId="{A06A4306-A9E4-4CC9-8686-D20C6BD26B54}" dt="2023-04-26T12:39:45.753" v="2826" actId="14100"/>
          <ac:picMkLst>
            <pc:docMk/>
            <pc:sldMk cId="1629385454" sldId="264"/>
            <ac:picMk id="5" creationId="{2176F1C2-53F8-F5CC-B718-5F4613B5B673}"/>
          </ac:picMkLst>
        </pc:picChg>
      </pc:sldChg>
      <pc:sldChg chg="addSp modSp new mod ord">
        <pc:chgData name="Morton, Steve" userId="e032bc67-d112-4885-8d41-5f5a4dc5a9c1" providerId="ADAL" clId="{A06A4306-A9E4-4CC9-8686-D20C6BD26B54}" dt="2023-04-22T17:42:07.908" v="2109" actId="20577"/>
        <pc:sldMkLst>
          <pc:docMk/>
          <pc:sldMk cId="3907843374" sldId="265"/>
        </pc:sldMkLst>
        <pc:spChg chg="mod">
          <ac:chgData name="Morton, Steve" userId="e032bc67-d112-4885-8d41-5f5a4dc5a9c1" providerId="ADAL" clId="{A06A4306-A9E4-4CC9-8686-D20C6BD26B54}" dt="2023-04-20T13:17:12.654" v="219" actId="27636"/>
          <ac:spMkLst>
            <pc:docMk/>
            <pc:sldMk cId="3907843374" sldId="265"/>
            <ac:spMk id="2" creationId="{1C8E99F4-DD0F-4555-AFE5-C05E6FDCE14C}"/>
          </ac:spMkLst>
        </pc:spChg>
        <pc:spChg chg="mod">
          <ac:chgData name="Morton, Steve" userId="e032bc67-d112-4885-8d41-5f5a4dc5a9c1" providerId="ADAL" clId="{A06A4306-A9E4-4CC9-8686-D20C6BD26B54}" dt="2023-04-21T10:36:41.235" v="1687" actId="207"/>
          <ac:spMkLst>
            <pc:docMk/>
            <pc:sldMk cId="3907843374" sldId="265"/>
            <ac:spMk id="3" creationId="{4FCC2D40-8DF6-40E4-A17D-80DA144563D9}"/>
          </ac:spMkLst>
        </pc:spChg>
        <pc:spChg chg="add mod">
          <ac:chgData name="Morton, Steve" userId="e032bc67-d112-4885-8d41-5f5a4dc5a9c1" providerId="ADAL" clId="{A06A4306-A9E4-4CC9-8686-D20C6BD26B54}" dt="2023-04-22T17:42:07.908" v="2109" actId="20577"/>
          <ac:spMkLst>
            <pc:docMk/>
            <pc:sldMk cId="3907843374" sldId="265"/>
            <ac:spMk id="4" creationId="{8F2E8302-CF21-9CE9-F790-DBB2E13AD285}"/>
          </ac:spMkLst>
        </pc:spChg>
      </pc:sldChg>
      <pc:sldChg chg="modSp new mod">
        <pc:chgData name="Morton, Steve" userId="e032bc67-d112-4885-8d41-5f5a4dc5a9c1" providerId="ADAL" clId="{A06A4306-A9E4-4CC9-8686-D20C6BD26B54}" dt="2023-04-21T10:04:06.176" v="1100" actId="255"/>
        <pc:sldMkLst>
          <pc:docMk/>
          <pc:sldMk cId="3191411505" sldId="266"/>
        </pc:sldMkLst>
        <pc:spChg chg="mod">
          <ac:chgData name="Morton, Steve" userId="e032bc67-d112-4885-8d41-5f5a4dc5a9c1" providerId="ADAL" clId="{A06A4306-A9E4-4CC9-8686-D20C6BD26B54}" dt="2023-04-20T13:20:26.747" v="319" actId="313"/>
          <ac:spMkLst>
            <pc:docMk/>
            <pc:sldMk cId="3191411505" sldId="266"/>
            <ac:spMk id="2" creationId="{4D32BE00-C09E-4EBF-B241-A37C8F7FA39E}"/>
          </ac:spMkLst>
        </pc:spChg>
        <pc:spChg chg="mod">
          <ac:chgData name="Morton, Steve" userId="e032bc67-d112-4885-8d41-5f5a4dc5a9c1" providerId="ADAL" clId="{A06A4306-A9E4-4CC9-8686-D20C6BD26B54}" dt="2023-04-21T10:04:06.176" v="1100" actId="255"/>
          <ac:spMkLst>
            <pc:docMk/>
            <pc:sldMk cId="3191411505" sldId="266"/>
            <ac:spMk id="3" creationId="{9AA01061-5F68-442B-8CC1-B8B7F4702D9D}"/>
          </ac:spMkLst>
        </pc:spChg>
      </pc:sldChg>
      <pc:sldChg chg="modSp new mod">
        <pc:chgData name="Morton, Steve" userId="e032bc67-d112-4885-8d41-5f5a4dc5a9c1" providerId="ADAL" clId="{A06A4306-A9E4-4CC9-8686-D20C6BD26B54}" dt="2023-04-22T17:42:36.399" v="2110" actId="20577"/>
        <pc:sldMkLst>
          <pc:docMk/>
          <pc:sldMk cId="1576445437" sldId="267"/>
        </pc:sldMkLst>
        <pc:spChg chg="mod">
          <ac:chgData name="Morton, Steve" userId="e032bc67-d112-4885-8d41-5f5a4dc5a9c1" providerId="ADAL" clId="{A06A4306-A9E4-4CC9-8686-D20C6BD26B54}" dt="2023-04-22T17:42:36.399" v="2110" actId="20577"/>
          <ac:spMkLst>
            <pc:docMk/>
            <pc:sldMk cId="1576445437" sldId="267"/>
            <ac:spMk id="2" creationId="{398E19DC-0D25-4AD0-8A76-BC03BAB5BA82}"/>
          </ac:spMkLst>
        </pc:spChg>
        <pc:spChg chg="mod">
          <ac:chgData name="Morton, Steve" userId="e032bc67-d112-4885-8d41-5f5a4dc5a9c1" providerId="ADAL" clId="{A06A4306-A9E4-4CC9-8686-D20C6BD26B54}" dt="2023-04-21T10:04:38.128" v="1108" actId="27636"/>
          <ac:spMkLst>
            <pc:docMk/>
            <pc:sldMk cId="1576445437" sldId="267"/>
            <ac:spMk id="3" creationId="{31A35086-1B4E-438F-8287-BB453CD7303D}"/>
          </ac:spMkLst>
        </pc:spChg>
      </pc:sldChg>
      <pc:sldChg chg="addSp delSp modSp new mod">
        <pc:chgData name="Morton, Steve" userId="e032bc67-d112-4885-8d41-5f5a4dc5a9c1" providerId="ADAL" clId="{A06A4306-A9E4-4CC9-8686-D20C6BD26B54}" dt="2023-04-22T17:38:30.236" v="2035" actId="1076"/>
        <pc:sldMkLst>
          <pc:docMk/>
          <pc:sldMk cId="949435989" sldId="268"/>
        </pc:sldMkLst>
        <pc:spChg chg="mod">
          <ac:chgData name="Morton, Steve" userId="e032bc67-d112-4885-8d41-5f5a4dc5a9c1" providerId="ADAL" clId="{A06A4306-A9E4-4CC9-8686-D20C6BD26B54}" dt="2023-04-22T17:38:30.236" v="2035" actId="1076"/>
          <ac:spMkLst>
            <pc:docMk/>
            <pc:sldMk cId="949435989" sldId="268"/>
            <ac:spMk id="2" creationId="{91E5D297-01DD-438B-8F7F-2FF3D46D21B1}"/>
          </ac:spMkLst>
        </pc:spChg>
        <pc:spChg chg="del">
          <ac:chgData name="Morton, Steve" userId="e032bc67-d112-4885-8d41-5f5a4dc5a9c1" providerId="ADAL" clId="{A06A4306-A9E4-4CC9-8686-D20C6BD26B54}" dt="2023-04-22T17:38:12.543" v="2029"/>
          <ac:spMkLst>
            <pc:docMk/>
            <pc:sldMk cId="949435989" sldId="268"/>
            <ac:spMk id="3" creationId="{6A7013E8-15B5-4309-8999-FBF956662612}"/>
          </ac:spMkLst>
        </pc:spChg>
        <pc:picChg chg="add mod">
          <ac:chgData name="Morton, Steve" userId="e032bc67-d112-4885-8d41-5f5a4dc5a9c1" providerId="ADAL" clId="{A06A4306-A9E4-4CC9-8686-D20C6BD26B54}" dt="2023-04-22T17:38:24.283" v="2034" actId="1076"/>
          <ac:picMkLst>
            <pc:docMk/>
            <pc:sldMk cId="949435989" sldId="268"/>
            <ac:picMk id="4" creationId="{894B3871-9AD5-FD63-6773-93E17F7D86F4}"/>
          </ac:picMkLst>
        </pc:picChg>
      </pc:sldChg>
      <pc:sldChg chg="addSp modSp add mod">
        <pc:chgData name="Morton, Steve" userId="e032bc67-d112-4885-8d41-5f5a4dc5a9c1" providerId="ADAL" clId="{A06A4306-A9E4-4CC9-8686-D20C6BD26B54}" dt="2023-04-25T14:54:12.802" v="2448" actId="14734"/>
        <pc:sldMkLst>
          <pc:docMk/>
          <pc:sldMk cId="3225922135" sldId="269"/>
        </pc:sldMkLst>
        <pc:spChg chg="mod">
          <ac:chgData name="Morton, Steve" userId="e032bc67-d112-4885-8d41-5f5a4dc5a9c1" providerId="ADAL" clId="{A06A4306-A9E4-4CC9-8686-D20C6BD26B54}" dt="2023-04-22T17:28:47.724" v="1982" actId="20577"/>
          <ac:spMkLst>
            <pc:docMk/>
            <pc:sldMk cId="3225922135" sldId="269"/>
            <ac:spMk id="2" creationId="{398E19DC-0D25-4AD0-8A76-BC03BAB5BA82}"/>
          </ac:spMkLst>
        </pc:spChg>
        <pc:spChg chg="mod">
          <ac:chgData name="Morton, Steve" userId="e032bc67-d112-4885-8d41-5f5a4dc5a9c1" providerId="ADAL" clId="{A06A4306-A9E4-4CC9-8686-D20C6BD26B54}" dt="2023-04-21T10:05:31.404" v="1110" actId="27636"/>
          <ac:spMkLst>
            <pc:docMk/>
            <pc:sldMk cId="3225922135" sldId="269"/>
            <ac:spMk id="3" creationId="{31A35086-1B4E-438F-8287-BB453CD7303D}"/>
          </ac:spMkLst>
        </pc:spChg>
        <pc:graphicFrameChg chg="add mod modGraphic">
          <ac:chgData name="Morton, Steve" userId="e032bc67-d112-4885-8d41-5f5a4dc5a9c1" providerId="ADAL" clId="{A06A4306-A9E4-4CC9-8686-D20C6BD26B54}" dt="2023-04-25T14:54:12.802" v="2448" actId="14734"/>
          <ac:graphicFrameMkLst>
            <pc:docMk/>
            <pc:sldMk cId="3225922135" sldId="269"/>
            <ac:graphicFrameMk id="4" creationId="{D192EA37-AF9D-4F2B-4400-AA01E228F528}"/>
          </ac:graphicFrameMkLst>
        </pc:graphicFrameChg>
      </pc:sldChg>
      <pc:sldChg chg="modSp add del mod">
        <pc:chgData name="Morton, Steve" userId="e032bc67-d112-4885-8d41-5f5a4dc5a9c1" providerId="ADAL" clId="{A06A4306-A9E4-4CC9-8686-D20C6BD26B54}" dt="2023-04-22T17:29:49.909" v="1996" actId="47"/>
        <pc:sldMkLst>
          <pc:docMk/>
          <pc:sldMk cId="3361069712" sldId="270"/>
        </pc:sldMkLst>
        <pc:spChg chg="mod">
          <ac:chgData name="Morton, Steve" userId="e032bc67-d112-4885-8d41-5f5a4dc5a9c1" providerId="ADAL" clId="{A06A4306-A9E4-4CC9-8686-D20C6BD26B54}" dt="2023-04-21T10:06:43.615" v="1193" actId="20577"/>
          <ac:spMkLst>
            <pc:docMk/>
            <pc:sldMk cId="3361069712" sldId="270"/>
            <ac:spMk id="2" creationId="{398E19DC-0D25-4AD0-8A76-BC03BAB5BA82}"/>
          </ac:spMkLst>
        </pc:spChg>
      </pc:sldChg>
      <pc:sldChg chg="addSp delSp modSp add mod">
        <pc:chgData name="Morton, Steve" userId="e032bc67-d112-4885-8d41-5f5a4dc5a9c1" providerId="ADAL" clId="{A06A4306-A9E4-4CC9-8686-D20C6BD26B54}" dt="2023-04-25T14:44:43.083" v="2393" actId="14100"/>
        <pc:sldMkLst>
          <pc:docMk/>
          <pc:sldMk cId="571496337" sldId="271"/>
        </pc:sldMkLst>
        <pc:spChg chg="mod">
          <ac:chgData name="Morton, Steve" userId="e032bc67-d112-4885-8d41-5f5a4dc5a9c1" providerId="ADAL" clId="{A06A4306-A9E4-4CC9-8686-D20C6BD26B54}" dt="2023-04-22T17:30:01.360" v="2015" actId="20577"/>
          <ac:spMkLst>
            <pc:docMk/>
            <pc:sldMk cId="571496337" sldId="271"/>
            <ac:spMk id="2" creationId="{398E19DC-0D25-4AD0-8A76-BC03BAB5BA82}"/>
          </ac:spMkLst>
        </pc:spChg>
        <pc:graphicFrameChg chg="add del mod modGraphic">
          <ac:chgData name="Morton, Steve" userId="e032bc67-d112-4885-8d41-5f5a4dc5a9c1" providerId="ADAL" clId="{A06A4306-A9E4-4CC9-8686-D20C6BD26B54}" dt="2023-04-22T17:18:11.858" v="1931"/>
          <ac:graphicFrameMkLst>
            <pc:docMk/>
            <pc:sldMk cId="571496337" sldId="271"/>
            <ac:graphicFrameMk id="4" creationId="{1E9D0400-7DBE-D8DC-16B7-63BDCEC8A6E8}"/>
          </ac:graphicFrameMkLst>
        </pc:graphicFrameChg>
        <pc:graphicFrameChg chg="add mod modGraphic">
          <ac:chgData name="Morton, Steve" userId="e032bc67-d112-4885-8d41-5f5a4dc5a9c1" providerId="ADAL" clId="{A06A4306-A9E4-4CC9-8686-D20C6BD26B54}" dt="2023-04-25T14:44:43.083" v="2393" actId="14100"/>
          <ac:graphicFrameMkLst>
            <pc:docMk/>
            <pc:sldMk cId="571496337" sldId="271"/>
            <ac:graphicFrameMk id="5" creationId="{6C04AB0A-1136-0A8C-694D-674A147367F1}"/>
          </ac:graphicFrameMkLst>
        </pc:graphicFrameChg>
      </pc:sldChg>
      <pc:sldChg chg="addSp modSp add mod">
        <pc:chgData name="Morton, Steve" userId="e032bc67-d112-4885-8d41-5f5a4dc5a9c1" providerId="ADAL" clId="{A06A4306-A9E4-4CC9-8686-D20C6BD26B54}" dt="2023-04-25T15:07:35.330" v="2518" actId="1076"/>
        <pc:sldMkLst>
          <pc:docMk/>
          <pc:sldMk cId="654700745" sldId="272"/>
        </pc:sldMkLst>
        <pc:spChg chg="mod">
          <ac:chgData name="Morton, Steve" userId="e032bc67-d112-4885-8d41-5f5a4dc5a9c1" providerId="ADAL" clId="{A06A4306-A9E4-4CC9-8686-D20C6BD26B54}" dt="2023-04-22T17:29:33.056" v="1992" actId="20577"/>
          <ac:spMkLst>
            <pc:docMk/>
            <pc:sldMk cId="654700745" sldId="272"/>
            <ac:spMk id="2" creationId="{398E19DC-0D25-4AD0-8A76-BC03BAB5BA82}"/>
          </ac:spMkLst>
        </pc:spChg>
        <pc:graphicFrameChg chg="add mod modGraphic">
          <ac:chgData name="Morton, Steve" userId="e032bc67-d112-4885-8d41-5f5a4dc5a9c1" providerId="ADAL" clId="{A06A4306-A9E4-4CC9-8686-D20C6BD26B54}" dt="2023-04-25T15:07:35.330" v="2518" actId="1076"/>
          <ac:graphicFrameMkLst>
            <pc:docMk/>
            <pc:sldMk cId="654700745" sldId="272"/>
            <ac:graphicFrameMk id="4" creationId="{69EECF89-4ABE-D2B8-47F6-E0EE3762852A}"/>
          </ac:graphicFrameMkLst>
        </pc:graphicFrameChg>
      </pc:sldChg>
      <pc:sldChg chg="addSp modSp add mod">
        <pc:chgData name="Morton, Steve" userId="e032bc67-d112-4885-8d41-5f5a4dc5a9c1" providerId="ADAL" clId="{A06A4306-A9E4-4CC9-8686-D20C6BD26B54}" dt="2023-04-25T14:50:19.505" v="2432" actId="255"/>
        <pc:sldMkLst>
          <pc:docMk/>
          <pc:sldMk cId="3501775455" sldId="273"/>
        </pc:sldMkLst>
        <pc:spChg chg="mod">
          <ac:chgData name="Morton, Steve" userId="e032bc67-d112-4885-8d41-5f5a4dc5a9c1" providerId="ADAL" clId="{A06A4306-A9E4-4CC9-8686-D20C6BD26B54}" dt="2023-04-22T17:28:15.360" v="1973" actId="20577"/>
          <ac:spMkLst>
            <pc:docMk/>
            <pc:sldMk cId="3501775455" sldId="273"/>
            <ac:spMk id="2" creationId="{398E19DC-0D25-4AD0-8A76-BC03BAB5BA82}"/>
          </ac:spMkLst>
        </pc:spChg>
        <pc:graphicFrameChg chg="add mod modGraphic">
          <ac:chgData name="Morton, Steve" userId="e032bc67-d112-4885-8d41-5f5a4dc5a9c1" providerId="ADAL" clId="{A06A4306-A9E4-4CC9-8686-D20C6BD26B54}" dt="2023-04-25T14:50:19.505" v="2432" actId="255"/>
          <ac:graphicFrameMkLst>
            <pc:docMk/>
            <pc:sldMk cId="3501775455" sldId="273"/>
            <ac:graphicFrameMk id="4" creationId="{C1F26CC3-B212-A990-8BA7-0F069AD95CFD}"/>
          </ac:graphicFrameMkLst>
        </pc:graphicFrameChg>
      </pc:sldChg>
      <pc:sldChg chg="addSp delSp modSp new mod">
        <pc:chgData name="Morton, Steve" userId="e032bc67-d112-4885-8d41-5f5a4dc5a9c1" providerId="ADAL" clId="{A06A4306-A9E4-4CC9-8686-D20C6BD26B54}" dt="2023-04-21T10:26:53.305" v="1405" actId="1076"/>
        <pc:sldMkLst>
          <pc:docMk/>
          <pc:sldMk cId="2859758802" sldId="274"/>
        </pc:sldMkLst>
        <pc:spChg chg="del">
          <ac:chgData name="Morton, Steve" userId="e032bc67-d112-4885-8d41-5f5a4dc5a9c1" providerId="ADAL" clId="{A06A4306-A9E4-4CC9-8686-D20C6BD26B54}" dt="2023-04-21T10:26:42.940" v="1402"/>
          <ac:spMkLst>
            <pc:docMk/>
            <pc:sldMk cId="2859758802" sldId="274"/>
            <ac:spMk id="3" creationId="{8E53045B-B1E7-F7CF-8C1A-B1A3F2E969D1}"/>
          </ac:spMkLst>
        </pc:spChg>
        <pc:picChg chg="add mod">
          <ac:chgData name="Morton, Steve" userId="e032bc67-d112-4885-8d41-5f5a4dc5a9c1" providerId="ADAL" clId="{A06A4306-A9E4-4CC9-8686-D20C6BD26B54}" dt="2023-04-21T10:26:53.305" v="1405" actId="1076"/>
          <ac:picMkLst>
            <pc:docMk/>
            <pc:sldMk cId="2859758802" sldId="274"/>
            <ac:picMk id="4" creationId="{473E41A2-07ED-67FB-9ACF-A29F9D13654F}"/>
          </ac:picMkLst>
        </pc:picChg>
      </pc:sldChg>
      <pc:sldChg chg="addSp delSp modSp add mod">
        <pc:chgData name="Morton, Steve" userId="e032bc67-d112-4885-8d41-5f5a4dc5a9c1" providerId="ADAL" clId="{A06A4306-A9E4-4CC9-8686-D20C6BD26B54}" dt="2023-04-26T12:40:10.505" v="2830" actId="20577"/>
        <pc:sldMkLst>
          <pc:docMk/>
          <pc:sldMk cId="3052150680" sldId="275"/>
        </pc:sldMkLst>
        <pc:spChg chg="mod">
          <ac:chgData name="Morton, Steve" userId="e032bc67-d112-4885-8d41-5f5a4dc5a9c1" providerId="ADAL" clId="{A06A4306-A9E4-4CC9-8686-D20C6BD26B54}" dt="2023-04-21T10:31:36.334" v="1470" actId="20577"/>
          <ac:spMkLst>
            <pc:docMk/>
            <pc:sldMk cId="3052150680" sldId="275"/>
            <ac:spMk id="2" creationId="{6EEB2D47-E995-475D-9C45-C53EF1FF41D4}"/>
          </ac:spMkLst>
        </pc:spChg>
        <pc:spChg chg="add mod">
          <ac:chgData name="Morton, Steve" userId="e032bc67-d112-4885-8d41-5f5a4dc5a9c1" providerId="ADAL" clId="{A06A4306-A9E4-4CC9-8686-D20C6BD26B54}" dt="2023-04-26T12:40:10.505" v="2830" actId="20577"/>
          <ac:spMkLst>
            <pc:docMk/>
            <pc:sldMk cId="3052150680" sldId="275"/>
            <ac:spMk id="6" creationId="{C1B8618A-3A05-821D-E8C7-BF66C9CA6709}"/>
          </ac:spMkLst>
        </pc:spChg>
        <pc:picChg chg="del">
          <ac:chgData name="Morton, Steve" userId="e032bc67-d112-4885-8d41-5f5a4dc5a9c1" providerId="ADAL" clId="{A06A4306-A9E4-4CC9-8686-D20C6BD26B54}" dt="2023-04-21T10:28:56.997" v="1415" actId="478"/>
          <ac:picMkLst>
            <pc:docMk/>
            <pc:sldMk cId="3052150680" sldId="275"/>
            <ac:picMk id="4" creationId="{4E8AB06F-33FF-3814-B4D6-874E2C772EB6}"/>
          </ac:picMkLst>
        </pc:picChg>
        <pc:picChg chg="del">
          <ac:chgData name="Morton, Steve" userId="e032bc67-d112-4885-8d41-5f5a4dc5a9c1" providerId="ADAL" clId="{A06A4306-A9E4-4CC9-8686-D20C6BD26B54}" dt="2023-04-21T10:29:22.636" v="1416" actId="478"/>
          <ac:picMkLst>
            <pc:docMk/>
            <pc:sldMk cId="3052150680" sldId="275"/>
            <ac:picMk id="5" creationId="{2176F1C2-53F8-F5CC-B718-5F4613B5B673}"/>
          </ac:picMkLst>
        </pc:picChg>
      </pc:sldChg>
      <pc:sldChg chg="addSp delSp modSp add mod ord">
        <pc:chgData name="Morton, Steve" userId="e032bc67-d112-4885-8d41-5f5a4dc5a9c1" providerId="ADAL" clId="{A06A4306-A9E4-4CC9-8686-D20C6BD26B54}" dt="2023-04-25T13:18:55.807" v="2298" actId="20577"/>
        <pc:sldMkLst>
          <pc:docMk/>
          <pc:sldMk cId="3464937603" sldId="276"/>
        </pc:sldMkLst>
        <pc:spChg chg="mod">
          <ac:chgData name="Morton, Steve" userId="e032bc67-d112-4885-8d41-5f5a4dc5a9c1" providerId="ADAL" clId="{A06A4306-A9E4-4CC9-8686-D20C6BD26B54}" dt="2023-04-21T10:32:11.629" v="1481" actId="20577"/>
          <ac:spMkLst>
            <pc:docMk/>
            <pc:sldMk cId="3464937603" sldId="276"/>
            <ac:spMk id="2" creationId="{6EEB2D47-E995-475D-9C45-C53EF1FF41D4}"/>
          </ac:spMkLst>
        </pc:spChg>
        <pc:spChg chg="add mod">
          <ac:chgData name="Morton, Steve" userId="e032bc67-d112-4885-8d41-5f5a4dc5a9c1" providerId="ADAL" clId="{A06A4306-A9E4-4CC9-8686-D20C6BD26B54}" dt="2023-04-25T13:18:55.807" v="2298" actId="20577"/>
          <ac:spMkLst>
            <pc:docMk/>
            <pc:sldMk cId="3464937603" sldId="276"/>
            <ac:spMk id="5" creationId="{491548C4-9154-C338-BF09-CD8AABE6DD9B}"/>
          </ac:spMkLst>
        </pc:spChg>
        <pc:spChg chg="del mod">
          <ac:chgData name="Morton, Steve" userId="e032bc67-d112-4885-8d41-5f5a4dc5a9c1" providerId="ADAL" clId="{A06A4306-A9E4-4CC9-8686-D20C6BD26B54}" dt="2023-04-22T17:00:55.215" v="1806"/>
          <ac:spMkLst>
            <pc:docMk/>
            <pc:sldMk cId="3464937603" sldId="276"/>
            <ac:spMk id="6" creationId="{C1B8618A-3A05-821D-E8C7-BF66C9CA6709}"/>
          </ac:spMkLst>
        </pc:spChg>
        <pc:picChg chg="add mod">
          <ac:chgData name="Morton, Steve" userId="e032bc67-d112-4885-8d41-5f5a4dc5a9c1" providerId="ADAL" clId="{A06A4306-A9E4-4CC9-8686-D20C6BD26B54}" dt="2023-04-22T17:00:58.201" v="1807" actId="1076"/>
          <ac:picMkLst>
            <pc:docMk/>
            <pc:sldMk cId="3464937603" sldId="276"/>
            <ac:picMk id="3" creationId="{94A7131C-2E95-F8CC-A6E8-884868822C57}"/>
          </ac:picMkLst>
        </pc:picChg>
        <pc:picChg chg="add mod">
          <ac:chgData name="Morton, Steve" userId="e032bc67-d112-4885-8d41-5f5a4dc5a9c1" providerId="ADAL" clId="{A06A4306-A9E4-4CC9-8686-D20C6BD26B54}" dt="2023-04-22T17:01:32.687" v="1810" actId="1076"/>
          <ac:picMkLst>
            <pc:docMk/>
            <pc:sldMk cId="3464937603" sldId="276"/>
            <ac:picMk id="4" creationId="{FE90C3E3-F75B-12BD-7A70-A28CF28439F9}"/>
          </ac:picMkLst>
        </pc:picChg>
      </pc:sldChg>
      <pc:sldChg chg="modSp add del mod">
        <pc:chgData name="Morton, Steve" userId="e032bc67-d112-4885-8d41-5f5a4dc5a9c1" providerId="ADAL" clId="{A06A4306-A9E4-4CC9-8686-D20C6BD26B54}" dt="2023-04-26T12:28:00.462" v="2700" actId="5793"/>
        <pc:sldMkLst>
          <pc:docMk/>
          <pc:sldMk cId="2388613254" sldId="277"/>
        </pc:sldMkLst>
        <pc:spChg chg="mod">
          <ac:chgData name="Morton, Steve" userId="e032bc67-d112-4885-8d41-5f5a4dc5a9c1" providerId="ADAL" clId="{A06A4306-A9E4-4CC9-8686-D20C6BD26B54}" dt="2023-04-21T10:34:14.396" v="1538" actId="313"/>
          <ac:spMkLst>
            <pc:docMk/>
            <pc:sldMk cId="2388613254" sldId="277"/>
            <ac:spMk id="2" creationId="{6EEB2D47-E995-475D-9C45-C53EF1FF41D4}"/>
          </ac:spMkLst>
        </pc:spChg>
        <pc:spChg chg="mod">
          <ac:chgData name="Morton, Steve" userId="e032bc67-d112-4885-8d41-5f5a4dc5a9c1" providerId="ADAL" clId="{A06A4306-A9E4-4CC9-8686-D20C6BD26B54}" dt="2023-04-26T12:28:00.462" v="2700" actId="5793"/>
          <ac:spMkLst>
            <pc:docMk/>
            <pc:sldMk cId="2388613254" sldId="277"/>
            <ac:spMk id="6" creationId="{C1B8618A-3A05-821D-E8C7-BF66C9CA6709}"/>
          </ac:spMkLst>
        </pc:spChg>
      </pc:sldChg>
      <pc:sldChg chg="addSp delSp modSp add mod ord">
        <pc:chgData name="Morton, Steve" userId="e032bc67-d112-4885-8d41-5f5a4dc5a9c1" providerId="ADAL" clId="{A06A4306-A9E4-4CC9-8686-D20C6BD26B54}" dt="2023-04-22T17:41:12.575" v="2085"/>
        <pc:sldMkLst>
          <pc:docMk/>
          <pc:sldMk cId="1374523917" sldId="278"/>
        </pc:sldMkLst>
        <pc:spChg chg="mod">
          <ac:chgData name="Morton, Steve" userId="e032bc67-d112-4885-8d41-5f5a4dc5a9c1" providerId="ADAL" clId="{A06A4306-A9E4-4CC9-8686-D20C6BD26B54}" dt="2023-04-21T10:32:37.572" v="1510" actId="20577"/>
          <ac:spMkLst>
            <pc:docMk/>
            <pc:sldMk cId="1374523917" sldId="278"/>
            <ac:spMk id="2" creationId="{6EEB2D47-E995-475D-9C45-C53EF1FF41D4}"/>
          </ac:spMkLst>
        </pc:spChg>
        <pc:spChg chg="del">
          <ac:chgData name="Morton, Steve" userId="e032bc67-d112-4885-8d41-5f5a4dc5a9c1" providerId="ADAL" clId="{A06A4306-A9E4-4CC9-8686-D20C6BD26B54}" dt="2023-04-21T10:40:28.923" v="1729"/>
          <ac:spMkLst>
            <pc:docMk/>
            <pc:sldMk cId="1374523917" sldId="278"/>
            <ac:spMk id="6" creationId="{C1B8618A-3A05-821D-E8C7-BF66C9CA6709}"/>
          </ac:spMkLst>
        </pc:spChg>
        <pc:picChg chg="add mod">
          <ac:chgData name="Morton, Steve" userId="e032bc67-d112-4885-8d41-5f5a4dc5a9c1" providerId="ADAL" clId="{A06A4306-A9E4-4CC9-8686-D20C6BD26B54}" dt="2023-04-21T10:40:28.923" v="1729"/>
          <ac:picMkLst>
            <pc:docMk/>
            <pc:sldMk cId="1374523917" sldId="278"/>
            <ac:picMk id="3" creationId="{D8552300-ED81-4198-3BE9-B2B2B17062D7}"/>
          </ac:picMkLst>
        </pc:picChg>
      </pc:sldChg>
      <pc:sldChg chg="addSp delSp modSp add mod ord">
        <pc:chgData name="Morton, Steve" userId="e032bc67-d112-4885-8d41-5f5a4dc5a9c1" providerId="ADAL" clId="{A06A4306-A9E4-4CC9-8686-D20C6BD26B54}" dt="2023-04-25T13:23:33.813" v="2356" actId="1076"/>
        <pc:sldMkLst>
          <pc:docMk/>
          <pc:sldMk cId="3417499386" sldId="279"/>
        </pc:sldMkLst>
        <pc:spChg chg="mod">
          <ac:chgData name="Morton, Steve" userId="e032bc67-d112-4885-8d41-5f5a4dc5a9c1" providerId="ADAL" clId="{A06A4306-A9E4-4CC9-8686-D20C6BD26B54}" dt="2023-04-21T10:33:52.618" v="1533" actId="20577"/>
          <ac:spMkLst>
            <pc:docMk/>
            <pc:sldMk cId="3417499386" sldId="279"/>
            <ac:spMk id="2" creationId="{6EEB2D47-E995-475D-9C45-C53EF1FF41D4}"/>
          </ac:spMkLst>
        </pc:spChg>
        <pc:spChg chg="add mod">
          <ac:chgData name="Morton, Steve" userId="e032bc67-d112-4885-8d41-5f5a4dc5a9c1" providerId="ADAL" clId="{A06A4306-A9E4-4CC9-8686-D20C6BD26B54}" dt="2023-04-25T13:23:33.813" v="2356" actId="1076"/>
          <ac:spMkLst>
            <pc:docMk/>
            <pc:sldMk cId="3417499386" sldId="279"/>
            <ac:spMk id="4" creationId="{64FA3316-E211-21EA-EB17-E08BF8B5B971}"/>
          </ac:spMkLst>
        </pc:spChg>
        <pc:spChg chg="del">
          <ac:chgData name="Morton, Steve" userId="e032bc67-d112-4885-8d41-5f5a4dc5a9c1" providerId="ADAL" clId="{A06A4306-A9E4-4CC9-8686-D20C6BD26B54}" dt="2023-04-22T16:52:30.937" v="1765"/>
          <ac:spMkLst>
            <pc:docMk/>
            <pc:sldMk cId="3417499386" sldId="279"/>
            <ac:spMk id="6" creationId="{C1B8618A-3A05-821D-E8C7-BF66C9CA6709}"/>
          </ac:spMkLst>
        </pc:spChg>
        <pc:picChg chg="add mod">
          <ac:chgData name="Morton, Steve" userId="e032bc67-d112-4885-8d41-5f5a4dc5a9c1" providerId="ADAL" clId="{A06A4306-A9E4-4CC9-8686-D20C6BD26B54}" dt="2023-04-21T10:38:10.132" v="1698"/>
          <ac:picMkLst>
            <pc:docMk/>
            <pc:sldMk cId="3417499386" sldId="279"/>
            <ac:picMk id="3" creationId="{2BC43B02-663D-72FB-0551-C5477EE572E0}"/>
          </ac:picMkLst>
        </pc:picChg>
        <pc:picChg chg="add mod">
          <ac:chgData name="Morton, Steve" userId="e032bc67-d112-4885-8d41-5f5a4dc5a9c1" providerId="ADAL" clId="{A06A4306-A9E4-4CC9-8686-D20C6BD26B54}" dt="2023-04-25T13:23:16.238" v="2352" actId="14100"/>
          <ac:picMkLst>
            <pc:docMk/>
            <pc:sldMk cId="3417499386" sldId="279"/>
            <ac:picMk id="3" creationId="{99438352-FB00-51E3-4795-2A4FE44754AC}"/>
          </ac:picMkLst>
        </pc:picChg>
        <pc:picChg chg="add mod">
          <ac:chgData name="Morton, Steve" userId="e032bc67-d112-4885-8d41-5f5a4dc5a9c1" providerId="ADAL" clId="{A06A4306-A9E4-4CC9-8686-D20C6BD26B54}" dt="2023-04-25T13:23:20.092" v="2353" actId="14100"/>
          <ac:picMkLst>
            <pc:docMk/>
            <pc:sldMk cId="3417499386" sldId="279"/>
            <ac:picMk id="5" creationId="{FC049EFF-F65E-F528-F003-78DD1F9A3312}"/>
          </ac:picMkLst>
        </pc:picChg>
        <pc:picChg chg="add mod">
          <ac:chgData name="Morton, Steve" userId="e032bc67-d112-4885-8d41-5f5a4dc5a9c1" providerId="ADAL" clId="{A06A4306-A9E4-4CC9-8686-D20C6BD26B54}" dt="2023-04-25T13:23:24.885" v="2355" actId="1076"/>
          <ac:picMkLst>
            <pc:docMk/>
            <pc:sldMk cId="3417499386" sldId="279"/>
            <ac:picMk id="7" creationId="{2C01043A-F459-9F1A-1512-DF01511140E6}"/>
          </ac:picMkLst>
        </pc:picChg>
        <pc:picChg chg="add mod">
          <ac:chgData name="Morton, Steve" userId="e032bc67-d112-4885-8d41-5f5a4dc5a9c1" providerId="ADAL" clId="{A06A4306-A9E4-4CC9-8686-D20C6BD26B54}" dt="2023-04-25T13:23:02.378" v="2348" actId="1076"/>
          <ac:picMkLst>
            <pc:docMk/>
            <pc:sldMk cId="3417499386" sldId="279"/>
            <ac:picMk id="8" creationId="{8B850B03-03BD-2B2E-8213-BFA06A747633}"/>
          </ac:picMkLst>
        </pc:picChg>
      </pc:sldChg>
      <pc:sldChg chg="addSp delSp modSp add mod ord">
        <pc:chgData name="Morton, Steve" userId="e032bc67-d112-4885-8d41-5f5a4dc5a9c1" providerId="ADAL" clId="{A06A4306-A9E4-4CC9-8686-D20C6BD26B54}" dt="2023-04-26T12:34:13.270" v="2791" actId="20577"/>
        <pc:sldMkLst>
          <pc:docMk/>
          <pc:sldMk cId="547253700" sldId="280"/>
        </pc:sldMkLst>
        <pc:spChg chg="mod">
          <ac:chgData name="Morton, Steve" userId="e032bc67-d112-4885-8d41-5f5a4dc5a9c1" providerId="ADAL" clId="{A06A4306-A9E4-4CC9-8686-D20C6BD26B54}" dt="2023-04-22T17:40:17.381" v="2042" actId="20577"/>
          <ac:spMkLst>
            <pc:docMk/>
            <pc:sldMk cId="547253700" sldId="280"/>
            <ac:spMk id="2" creationId="{6EEB2D47-E995-475D-9C45-C53EF1FF41D4}"/>
          </ac:spMkLst>
        </pc:spChg>
        <pc:spChg chg="add mod">
          <ac:chgData name="Morton, Steve" userId="e032bc67-d112-4885-8d41-5f5a4dc5a9c1" providerId="ADAL" clId="{A06A4306-A9E4-4CC9-8686-D20C6BD26B54}" dt="2023-04-26T12:34:13.270" v="2791" actId="20577"/>
          <ac:spMkLst>
            <pc:docMk/>
            <pc:sldMk cId="547253700" sldId="280"/>
            <ac:spMk id="4" creationId="{5C43C95F-2410-7E54-883C-66EA599157A1}"/>
          </ac:spMkLst>
        </pc:spChg>
        <pc:spChg chg="del">
          <ac:chgData name="Morton, Steve" userId="e032bc67-d112-4885-8d41-5f5a4dc5a9c1" providerId="ADAL" clId="{A06A4306-A9E4-4CC9-8686-D20C6BD26B54}" dt="2023-04-21T10:38:35.845" v="1719"/>
          <ac:spMkLst>
            <pc:docMk/>
            <pc:sldMk cId="547253700" sldId="280"/>
            <ac:spMk id="6" creationId="{C1B8618A-3A05-821D-E8C7-BF66C9CA6709}"/>
          </ac:spMkLst>
        </pc:spChg>
        <pc:picChg chg="add mod">
          <ac:chgData name="Morton, Steve" userId="e032bc67-d112-4885-8d41-5f5a4dc5a9c1" providerId="ADAL" clId="{A06A4306-A9E4-4CC9-8686-D20C6BD26B54}" dt="2023-04-26T12:31:10.941" v="2736" actId="1076"/>
          <ac:picMkLst>
            <pc:docMk/>
            <pc:sldMk cId="547253700" sldId="280"/>
            <ac:picMk id="3" creationId="{091D25C5-28F6-02B5-41D0-0D36611938D0}"/>
          </ac:picMkLst>
        </pc:picChg>
      </pc:sldChg>
      <pc:sldChg chg="addSp delSp modSp add mod ord">
        <pc:chgData name="Morton, Steve" userId="e032bc67-d112-4885-8d41-5f5a4dc5a9c1" providerId="ADAL" clId="{A06A4306-A9E4-4CC9-8686-D20C6BD26B54}" dt="2023-04-25T13:24:46.724" v="2364" actId="20577"/>
        <pc:sldMkLst>
          <pc:docMk/>
          <pc:sldMk cId="3865758317" sldId="281"/>
        </pc:sldMkLst>
        <pc:spChg chg="mod">
          <ac:chgData name="Morton, Steve" userId="e032bc67-d112-4885-8d41-5f5a4dc5a9c1" providerId="ADAL" clId="{A06A4306-A9E4-4CC9-8686-D20C6BD26B54}" dt="2023-04-21T10:39:19.786" v="1727" actId="20577"/>
          <ac:spMkLst>
            <pc:docMk/>
            <pc:sldMk cId="3865758317" sldId="281"/>
            <ac:spMk id="2" creationId="{6EEB2D47-E995-475D-9C45-C53EF1FF41D4}"/>
          </ac:spMkLst>
        </pc:spChg>
        <pc:spChg chg="add mod">
          <ac:chgData name="Morton, Steve" userId="e032bc67-d112-4885-8d41-5f5a4dc5a9c1" providerId="ADAL" clId="{A06A4306-A9E4-4CC9-8686-D20C6BD26B54}" dt="2023-04-25T13:24:46.724" v="2364" actId="20577"/>
          <ac:spMkLst>
            <pc:docMk/>
            <pc:sldMk cId="3865758317" sldId="281"/>
            <ac:spMk id="4" creationId="{2F1358D0-C508-FE28-99F8-D6D5424ECC91}"/>
          </ac:spMkLst>
        </pc:spChg>
        <pc:spChg chg="del">
          <ac:chgData name="Morton, Steve" userId="e032bc67-d112-4885-8d41-5f5a4dc5a9c1" providerId="ADAL" clId="{A06A4306-A9E4-4CC9-8686-D20C6BD26B54}" dt="2023-04-21T10:39:31.771" v="1728"/>
          <ac:spMkLst>
            <pc:docMk/>
            <pc:sldMk cId="3865758317" sldId="281"/>
            <ac:spMk id="6" creationId="{C1B8618A-3A05-821D-E8C7-BF66C9CA6709}"/>
          </ac:spMkLst>
        </pc:spChg>
        <pc:picChg chg="add mod">
          <ac:chgData name="Morton, Steve" userId="e032bc67-d112-4885-8d41-5f5a4dc5a9c1" providerId="ADAL" clId="{A06A4306-A9E4-4CC9-8686-D20C6BD26B54}" dt="2023-04-22T16:58:56.515" v="1802" actId="14100"/>
          <ac:picMkLst>
            <pc:docMk/>
            <pc:sldMk cId="3865758317" sldId="281"/>
            <ac:picMk id="3" creationId="{1E01DC62-8C59-8E24-CABD-3CC9FCBE8DD1}"/>
          </ac:picMkLst>
        </pc:picChg>
        <pc:picChg chg="add del">
          <ac:chgData name="Morton, Steve" userId="e032bc67-d112-4885-8d41-5f5a4dc5a9c1" providerId="ADAL" clId="{A06A4306-A9E4-4CC9-8686-D20C6BD26B54}" dt="2023-04-22T16:58:58.228" v="1803" actId="478"/>
          <ac:picMkLst>
            <pc:docMk/>
            <pc:sldMk cId="3865758317" sldId="281"/>
            <ac:picMk id="5" creationId="{1EF5AAA7-9C47-A8FC-FBB9-3766FD31DF6E}"/>
          </ac:picMkLst>
        </pc:picChg>
        <pc:picChg chg="add mod">
          <ac:chgData name="Morton, Steve" userId="e032bc67-d112-4885-8d41-5f5a4dc5a9c1" providerId="ADAL" clId="{A06A4306-A9E4-4CC9-8686-D20C6BD26B54}" dt="2023-04-22T17:00:21.879" v="1805" actId="1076"/>
          <ac:picMkLst>
            <pc:docMk/>
            <pc:sldMk cId="3865758317" sldId="281"/>
            <ac:picMk id="6" creationId="{B2565DCC-604A-9652-E423-8AB4D9A472F7}"/>
          </ac:picMkLst>
        </pc:picChg>
      </pc:sldChg>
      <pc:sldChg chg="addSp delSp modSp add mod ord">
        <pc:chgData name="Morton, Steve" userId="e032bc67-d112-4885-8d41-5f5a4dc5a9c1" providerId="ADAL" clId="{A06A4306-A9E4-4CC9-8686-D20C6BD26B54}" dt="2023-04-22T17:40:48.604" v="2079"/>
        <pc:sldMkLst>
          <pc:docMk/>
          <pc:sldMk cId="491403657" sldId="282"/>
        </pc:sldMkLst>
        <pc:spChg chg="mod">
          <ac:chgData name="Morton, Steve" userId="e032bc67-d112-4885-8d41-5f5a4dc5a9c1" providerId="ADAL" clId="{A06A4306-A9E4-4CC9-8686-D20C6BD26B54}" dt="2023-04-21T10:40:44.622" v="1738" actId="20577"/>
          <ac:spMkLst>
            <pc:docMk/>
            <pc:sldMk cId="491403657" sldId="282"/>
            <ac:spMk id="2" creationId="{6EEB2D47-E995-475D-9C45-C53EF1FF41D4}"/>
          </ac:spMkLst>
        </pc:spChg>
        <pc:spChg chg="add mod">
          <ac:chgData name="Morton, Steve" userId="e032bc67-d112-4885-8d41-5f5a4dc5a9c1" providerId="ADAL" clId="{A06A4306-A9E4-4CC9-8686-D20C6BD26B54}" dt="2023-04-21T10:44:11.693" v="1764" actId="1076"/>
          <ac:spMkLst>
            <pc:docMk/>
            <pc:sldMk cId="491403657" sldId="282"/>
            <ac:spMk id="5" creationId="{263F7D65-21A9-99A9-C622-A1908B631D1A}"/>
          </ac:spMkLst>
        </pc:spChg>
        <pc:picChg chg="del">
          <ac:chgData name="Morton, Steve" userId="e032bc67-d112-4885-8d41-5f5a4dc5a9c1" providerId="ADAL" clId="{A06A4306-A9E4-4CC9-8686-D20C6BD26B54}" dt="2023-04-21T10:40:46.939" v="1739" actId="478"/>
          <ac:picMkLst>
            <pc:docMk/>
            <pc:sldMk cId="491403657" sldId="282"/>
            <ac:picMk id="3" creationId="{D8552300-ED81-4198-3BE9-B2B2B17062D7}"/>
          </ac:picMkLst>
        </pc:picChg>
      </pc:sldChg>
      <pc:sldChg chg="modSp new mod ord">
        <pc:chgData name="Morton, Steve" userId="e032bc67-d112-4885-8d41-5f5a4dc5a9c1" providerId="ADAL" clId="{A06A4306-A9E4-4CC9-8686-D20C6BD26B54}" dt="2023-04-25T13:27:01.812" v="2381" actId="12"/>
        <pc:sldMkLst>
          <pc:docMk/>
          <pc:sldMk cId="104434499" sldId="283"/>
        </pc:sldMkLst>
        <pc:spChg chg="mod">
          <ac:chgData name="Morton, Steve" userId="e032bc67-d112-4885-8d41-5f5a4dc5a9c1" providerId="ADAL" clId="{A06A4306-A9E4-4CC9-8686-D20C6BD26B54}" dt="2023-04-22T16:57:17.145" v="1796" actId="20577"/>
          <ac:spMkLst>
            <pc:docMk/>
            <pc:sldMk cId="104434499" sldId="283"/>
            <ac:spMk id="2" creationId="{7F9251E2-D0E4-41A5-7A6F-737DF546DCEC}"/>
          </ac:spMkLst>
        </pc:spChg>
        <pc:spChg chg="mod">
          <ac:chgData name="Morton, Steve" userId="e032bc67-d112-4885-8d41-5f5a4dc5a9c1" providerId="ADAL" clId="{A06A4306-A9E4-4CC9-8686-D20C6BD26B54}" dt="2023-04-25T13:27:01.812" v="2381" actId="12"/>
          <ac:spMkLst>
            <pc:docMk/>
            <pc:sldMk cId="104434499" sldId="283"/>
            <ac:spMk id="3" creationId="{C5B747DF-A2A4-BC69-DC6E-0043A9DEE9E5}"/>
          </ac:spMkLst>
        </pc:spChg>
      </pc:sldChg>
      <pc:sldChg chg="modSp new mod">
        <pc:chgData name="Morton, Steve" userId="e032bc67-d112-4885-8d41-5f5a4dc5a9c1" providerId="ADAL" clId="{A06A4306-A9E4-4CC9-8686-D20C6BD26B54}" dt="2023-04-26T12:42:43.659" v="2871"/>
        <pc:sldMkLst>
          <pc:docMk/>
          <pc:sldMk cId="2675236614" sldId="284"/>
        </pc:sldMkLst>
        <pc:spChg chg="mod">
          <ac:chgData name="Morton, Steve" userId="e032bc67-d112-4885-8d41-5f5a4dc5a9c1" providerId="ADAL" clId="{A06A4306-A9E4-4CC9-8686-D20C6BD26B54}" dt="2023-04-26T12:42:43.659" v="2871"/>
          <ac:spMkLst>
            <pc:docMk/>
            <pc:sldMk cId="2675236614" sldId="284"/>
            <ac:spMk id="2" creationId="{23F4B167-0DF1-CF1C-5C15-2D7955193A19}"/>
          </ac:spMkLst>
        </pc:spChg>
        <pc:spChg chg="mod">
          <ac:chgData name="Morton, Steve" userId="e032bc67-d112-4885-8d41-5f5a4dc5a9c1" providerId="ADAL" clId="{A06A4306-A9E4-4CC9-8686-D20C6BD26B54}" dt="2023-04-26T12:42:20.742" v="2870" actId="20577"/>
          <ac:spMkLst>
            <pc:docMk/>
            <pc:sldMk cId="2675236614" sldId="284"/>
            <ac:spMk id="3" creationId="{0497F264-B8FE-6601-81EB-1012D73C9F78}"/>
          </ac:spMkLst>
        </pc:spChg>
      </pc:sldChg>
      <pc:sldChg chg="addSp delSp modSp new mod">
        <pc:chgData name="Morton, Steve" userId="e032bc67-d112-4885-8d41-5f5a4dc5a9c1" providerId="ADAL" clId="{A06A4306-A9E4-4CC9-8686-D20C6BD26B54}" dt="2023-04-25T13:36:39.753" v="2389" actId="1076"/>
        <pc:sldMkLst>
          <pc:docMk/>
          <pc:sldMk cId="398420300" sldId="285"/>
        </pc:sldMkLst>
        <pc:spChg chg="mod">
          <ac:chgData name="Morton, Steve" userId="e032bc67-d112-4885-8d41-5f5a4dc5a9c1" providerId="ADAL" clId="{A06A4306-A9E4-4CC9-8686-D20C6BD26B54}" dt="2023-04-22T17:08:43.569" v="1854" actId="20577"/>
          <ac:spMkLst>
            <pc:docMk/>
            <pc:sldMk cId="398420300" sldId="285"/>
            <ac:spMk id="2" creationId="{76CF8B53-0936-A34E-5741-FCAAC392F03D}"/>
          </ac:spMkLst>
        </pc:spChg>
        <pc:spChg chg="del">
          <ac:chgData name="Morton, Steve" userId="e032bc67-d112-4885-8d41-5f5a4dc5a9c1" providerId="ADAL" clId="{A06A4306-A9E4-4CC9-8686-D20C6BD26B54}" dt="2023-04-22T17:08:46.848" v="1855"/>
          <ac:spMkLst>
            <pc:docMk/>
            <pc:sldMk cId="398420300" sldId="285"/>
            <ac:spMk id="3" creationId="{7DC76FCA-CCD1-7E68-933A-F1AA4C217081}"/>
          </ac:spMkLst>
        </pc:spChg>
        <pc:spChg chg="add mod">
          <ac:chgData name="Morton, Steve" userId="e032bc67-d112-4885-8d41-5f5a4dc5a9c1" providerId="ADAL" clId="{A06A4306-A9E4-4CC9-8686-D20C6BD26B54}" dt="2023-04-25T13:36:39.753" v="2389" actId="1076"/>
          <ac:spMkLst>
            <pc:docMk/>
            <pc:sldMk cId="398420300" sldId="285"/>
            <ac:spMk id="5" creationId="{026D5779-4EFF-C94F-B9F9-37BF44F9CED1}"/>
          </ac:spMkLst>
        </pc:spChg>
        <pc:picChg chg="add mod">
          <ac:chgData name="Morton, Steve" userId="e032bc67-d112-4885-8d41-5f5a4dc5a9c1" providerId="ADAL" clId="{A06A4306-A9E4-4CC9-8686-D20C6BD26B54}" dt="2023-04-22T17:10:18.320" v="1863" actId="14100"/>
          <ac:picMkLst>
            <pc:docMk/>
            <pc:sldMk cId="398420300" sldId="285"/>
            <ac:picMk id="4" creationId="{CDA935DD-6D21-199F-04FD-ABADCB3B1E5C}"/>
          </ac:picMkLst>
        </pc:picChg>
        <pc:picChg chg="add mod">
          <ac:chgData name="Morton, Steve" userId="e032bc67-d112-4885-8d41-5f5a4dc5a9c1" providerId="ADAL" clId="{A06A4306-A9E4-4CC9-8686-D20C6BD26B54}" dt="2023-04-22T17:10:12.601" v="1862" actId="14100"/>
          <ac:picMkLst>
            <pc:docMk/>
            <pc:sldMk cId="398420300" sldId="285"/>
            <ac:picMk id="6" creationId="{9E266B38-D100-F61A-1DEE-39C2193BB21C}"/>
          </ac:picMkLst>
        </pc:picChg>
      </pc:sldChg>
      <pc:sldChg chg="modSp new mod">
        <pc:chgData name="Morton, Steve" userId="e032bc67-d112-4885-8d41-5f5a4dc5a9c1" providerId="ADAL" clId="{A06A4306-A9E4-4CC9-8686-D20C6BD26B54}" dt="2023-04-26T14:03:18.304" v="2872" actId="113"/>
        <pc:sldMkLst>
          <pc:docMk/>
          <pc:sldMk cId="421855762" sldId="286"/>
        </pc:sldMkLst>
        <pc:spChg chg="mod">
          <ac:chgData name="Morton, Steve" userId="e032bc67-d112-4885-8d41-5f5a4dc5a9c1" providerId="ADAL" clId="{A06A4306-A9E4-4CC9-8686-D20C6BD26B54}" dt="2023-04-22T17:13:50.224" v="1877" actId="20577"/>
          <ac:spMkLst>
            <pc:docMk/>
            <pc:sldMk cId="421855762" sldId="286"/>
            <ac:spMk id="2" creationId="{2A905E5A-C3E3-2272-375E-DBE99EAF6673}"/>
          </ac:spMkLst>
        </pc:spChg>
        <pc:spChg chg="mod">
          <ac:chgData name="Morton, Steve" userId="e032bc67-d112-4885-8d41-5f5a4dc5a9c1" providerId="ADAL" clId="{A06A4306-A9E4-4CC9-8686-D20C6BD26B54}" dt="2023-04-26T14:03:18.304" v="2872" actId="113"/>
          <ac:spMkLst>
            <pc:docMk/>
            <pc:sldMk cId="421855762" sldId="286"/>
            <ac:spMk id="3" creationId="{23DA554C-C79B-57D9-6174-D73CA364800E}"/>
          </ac:spMkLst>
        </pc:spChg>
      </pc:sldChg>
      <pc:sldChg chg="addSp delSp modSp new mod ord">
        <pc:chgData name="Morton, Steve" userId="e032bc67-d112-4885-8d41-5f5a4dc5a9c1" providerId="ADAL" clId="{A06A4306-A9E4-4CC9-8686-D20C6BD26B54}" dt="2023-04-22T17:30:17.329" v="2028" actId="313"/>
        <pc:sldMkLst>
          <pc:docMk/>
          <pc:sldMk cId="3415283355" sldId="287"/>
        </pc:sldMkLst>
        <pc:spChg chg="mod">
          <ac:chgData name="Morton, Steve" userId="e032bc67-d112-4885-8d41-5f5a4dc5a9c1" providerId="ADAL" clId="{A06A4306-A9E4-4CC9-8686-D20C6BD26B54}" dt="2023-04-22T17:30:17.329" v="2028" actId="313"/>
          <ac:spMkLst>
            <pc:docMk/>
            <pc:sldMk cId="3415283355" sldId="287"/>
            <ac:spMk id="2" creationId="{DE991A99-F4F8-8856-E18E-C44AC63EC21E}"/>
          </ac:spMkLst>
        </pc:spChg>
        <pc:spChg chg="del">
          <ac:chgData name="Morton, Steve" userId="e032bc67-d112-4885-8d41-5f5a4dc5a9c1" providerId="ADAL" clId="{A06A4306-A9E4-4CC9-8686-D20C6BD26B54}" dt="2023-04-22T17:14:35.420" v="1881"/>
          <ac:spMkLst>
            <pc:docMk/>
            <pc:sldMk cId="3415283355" sldId="287"/>
            <ac:spMk id="3" creationId="{66418747-4F2B-607F-B2FF-DDF8C50561FD}"/>
          </ac:spMkLst>
        </pc:spChg>
        <pc:picChg chg="add mod">
          <ac:chgData name="Morton, Steve" userId="e032bc67-d112-4885-8d41-5f5a4dc5a9c1" providerId="ADAL" clId="{A06A4306-A9E4-4CC9-8686-D20C6BD26B54}" dt="2023-04-22T17:14:43.321" v="1883" actId="14100"/>
          <ac:picMkLst>
            <pc:docMk/>
            <pc:sldMk cId="3415283355" sldId="287"/>
            <ac:picMk id="4" creationId="{6E5E3275-A5E3-C0FA-E006-C1B05021D68B}"/>
          </ac:picMkLst>
        </pc:picChg>
      </pc:sldChg>
      <pc:sldChg chg="addSp delSp modSp new mod">
        <pc:chgData name="Morton, Steve" userId="e032bc67-d112-4885-8d41-5f5a4dc5a9c1" providerId="ADAL" clId="{A06A4306-A9E4-4CC9-8686-D20C6BD26B54}" dt="2023-04-25T15:05:58.804" v="2505" actId="20577"/>
        <pc:sldMkLst>
          <pc:docMk/>
          <pc:sldMk cId="2288377277" sldId="288"/>
        </pc:sldMkLst>
        <pc:spChg chg="mod">
          <ac:chgData name="Morton, Steve" userId="e032bc67-d112-4885-8d41-5f5a4dc5a9c1" providerId="ADAL" clId="{A06A4306-A9E4-4CC9-8686-D20C6BD26B54}" dt="2023-04-22T17:30:11.643" v="2027" actId="20577"/>
          <ac:spMkLst>
            <pc:docMk/>
            <pc:sldMk cId="2288377277" sldId="288"/>
            <ac:spMk id="2" creationId="{B36F395D-22FD-4DC5-A710-1AF0D4896295}"/>
          </ac:spMkLst>
        </pc:spChg>
        <pc:spChg chg="del">
          <ac:chgData name="Morton, Steve" userId="e032bc67-d112-4885-8d41-5f5a4dc5a9c1" providerId="ADAL" clId="{A06A4306-A9E4-4CC9-8686-D20C6BD26B54}" dt="2023-04-22T17:19:23.096" v="1936"/>
          <ac:spMkLst>
            <pc:docMk/>
            <pc:sldMk cId="2288377277" sldId="288"/>
            <ac:spMk id="3" creationId="{46D2A0A5-5F76-3BDF-18E9-B7FE5018BFD6}"/>
          </ac:spMkLst>
        </pc:spChg>
        <pc:spChg chg="add del mod">
          <ac:chgData name="Morton, Steve" userId="e032bc67-d112-4885-8d41-5f5a4dc5a9c1" providerId="ADAL" clId="{A06A4306-A9E4-4CC9-8686-D20C6BD26B54}" dt="2023-04-25T15:05:06.931" v="2494"/>
          <ac:spMkLst>
            <pc:docMk/>
            <pc:sldMk cId="2288377277" sldId="288"/>
            <ac:spMk id="5" creationId="{F7E5414B-5200-FC8D-0491-75C34D99576A}"/>
          </ac:spMkLst>
        </pc:spChg>
        <pc:graphicFrameChg chg="add del mod modGraphic">
          <ac:chgData name="Morton, Steve" userId="e032bc67-d112-4885-8d41-5f5a4dc5a9c1" providerId="ADAL" clId="{A06A4306-A9E4-4CC9-8686-D20C6BD26B54}" dt="2023-04-25T15:05:03.700" v="2493" actId="478"/>
          <ac:graphicFrameMkLst>
            <pc:docMk/>
            <pc:sldMk cId="2288377277" sldId="288"/>
            <ac:graphicFrameMk id="4" creationId="{9496A9B7-B17C-4D1B-235E-50B81E1143D9}"/>
          </ac:graphicFrameMkLst>
        </pc:graphicFrameChg>
        <pc:graphicFrameChg chg="add mod modGraphic">
          <ac:chgData name="Morton, Steve" userId="e032bc67-d112-4885-8d41-5f5a4dc5a9c1" providerId="ADAL" clId="{A06A4306-A9E4-4CC9-8686-D20C6BD26B54}" dt="2023-04-25T15:05:58.804" v="2505" actId="20577"/>
          <ac:graphicFrameMkLst>
            <pc:docMk/>
            <pc:sldMk cId="2288377277" sldId="288"/>
            <ac:graphicFrameMk id="6" creationId="{157E4D5C-28FF-4822-5197-75A28EC79A7F}"/>
          </ac:graphicFrameMkLst>
        </pc:graphicFrameChg>
      </pc:sldChg>
      <pc:sldChg chg="addSp delSp modSp new mod">
        <pc:chgData name="Morton, Steve" userId="e032bc67-d112-4885-8d41-5f5a4dc5a9c1" providerId="ADAL" clId="{A06A4306-A9E4-4CC9-8686-D20C6BD26B54}" dt="2023-04-25T14:50:29.658" v="2433" actId="255"/>
        <pc:sldMkLst>
          <pc:docMk/>
          <pc:sldMk cId="773670896" sldId="289"/>
        </pc:sldMkLst>
        <pc:spChg chg="mod">
          <ac:chgData name="Morton, Steve" userId="e032bc67-d112-4885-8d41-5f5a4dc5a9c1" providerId="ADAL" clId="{A06A4306-A9E4-4CC9-8686-D20C6BD26B54}" dt="2023-04-22T17:25:56.065" v="1956" actId="20577"/>
          <ac:spMkLst>
            <pc:docMk/>
            <pc:sldMk cId="773670896" sldId="289"/>
            <ac:spMk id="2" creationId="{09F34B0B-2519-F713-4187-D58F2A3D6C17}"/>
          </ac:spMkLst>
        </pc:spChg>
        <pc:spChg chg="del">
          <ac:chgData name="Morton, Steve" userId="e032bc67-d112-4885-8d41-5f5a4dc5a9c1" providerId="ADAL" clId="{A06A4306-A9E4-4CC9-8686-D20C6BD26B54}" dt="2023-04-22T17:25:43.798" v="1942"/>
          <ac:spMkLst>
            <pc:docMk/>
            <pc:sldMk cId="773670896" sldId="289"/>
            <ac:spMk id="3" creationId="{714C1B23-8BF5-E905-5750-A6B8E2BAF121}"/>
          </ac:spMkLst>
        </pc:spChg>
        <pc:graphicFrameChg chg="add mod modGraphic">
          <ac:chgData name="Morton, Steve" userId="e032bc67-d112-4885-8d41-5f5a4dc5a9c1" providerId="ADAL" clId="{A06A4306-A9E4-4CC9-8686-D20C6BD26B54}" dt="2023-04-25T14:50:29.658" v="2433" actId="255"/>
          <ac:graphicFrameMkLst>
            <pc:docMk/>
            <pc:sldMk cId="773670896" sldId="289"/>
            <ac:graphicFrameMk id="4" creationId="{B8DA9DE1-18B9-78C0-5C0C-629CF5C6C818}"/>
          </ac:graphicFrameMkLst>
        </pc:graphicFrameChg>
      </pc:sldChg>
      <pc:sldChg chg="modSp new del mod">
        <pc:chgData name="Morton, Steve" userId="e032bc67-d112-4885-8d41-5f5a4dc5a9c1" providerId="ADAL" clId="{A06A4306-A9E4-4CC9-8686-D20C6BD26B54}" dt="2023-04-25T14:46:14.901" v="2413" actId="680"/>
        <pc:sldMkLst>
          <pc:docMk/>
          <pc:sldMk cId="525344507" sldId="290"/>
        </pc:sldMkLst>
        <pc:spChg chg="mod">
          <ac:chgData name="Morton, Steve" userId="e032bc67-d112-4885-8d41-5f5a4dc5a9c1" providerId="ADAL" clId="{A06A4306-A9E4-4CC9-8686-D20C6BD26B54}" dt="2023-04-25T14:46:14.396" v="2412"/>
          <ac:spMkLst>
            <pc:docMk/>
            <pc:sldMk cId="525344507" sldId="290"/>
            <ac:spMk id="3" creationId="{EB21CECF-F0C4-F594-36AA-7D114435368E}"/>
          </ac:spMkLst>
        </pc:spChg>
      </pc:sldChg>
      <pc:sldChg chg="addSp delSp modSp new mod">
        <pc:chgData name="Morton, Steve" userId="e032bc67-d112-4885-8d41-5f5a4dc5a9c1" providerId="ADAL" clId="{A06A4306-A9E4-4CC9-8686-D20C6BD26B54}" dt="2023-04-25T15:02:42.256" v="2487" actId="255"/>
        <pc:sldMkLst>
          <pc:docMk/>
          <pc:sldMk cId="2659500844" sldId="290"/>
        </pc:sldMkLst>
        <pc:spChg chg="del mod">
          <ac:chgData name="Morton, Steve" userId="e032bc67-d112-4885-8d41-5f5a4dc5a9c1" providerId="ADAL" clId="{A06A4306-A9E4-4CC9-8686-D20C6BD26B54}" dt="2023-04-25T15:02:28.471" v="2484"/>
          <ac:spMkLst>
            <pc:docMk/>
            <pc:sldMk cId="2659500844" sldId="290"/>
            <ac:spMk id="3" creationId="{B61CCB9F-340F-1A69-6E96-FEF775A94D24}"/>
          </ac:spMkLst>
        </pc:spChg>
        <pc:graphicFrameChg chg="add mod modGraphic">
          <ac:chgData name="Morton, Steve" userId="e032bc67-d112-4885-8d41-5f5a4dc5a9c1" providerId="ADAL" clId="{A06A4306-A9E4-4CC9-8686-D20C6BD26B54}" dt="2023-04-25T15:02:42.256" v="2487" actId="255"/>
          <ac:graphicFrameMkLst>
            <pc:docMk/>
            <pc:sldMk cId="2659500844" sldId="290"/>
            <ac:graphicFrameMk id="4" creationId="{30A02197-29CC-D6BE-D4FE-06F9DC35BADA}"/>
          </ac:graphicFrameMkLst>
        </pc:graphicFrameChg>
      </pc:sldChg>
      <pc:sldChg chg="addSp delSp modSp new mod">
        <pc:chgData name="Morton, Steve" userId="e032bc67-d112-4885-8d41-5f5a4dc5a9c1" providerId="ADAL" clId="{A06A4306-A9E4-4CC9-8686-D20C6BD26B54}" dt="2023-04-25T14:59:57.342" v="2483" actId="1076"/>
        <pc:sldMkLst>
          <pc:docMk/>
          <pc:sldMk cId="2208972683" sldId="291"/>
        </pc:sldMkLst>
        <pc:spChg chg="del">
          <ac:chgData name="Morton, Steve" userId="e032bc67-d112-4885-8d41-5f5a4dc5a9c1" providerId="ADAL" clId="{A06A4306-A9E4-4CC9-8686-D20C6BD26B54}" dt="2023-04-25T14:58:01.747" v="2471"/>
          <ac:spMkLst>
            <pc:docMk/>
            <pc:sldMk cId="2208972683" sldId="291"/>
            <ac:spMk id="3" creationId="{DDA50258-09EE-03E5-0E26-1117DD4F0DA8}"/>
          </ac:spMkLst>
        </pc:spChg>
        <pc:spChg chg="add del mod">
          <ac:chgData name="Morton, Steve" userId="e032bc67-d112-4885-8d41-5f5a4dc5a9c1" providerId="ADAL" clId="{A06A4306-A9E4-4CC9-8686-D20C6BD26B54}" dt="2023-04-25T14:59:27.859" v="2478"/>
          <ac:spMkLst>
            <pc:docMk/>
            <pc:sldMk cId="2208972683" sldId="291"/>
            <ac:spMk id="6" creationId="{FF560279-6DC0-47E6-6882-DBF7F55154A8}"/>
          </ac:spMkLst>
        </pc:spChg>
        <pc:graphicFrameChg chg="add del mod modGraphic">
          <ac:chgData name="Morton, Steve" userId="e032bc67-d112-4885-8d41-5f5a4dc5a9c1" providerId="ADAL" clId="{A06A4306-A9E4-4CC9-8686-D20C6BD26B54}" dt="2023-04-25T14:59:23.782" v="2477" actId="478"/>
          <ac:graphicFrameMkLst>
            <pc:docMk/>
            <pc:sldMk cId="2208972683" sldId="291"/>
            <ac:graphicFrameMk id="4" creationId="{13F89973-A295-448F-6F39-444E558EA069}"/>
          </ac:graphicFrameMkLst>
        </pc:graphicFrameChg>
        <pc:graphicFrameChg chg="add mod modGraphic">
          <ac:chgData name="Morton, Steve" userId="e032bc67-d112-4885-8d41-5f5a4dc5a9c1" providerId="ADAL" clId="{A06A4306-A9E4-4CC9-8686-D20C6BD26B54}" dt="2023-04-25T14:59:57.342" v="2483" actId="1076"/>
          <ac:graphicFrameMkLst>
            <pc:docMk/>
            <pc:sldMk cId="2208972683" sldId="291"/>
            <ac:graphicFrameMk id="7" creationId="{4EA8B8A2-C806-E897-B572-E66E6FAA2275}"/>
          </ac:graphicFrameMkLst>
        </pc:graphicFrameChg>
      </pc:sldChg>
      <pc:sldChg chg="addSp delSp modSp new del mod">
        <pc:chgData name="Morton, Steve" userId="e032bc67-d112-4885-8d41-5f5a4dc5a9c1" providerId="ADAL" clId="{A06A4306-A9E4-4CC9-8686-D20C6BD26B54}" dt="2023-04-25T14:48:35.936" v="2425" actId="680"/>
        <pc:sldMkLst>
          <pc:docMk/>
          <pc:sldMk cId="3887319440" sldId="291"/>
        </pc:sldMkLst>
        <pc:spChg chg="add del">
          <ac:chgData name="Morton, Steve" userId="e032bc67-d112-4885-8d41-5f5a4dc5a9c1" providerId="ADAL" clId="{A06A4306-A9E4-4CC9-8686-D20C6BD26B54}" dt="2023-04-25T14:48:35.202" v="2424" actId="3680"/>
          <ac:spMkLst>
            <pc:docMk/>
            <pc:sldMk cId="3887319440" sldId="291"/>
            <ac:spMk id="3" creationId="{798DAAA8-B073-72B6-2298-BC22947213D5}"/>
          </ac:spMkLst>
        </pc:spChg>
        <pc:graphicFrameChg chg="add del mod ord modGraphic">
          <ac:chgData name="Morton, Steve" userId="e032bc67-d112-4885-8d41-5f5a4dc5a9c1" providerId="ADAL" clId="{A06A4306-A9E4-4CC9-8686-D20C6BD26B54}" dt="2023-04-25T14:48:35.202" v="2424" actId="3680"/>
          <ac:graphicFrameMkLst>
            <pc:docMk/>
            <pc:sldMk cId="3887319440" sldId="291"/>
            <ac:graphicFrameMk id="4" creationId="{26C1B041-5652-816D-3AE9-C6E071F68B2F}"/>
          </ac:graphicFrameMkLst>
        </pc:graphicFrameChg>
      </pc:sldChg>
      <pc:sldChg chg="addSp delSp modSp new mod">
        <pc:chgData name="Morton, Steve" userId="e032bc67-d112-4885-8d41-5f5a4dc5a9c1" providerId="ADAL" clId="{A06A4306-A9E4-4CC9-8686-D20C6BD26B54}" dt="2023-04-26T12:11:11.183" v="2519" actId="14734"/>
        <pc:sldMkLst>
          <pc:docMk/>
          <pc:sldMk cId="363301027" sldId="292"/>
        </pc:sldMkLst>
        <pc:spChg chg="del">
          <ac:chgData name="Morton, Steve" userId="e032bc67-d112-4885-8d41-5f5a4dc5a9c1" providerId="ADAL" clId="{A06A4306-A9E4-4CC9-8686-D20C6BD26B54}" dt="2023-04-25T14:52:37.295" v="2435"/>
          <ac:spMkLst>
            <pc:docMk/>
            <pc:sldMk cId="363301027" sldId="292"/>
            <ac:spMk id="3" creationId="{8FCFF41D-41F1-C9B0-4637-C533B20DACB1}"/>
          </ac:spMkLst>
        </pc:spChg>
        <pc:graphicFrameChg chg="add mod modGraphic">
          <ac:chgData name="Morton, Steve" userId="e032bc67-d112-4885-8d41-5f5a4dc5a9c1" providerId="ADAL" clId="{A06A4306-A9E4-4CC9-8686-D20C6BD26B54}" dt="2023-04-25T14:55:48.980" v="2467" actId="14734"/>
          <ac:graphicFrameMkLst>
            <pc:docMk/>
            <pc:sldMk cId="363301027" sldId="292"/>
            <ac:graphicFrameMk id="4" creationId="{1DDF87A0-1A0E-19BE-E63E-DD125CC018E0}"/>
          </ac:graphicFrameMkLst>
        </pc:graphicFrameChg>
        <pc:graphicFrameChg chg="add mod modGraphic">
          <ac:chgData name="Morton, Steve" userId="e032bc67-d112-4885-8d41-5f5a4dc5a9c1" providerId="ADAL" clId="{A06A4306-A9E4-4CC9-8686-D20C6BD26B54}" dt="2023-04-26T12:11:11.183" v="2519" actId="14734"/>
          <ac:graphicFrameMkLst>
            <pc:docMk/>
            <pc:sldMk cId="363301027" sldId="292"/>
            <ac:graphicFrameMk id="5" creationId="{96E621C3-BDDE-49E5-F436-DF8BA645D52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405995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26</a:t>
            </a:fld>
            <a:endParaRPr lang="en-GB"/>
          </a:p>
        </p:txBody>
      </p:sp>
    </p:spTree>
    <p:extLst>
      <p:ext uri="{BB962C8B-B14F-4D97-AF65-F5344CB8AC3E}">
        <p14:creationId xmlns:p14="http://schemas.microsoft.com/office/powerpoint/2010/main" val="194816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27</a:t>
            </a:fld>
            <a:endParaRPr lang="en-GB"/>
          </a:p>
        </p:txBody>
      </p:sp>
    </p:spTree>
    <p:extLst>
      <p:ext uri="{BB962C8B-B14F-4D97-AF65-F5344CB8AC3E}">
        <p14:creationId xmlns:p14="http://schemas.microsoft.com/office/powerpoint/2010/main" val="230789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28</a:t>
            </a:fld>
            <a:endParaRPr lang="en-GB"/>
          </a:p>
        </p:txBody>
      </p:sp>
    </p:spTree>
    <p:extLst>
      <p:ext uri="{BB962C8B-B14F-4D97-AF65-F5344CB8AC3E}">
        <p14:creationId xmlns:p14="http://schemas.microsoft.com/office/powerpoint/2010/main" val="72332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29</a:t>
            </a:fld>
            <a:endParaRPr lang="en-GB"/>
          </a:p>
        </p:txBody>
      </p:sp>
    </p:spTree>
    <p:extLst>
      <p:ext uri="{BB962C8B-B14F-4D97-AF65-F5344CB8AC3E}">
        <p14:creationId xmlns:p14="http://schemas.microsoft.com/office/powerpoint/2010/main" val="168203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30</a:t>
            </a:fld>
            <a:endParaRPr lang="en-GB"/>
          </a:p>
        </p:txBody>
      </p:sp>
    </p:spTree>
    <p:extLst>
      <p:ext uri="{BB962C8B-B14F-4D97-AF65-F5344CB8AC3E}">
        <p14:creationId xmlns:p14="http://schemas.microsoft.com/office/powerpoint/2010/main" val="33053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31</a:t>
            </a:fld>
            <a:endParaRPr lang="en-GB"/>
          </a:p>
        </p:txBody>
      </p:sp>
    </p:spTree>
    <p:extLst>
      <p:ext uri="{BB962C8B-B14F-4D97-AF65-F5344CB8AC3E}">
        <p14:creationId xmlns:p14="http://schemas.microsoft.com/office/powerpoint/2010/main" val="37221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32</a:t>
            </a:fld>
            <a:endParaRPr lang="en-GB"/>
          </a:p>
        </p:txBody>
      </p:sp>
    </p:spTree>
    <p:extLst>
      <p:ext uri="{BB962C8B-B14F-4D97-AF65-F5344CB8AC3E}">
        <p14:creationId xmlns:p14="http://schemas.microsoft.com/office/powerpoint/2010/main" val="2641207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930374" y="2594603"/>
            <a:ext cx="9144000" cy="1034129"/>
          </a:xfrm>
        </p:spPr>
        <p:txBody>
          <a:bodyPr/>
          <a:lstStyle/>
          <a:p>
            <a:r>
              <a:rPr lang="en-GB" dirty="0"/>
              <a:t>Health Needs Assessment </a:t>
            </a:r>
            <a:br>
              <a:rPr lang="en-GB" dirty="0"/>
            </a:br>
            <a:r>
              <a:rPr lang="en-GB" dirty="0"/>
              <a:t>Refugees from Ukraine</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a:xfrm>
            <a:off x="871855" y="4327670"/>
            <a:ext cx="9699516" cy="1990288"/>
          </a:xfrm>
        </p:spPr>
        <p:txBody>
          <a:bodyPr/>
          <a:lstStyle/>
          <a:p>
            <a:r>
              <a:rPr lang="en-GB" dirty="0"/>
              <a:t>Steve Morton</a:t>
            </a:r>
          </a:p>
          <a:p>
            <a:r>
              <a:rPr lang="en-GB" dirty="0">
                <a:solidFill>
                  <a:schemeClr val="accent1">
                    <a:lumMod val="75000"/>
                  </a:schemeClr>
                </a:solidFill>
              </a:rPr>
              <a:t>Health Improvement Programme Manager</a:t>
            </a:r>
          </a:p>
          <a:p>
            <a:r>
              <a:rPr lang="en-US" sz="20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Healthy Places, Wider Determinants, Levelling-Up &amp; Health Inequalities Lead</a:t>
            </a:r>
          </a:p>
          <a:p>
            <a:endParaRPr lang="en-GB" dirty="0"/>
          </a:p>
          <a:p>
            <a:endParaRPr lang="en-GB" dirty="0">
              <a:solidFill>
                <a:srgbClr val="FF0000"/>
              </a:solidFill>
            </a:endParaRP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7331075" y="5744678"/>
            <a:ext cx="4057650" cy="286232"/>
          </a:xfrm>
        </p:spPr>
        <p:txBody>
          <a:bodyPr/>
          <a:lstStyle/>
          <a:p>
            <a:pPr algn="r"/>
            <a:r>
              <a:rPr lang="en-GB" dirty="0"/>
              <a:t>April2023</a:t>
            </a:r>
          </a:p>
        </p:txBody>
      </p:sp>
      <p:pic>
        <p:nvPicPr>
          <p:cNvPr id="2" name="Picture 1">
            <a:extLst>
              <a:ext uri="{FF2B5EF4-FFF2-40B4-BE49-F238E27FC236}">
                <a16:creationId xmlns:a16="http://schemas.microsoft.com/office/drawing/2014/main" id="{6F4DBF7C-6B48-52F6-7F4C-AC32A88AF585}"/>
              </a:ext>
            </a:extLst>
          </p:cNvPr>
          <p:cNvPicPr>
            <a:picLocks noChangeAspect="1"/>
          </p:cNvPicPr>
          <p:nvPr/>
        </p:nvPicPr>
        <p:blipFill>
          <a:blip r:embed="rId3"/>
          <a:stretch>
            <a:fillRect/>
          </a:stretch>
        </p:blipFill>
        <p:spPr>
          <a:xfrm>
            <a:off x="6735337" y="2594603"/>
            <a:ext cx="4396910" cy="2473262"/>
          </a:xfrm>
          <a:prstGeom prst="rect">
            <a:avLst/>
          </a:prstGeom>
        </p:spPr>
      </p:pic>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Demographics Key Findings</a:t>
            </a:r>
            <a:br>
              <a:rPr lang="en-GB" dirty="0"/>
            </a:br>
            <a:endParaRPr lang="en-GB" dirty="0"/>
          </a:p>
        </p:txBody>
      </p:sp>
      <p:pic>
        <p:nvPicPr>
          <p:cNvPr id="4" name="Content Placeholder 3">
            <a:extLst>
              <a:ext uri="{FF2B5EF4-FFF2-40B4-BE49-F238E27FC236}">
                <a16:creationId xmlns:a16="http://schemas.microsoft.com/office/drawing/2014/main" id="{4E8AB06F-33FF-3814-B4D6-874E2C772EB6}"/>
              </a:ext>
            </a:extLst>
          </p:cNvPr>
          <p:cNvPicPr>
            <a:picLocks noGrp="1" noChangeAspect="1"/>
          </p:cNvPicPr>
          <p:nvPr>
            <p:ph idx="1"/>
          </p:nvPr>
        </p:nvPicPr>
        <p:blipFill>
          <a:blip r:embed="rId2"/>
          <a:stretch>
            <a:fillRect/>
          </a:stretch>
        </p:blipFill>
        <p:spPr>
          <a:xfrm>
            <a:off x="467943" y="1204839"/>
            <a:ext cx="4584589" cy="2761727"/>
          </a:xfrm>
          <a:prstGeom prst="rect">
            <a:avLst/>
          </a:prstGeom>
        </p:spPr>
      </p:pic>
      <p:pic>
        <p:nvPicPr>
          <p:cNvPr id="5" name="Picture 4">
            <a:extLst>
              <a:ext uri="{FF2B5EF4-FFF2-40B4-BE49-F238E27FC236}">
                <a16:creationId xmlns:a16="http://schemas.microsoft.com/office/drawing/2014/main" id="{2176F1C2-53F8-F5CC-B718-5F4613B5B6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9036" y="1313231"/>
            <a:ext cx="4350436" cy="2761727"/>
          </a:xfrm>
          <a:prstGeom prst="rect">
            <a:avLst/>
          </a:prstGeom>
          <a:noFill/>
        </p:spPr>
      </p:pic>
      <p:sp>
        <p:nvSpPr>
          <p:cNvPr id="3" name="TextBox 2">
            <a:extLst>
              <a:ext uri="{FF2B5EF4-FFF2-40B4-BE49-F238E27FC236}">
                <a16:creationId xmlns:a16="http://schemas.microsoft.com/office/drawing/2014/main" id="{89DC58AE-3AF6-59FF-1154-4C8D3DBB929B}"/>
              </a:ext>
            </a:extLst>
          </p:cNvPr>
          <p:cNvSpPr txBox="1"/>
          <p:nvPr/>
        </p:nvSpPr>
        <p:spPr>
          <a:xfrm>
            <a:off x="2548890" y="4959994"/>
            <a:ext cx="6286500" cy="584775"/>
          </a:xfrm>
          <a:prstGeom prst="rect">
            <a:avLst/>
          </a:prstGeom>
          <a:solidFill>
            <a:schemeClr val="accent2"/>
          </a:solidFill>
        </p:spPr>
        <p:txBody>
          <a:bodyPr wrap="square" rtlCol="0">
            <a:spAutoFit/>
          </a:bodyPr>
          <a:lstStyle/>
          <a:p>
            <a:pPr algn="ctr"/>
            <a:r>
              <a:rPr lang="en-GB" sz="3200" dirty="0">
                <a:solidFill>
                  <a:schemeClr val="bg1"/>
                </a:solidFill>
              </a:rPr>
              <a:t>Average age = 35 years 1 month</a:t>
            </a:r>
          </a:p>
        </p:txBody>
      </p:sp>
    </p:spTree>
    <p:extLst>
      <p:ext uri="{BB962C8B-B14F-4D97-AF65-F5344CB8AC3E}">
        <p14:creationId xmlns:p14="http://schemas.microsoft.com/office/powerpoint/2010/main" val="162938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General Health Findings</a:t>
            </a:r>
            <a:br>
              <a:rPr lang="en-GB" dirty="0"/>
            </a:br>
            <a:endParaRPr lang="en-GB" dirty="0"/>
          </a:p>
        </p:txBody>
      </p:sp>
      <p:sp>
        <p:nvSpPr>
          <p:cNvPr id="6" name="Content Placeholder 5">
            <a:extLst>
              <a:ext uri="{FF2B5EF4-FFF2-40B4-BE49-F238E27FC236}">
                <a16:creationId xmlns:a16="http://schemas.microsoft.com/office/drawing/2014/main" id="{C1B8618A-3A05-821D-E8C7-BF66C9CA6709}"/>
              </a:ext>
            </a:extLst>
          </p:cNvPr>
          <p:cNvSpPr>
            <a:spLocks noGrp="1"/>
          </p:cNvSpPr>
          <p:nvPr>
            <p:ph idx="1"/>
          </p:nvPr>
        </p:nvSpPr>
        <p:spPr>
          <a:xfrm>
            <a:off x="359999" y="936702"/>
            <a:ext cx="11446163" cy="4854636"/>
          </a:xfrm>
        </p:spPr>
        <p:txBody>
          <a:bodyPr>
            <a:normAutofit fontScale="77500" lnSpcReduction="20000"/>
          </a:bodyPr>
          <a:lstStyle/>
          <a:p>
            <a:pPr>
              <a:lnSpc>
                <a:spcPct val="90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Refugees report a decline in their personal health standards since arriving in the UK. </a:t>
            </a:r>
          </a:p>
          <a:p>
            <a:pPr>
              <a:lnSpc>
                <a:spcPct val="90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 focus group established that although their health had declined, they felt that it would have been a lot worse had they remained in Ukraine. </a:t>
            </a:r>
          </a:p>
          <a:p>
            <a:pPr>
              <a:lnSpc>
                <a:spcPct val="90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Key reasons for the decline in health were;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Concern for those back at home</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A fear of the unknown</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Being disorientated in a new country</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Language difficulties</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PTSD and other mental health issues as a result of the time they left Ukraine</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Concerned about their child’s education and development</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Difficulties in navigating the health system in the UK</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Loneliness (missing loved ones)</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Changes in diet</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Changes in water and air quality</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Digestive issues</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Skin complaints thought to be due to changes on types of employment (factory work and food prep)</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Muscular and Skeletal disorders brought about by carrying out manual labour rather than usually doing deskwork. </a:t>
            </a:r>
            <a:endParaRPr lang="en-GB" sz="1800" b="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05215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Access Findings</a:t>
            </a:r>
            <a:br>
              <a:rPr lang="en-GB" dirty="0"/>
            </a:br>
            <a:endParaRPr lang="en-GB" dirty="0"/>
          </a:p>
        </p:txBody>
      </p:sp>
      <p:pic>
        <p:nvPicPr>
          <p:cNvPr id="3" name="Content Placeholder 2">
            <a:extLst>
              <a:ext uri="{FF2B5EF4-FFF2-40B4-BE49-F238E27FC236}">
                <a16:creationId xmlns:a16="http://schemas.microsoft.com/office/drawing/2014/main" id="{94A7131C-2E95-F8CC-A6E8-884868822C57}"/>
              </a:ext>
            </a:extLst>
          </p:cNvPr>
          <p:cNvPicPr>
            <a:picLocks noGrp="1" noChangeAspect="1"/>
          </p:cNvPicPr>
          <p:nvPr>
            <p:ph idx="1"/>
          </p:nvPr>
        </p:nvPicPr>
        <p:blipFill>
          <a:blip r:embed="rId2"/>
          <a:stretch>
            <a:fillRect/>
          </a:stretch>
        </p:blipFill>
        <p:spPr>
          <a:xfrm>
            <a:off x="360000" y="1204839"/>
            <a:ext cx="4334632" cy="2664183"/>
          </a:xfrm>
          <a:prstGeom prst="rect">
            <a:avLst/>
          </a:prstGeom>
        </p:spPr>
      </p:pic>
      <p:pic>
        <p:nvPicPr>
          <p:cNvPr id="4" name="Picture 3">
            <a:extLst>
              <a:ext uri="{FF2B5EF4-FFF2-40B4-BE49-F238E27FC236}">
                <a16:creationId xmlns:a16="http://schemas.microsoft.com/office/drawing/2014/main" id="{FE90C3E3-F75B-12BD-7A70-A28CF28439F9}"/>
              </a:ext>
            </a:extLst>
          </p:cNvPr>
          <p:cNvPicPr>
            <a:picLocks noChangeAspect="1"/>
          </p:cNvPicPr>
          <p:nvPr/>
        </p:nvPicPr>
        <p:blipFill>
          <a:blip r:embed="rId3"/>
          <a:stretch>
            <a:fillRect/>
          </a:stretch>
        </p:blipFill>
        <p:spPr>
          <a:xfrm>
            <a:off x="6302556" y="1204839"/>
            <a:ext cx="3895682" cy="2432515"/>
          </a:xfrm>
          <a:prstGeom prst="rect">
            <a:avLst/>
          </a:prstGeom>
        </p:spPr>
      </p:pic>
      <p:sp>
        <p:nvSpPr>
          <p:cNvPr id="5" name="TextBox 4">
            <a:extLst>
              <a:ext uri="{FF2B5EF4-FFF2-40B4-BE49-F238E27FC236}">
                <a16:creationId xmlns:a16="http://schemas.microsoft.com/office/drawing/2014/main" id="{491548C4-9154-C338-BF09-CD8AABE6DD9B}"/>
              </a:ext>
            </a:extLst>
          </p:cNvPr>
          <p:cNvSpPr txBox="1"/>
          <p:nvPr/>
        </p:nvSpPr>
        <p:spPr>
          <a:xfrm>
            <a:off x="579863" y="4360127"/>
            <a:ext cx="10671717" cy="2031325"/>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V</a:t>
            </a:r>
            <a:r>
              <a:rPr lang="en-GB" sz="1800" dirty="0">
                <a:effectLst/>
                <a:latin typeface="Calibri" panose="020F0502020204030204" pitchFamily="34" charset="0"/>
                <a:ea typeface="Calibri" panose="020F0502020204030204" pitchFamily="34" charset="0"/>
                <a:cs typeface="Times New Roman" panose="02020603050405020304" pitchFamily="18" charset="0"/>
              </a:rPr>
              <a:t>ast majority have registered with a GP. However, anecdotal evidence suggests that recent influxes of asylum seekers do not re-register when they move/are moved, will refugees act similarly?</a:t>
            </a:r>
          </a:p>
          <a:p>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Discussions at both the focus group and MORRA workshop indicated that migrants are experiencing similar difficulties in accessing primary care as many native population report.  However, migrants feel that they are being excluded, being made to wait longer for an appointment and misunderstood. </a:t>
            </a:r>
          </a:p>
          <a:p>
            <a:endParaRPr lang="en-GB" dirty="0"/>
          </a:p>
        </p:txBody>
      </p:sp>
    </p:spTree>
    <p:extLst>
      <p:ext uri="{BB962C8B-B14F-4D97-AF65-F5344CB8AC3E}">
        <p14:creationId xmlns:p14="http://schemas.microsoft.com/office/powerpoint/2010/main" val="346493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B167-0DF1-CF1C-5C15-2D7955193A19}"/>
              </a:ext>
            </a:extLst>
          </p:cNvPr>
          <p:cNvSpPr>
            <a:spLocks noGrp="1"/>
          </p:cNvSpPr>
          <p:nvPr>
            <p:ph type="title"/>
          </p:nvPr>
        </p:nvSpPr>
        <p:spPr/>
        <p:txBody>
          <a:bodyPr/>
          <a:lstStyle/>
          <a:p>
            <a:r>
              <a:rPr lang="en-GB" dirty="0"/>
              <a:t>Access Findings</a:t>
            </a:r>
          </a:p>
        </p:txBody>
      </p:sp>
      <p:sp>
        <p:nvSpPr>
          <p:cNvPr id="3" name="Content Placeholder 2">
            <a:extLst>
              <a:ext uri="{FF2B5EF4-FFF2-40B4-BE49-F238E27FC236}">
                <a16:creationId xmlns:a16="http://schemas.microsoft.com/office/drawing/2014/main" id="{0497F264-B8FE-6601-81EB-1012D73C9F78}"/>
              </a:ext>
            </a:extLst>
          </p:cNvPr>
          <p:cNvSpPr>
            <a:spLocks noGrp="1"/>
          </p:cNvSpPr>
          <p:nvPr>
            <p:ph idx="1"/>
          </p:nvPr>
        </p:nvSpPr>
        <p:spPr/>
        <p:txBody>
          <a:bodyPr>
            <a:normAutofit/>
          </a:bodyPr>
          <a:lstStyle/>
          <a:p>
            <a:pPr>
              <a:lnSpc>
                <a:spcPct val="107000"/>
              </a:lnSpc>
              <a:spcAft>
                <a:spcPts val="80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Refugees had experienced considerable procedural, cultural and language difficulties in accessing NHS services, especially General Practice. </a:t>
            </a:r>
          </a:p>
          <a:p>
            <a:pPr>
              <a:lnSpc>
                <a:spcPct val="107000"/>
              </a:lnSpc>
              <a:spcAft>
                <a:spcPts val="800"/>
              </a:spcAft>
            </a:pPr>
            <a:r>
              <a:rPr lang="en-GB" sz="2400" b="0" dirty="0">
                <a:latin typeface="Calibri" panose="020F0502020204030204" pitchFamily="34" charset="0"/>
                <a:ea typeface="Calibri" panose="020F0502020204030204" pitchFamily="34" charset="0"/>
                <a:cs typeface="Calibri" panose="020F0502020204030204" pitchFamily="34" charset="0"/>
              </a:rPr>
              <a:t>O</a:t>
            </a:r>
            <a:r>
              <a:rPr lang="en-GB" sz="2400" b="0" dirty="0">
                <a:effectLst/>
                <a:latin typeface="Calibri" panose="020F0502020204030204" pitchFamily="34" charset="0"/>
                <a:ea typeface="Calibri" panose="020F0502020204030204" pitchFamily="34" charset="0"/>
                <a:cs typeface="Calibri" panose="020F0502020204030204" pitchFamily="34" charset="0"/>
              </a:rPr>
              <a:t>nly mid-level trust in health professionals in England (63.7%).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Cultural dismissal of the UK ‘gatekeeper’ GP role.  </a:t>
            </a:r>
          </a:p>
          <a:p>
            <a:pPr marL="342900" indent="-342900">
              <a:lnSpc>
                <a:spcPct val="107000"/>
              </a:lnSpc>
              <a:spcAft>
                <a:spcPts val="800"/>
              </a:spcAft>
              <a:buFont typeface="Arial" panose="020B0604020202020204" pitchFamily="34" charset="0"/>
              <a:buChar char="•"/>
            </a:pPr>
            <a:r>
              <a:rPr lang="en-GB" sz="2000" b="0" dirty="0">
                <a:effectLst/>
                <a:latin typeface="Calibri" panose="020F0502020204030204" pitchFamily="34" charset="0"/>
                <a:ea typeface="Calibri" panose="020F0502020204030204" pitchFamily="34" charset="0"/>
                <a:cs typeface="Calibri" panose="020F0502020204030204" pitchFamily="34" charset="0"/>
              </a:rPr>
              <a:t>It is likely that this perception is a consequence of the high level of education and home income of those who have travelled to the UK</a:t>
            </a:r>
            <a:r>
              <a:rPr lang="en-GB" sz="2000" b="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Concern was greatest in relation to paediatric health care</a:t>
            </a:r>
            <a:r>
              <a:rPr lang="en-GB" sz="2400" b="0" dirty="0">
                <a:latin typeface="Calibri" panose="020F0502020204030204" pitchFamily="34" charset="0"/>
                <a:ea typeface="Calibri" panose="020F0502020204030204" pitchFamily="34" charset="0"/>
                <a:cs typeface="Calibri" panose="020F0502020204030204" pitchFamily="34" charset="0"/>
              </a:rPr>
              <a:t>. Belief </a:t>
            </a:r>
            <a:r>
              <a:rPr lang="en-GB" sz="2400" b="0" dirty="0">
                <a:effectLst/>
                <a:latin typeface="Calibri" panose="020F0502020204030204" pitchFamily="34" charset="0"/>
                <a:ea typeface="Calibri" panose="020F0502020204030204" pitchFamily="34" charset="0"/>
                <a:cs typeface="Calibri" panose="020F0502020204030204" pitchFamily="34" charset="0"/>
              </a:rPr>
              <a:t>that children should be prioritised and see paediatricians.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7523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Existing Conditions Findings</a:t>
            </a:r>
            <a:br>
              <a:rPr lang="en-GB" dirty="0"/>
            </a:br>
            <a:endParaRPr lang="en-GB" dirty="0"/>
          </a:p>
        </p:txBody>
      </p:sp>
      <p:pic>
        <p:nvPicPr>
          <p:cNvPr id="3" name="Content Placeholder 2">
            <a:extLst>
              <a:ext uri="{FF2B5EF4-FFF2-40B4-BE49-F238E27FC236}">
                <a16:creationId xmlns:a16="http://schemas.microsoft.com/office/drawing/2014/main" id="{99438352-FB00-51E3-4795-2A4FE44754AC}"/>
              </a:ext>
            </a:extLst>
          </p:cNvPr>
          <p:cNvPicPr>
            <a:picLocks noGrp="1" noChangeAspect="1"/>
          </p:cNvPicPr>
          <p:nvPr>
            <p:ph idx="1"/>
          </p:nvPr>
        </p:nvPicPr>
        <p:blipFill>
          <a:blip r:embed="rId2"/>
          <a:stretch>
            <a:fillRect/>
          </a:stretch>
        </p:blipFill>
        <p:spPr>
          <a:xfrm>
            <a:off x="8245318" y="1204839"/>
            <a:ext cx="3586682" cy="2245206"/>
          </a:xfrm>
          <a:prstGeom prst="rect">
            <a:avLst/>
          </a:prstGeom>
        </p:spPr>
      </p:pic>
      <p:sp>
        <p:nvSpPr>
          <p:cNvPr id="4" name="TextBox 3">
            <a:extLst>
              <a:ext uri="{FF2B5EF4-FFF2-40B4-BE49-F238E27FC236}">
                <a16:creationId xmlns:a16="http://schemas.microsoft.com/office/drawing/2014/main" id="{64FA3316-E211-21EA-EB17-E08BF8B5B971}"/>
              </a:ext>
            </a:extLst>
          </p:cNvPr>
          <p:cNvSpPr txBox="1"/>
          <p:nvPr/>
        </p:nvSpPr>
        <p:spPr>
          <a:xfrm>
            <a:off x="509611" y="3715066"/>
            <a:ext cx="6356195"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Drug addiction in Ukraine has its peculiarities, it has a group character in Ukraine.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Opium poppy straw extract continues to be the main drug of choice.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Marijuana is growing in popularity among young people and use of synthetic drugs is appearing with increasing frequency. </a:t>
            </a:r>
            <a:endParaRPr lang="en-GB" dirty="0"/>
          </a:p>
        </p:txBody>
      </p:sp>
      <p:pic>
        <p:nvPicPr>
          <p:cNvPr id="5" name="Picture 4">
            <a:extLst>
              <a:ext uri="{FF2B5EF4-FFF2-40B4-BE49-F238E27FC236}">
                <a16:creationId xmlns:a16="http://schemas.microsoft.com/office/drawing/2014/main" id="{FC049EFF-F65E-F528-F003-78DD1F9A3312}"/>
              </a:ext>
            </a:extLst>
          </p:cNvPr>
          <p:cNvPicPr>
            <a:picLocks noChangeAspect="1"/>
          </p:cNvPicPr>
          <p:nvPr/>
        </p:nvPicPr>
        <p:blipFill>
          <a:blip r:embed="rId3"/>
          <a:stretch>
            <a:fillRect/>
          </a:stretch>
        </p:blipFill>
        <p:spPr>
          <a:xfrm>
            <a:off x="343177" y="1204839"/>
            <a:ext cx="3530005" cy="2322777"/>
          </a:xfrm>
          <a:prstGeom prst="rect">
            <a:avLst/>
          </a:prstGeom>
        </p:spPr>
      </p:pic>
      <p:pic>
        <p:nvPicPr>
          <p:cNvPr id="7" name="Picture 6">
            <a:extLst>
              <a:ext uri="{FF2B5EF4-FFF2-40B4-BE49-F238E27FC236}">
                <a16:creationId xmlns:a16="http://schemas.microsoft.com/office/drawing/2014/main" id="{2C01043A-F459-9F1A-1512-DF01511140E6}"/>
              </a:ext>
            </a:extLst>
          </p:cNvPr>
          <p:cNvPicPr>
            <a:picLocks noChangeAspect="1"/>
          </p:cNvPicPr>
          <p:nvPr/>
        </p:nvPicPr>
        <p:blipFill>
          <a:blip r:embed="rId4"/>
          <a:stretch>
            <a:fillRect/>
          </a:stretch>
        </p:blipFill>
        <p:spPr>
          <a:xfrm>
            <a:off x="4265909" y="1204839"/>
            <a:ext cx="3586682" cy="2272798"/>
          </a:xfrm>
          <a:prstGeom prst="rect">
            <a:avLst/>
          </a:prstGeom>
        </p:spPr>
      </p:pic>
      <p:pic>
        <p:nvPicPr>
          <p:cNvPr id="8" name="Picture 7">
            <a:extLst>
              <a:ext uri="{FF2B5EF4-FFF2-40B4-BE49-F238E27FC236}">
                <a16:creationId xmlns:a16="http://schemas.microsoft.com/office/drawing/2014/main" id="{8B850B03-03BD-2B2E-8213-BFA06A7476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5318" y="3715066"/>
            <a:ext cx="3582851" cy="2272798"/>
          </a:xfrm>
          <a:prstGeom prst="rect">
            <a:avLst/>
          </a:prstGeom>
          <a:noFill/>
        </p:spPr>
      </p:pic>
    </p:spTree>
    <p:extLst>
      <p:ext uri="{BB962C8B-B14F-4D97-AF65-F5344CB8AC3E}">
        <p14:creationId xmlns:p14="http://schemas.microsoft.com/office/powerpoint/2010/main" val="341749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Infectious Diseases Findings</a:t>
            </a:r>
            <a:br>
              <a:rPr lang="en-GB" dirty="0"/>
            </a:br>
            <a:endParaRPr lang="en-GB" dirty="0"/>
          </a:p>
        </p:txBody>
      </p:sp>
      <p:pic>
        <p:nvPicPr>
          <p:cNvPr id="3" name="Content Placeholder 2">
            <a:extLst>
              <a:ext uri="{FF2B5EF4-FFF2-40B4-BE49-F238E27FC236}">
                <a16:creationId xmlns:a16="http://schemas.microsoft.com/office/drawing/2014/main" id="{091D25C5-28F6-02B5-41D0-0D36611938D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5738" y="1795332"/>
            <a:ext cx="4028382" cy="2572834"/>
          </a:xfrm>
          <a:prstGeom prst="rect">
            <a:avLst/>
          </a:prstGeom>
          <a:noFill/>
        </p:spPr>
      </p:pic>
      <p:sp>
        <p:nvSpPr>
          <p:cNvPr id="4" name="TextBox 3">
            <a:extLst>
              <a:ext uri="{FF2B5EF4-FFF2-40B4-BE49-F238E27FC236}">
                <a16:creationId xmlns:a16="http://schemas.microsoft.com/office/drawing/2014/main" id="{5C43C95F-2410-7E54-883C-66EA599157A1}"/>
              </a:ext>
            </a:extLst>
          </p:cNvPr>
          <p:cNvSpPr txBox="1"/>
          <p:nvPr/>
        </p:nvSpPr>
        <p:spPr>
          <a:xfrm>
            <a:off x="697880" y="1204839"/>
            <a:ext cx="6205840" cy="4801314"/>
          </a:xfrm>
          <a:prstGeom prst="rect">
            <a:avLst/>
          </a:prstGeom>
          <a:noFill/>
        </p:spPr>
        <p:txBody>
          <a:bodyPr wrap="square" rtlCol="0">
            <a:spAutoFit/>
          </a:bodyPr>
          <a:lstStyle/>
          <a:p>
            <a:r>
              <a:rPr lang="en-GB" dirty="0"/>
              <a:t>Low rates of vaccination </a:t>
            </a: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Diphtheria-Tetanus-Pertussis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Polio</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Flu (Influenza)</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Measles-Mumps-Rubella (MMR)</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COVID-19</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Hepatitis B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GB" sz="1800" kern="1200" dirty="0">
                <a:effectLst/>
                <a:latin typeface="Calibri" panose="020F0502020204030204" pitchFamily="34" charset="0"/>
                <a:ea typeface="Calibri" panose="020F0502020204030204" pitchFamily="34" charset="0"/>
              </a:rPr>
              <a:t>BCG (for those under 16)</a:t>
            </a:r>
          </a:p>
          <a:p>
            <a:pPr marL="342900" lvl="0" indent="-342900" algn="just">
              <a:buFont typeface="Symbol" panose="05050102010706020507" pitchFamily="18"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a:p>
            <a:r>
              <a:rPr lang="en-GB" dirty="0"/>
              <a:t>Ukraine has one of the highest rates of Multi Drug Resistant Tuberculosis the world (27%). The 4th highest globally.  It also has the 2nd highest total TB incidence rate. </a:t>
            </a:r>
          </a:p>
          <a:p>
            <a:endParaRPr lang="en-GB" dirty="0"/>
          </a:p>
          <a:p>
            <a:r>
              <a:rPr lang="en-GB" dirty="0"/>
              <a:t>AMR rates are much higher than in the UK. This includes MRSA (18-38%) </a:t>
            </a:r>
          </a:p>
          <a:p>
            <a:endParaRPr lang="en-GB" dirty="0"/>
          </a:p>
          <a:p>
            <a:r>
              <a:rPr lang="en-GB" dirty="0"/>
              <a:t>High rates of STIs including HIV</a:t>
            </a:r>
          </a:p>
        </p:txBody>
      </p:sp>
    </p:spTree>
    <p:extLst>
      <p:ext uri="{BB962C8B-B14F-4D97-AF65-F5344CB8AC3E}">
        <p14:creationId xmlns:p14="http://schemas.microsoft.com/office/powerpoint/2010/main" val="54725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Trauma Findings</a:t>
            </a:r>
            <a:br>
              <a:rPr lang="en-GB" dirty="0"/>
            </a:br>
            <a:endParaRPr lang="en-GB" dirty="0"/>
          </a:p>
        </p:txBody>
      </p:sp>
      <p:pic>
        <p:nvPicPr>
          <p:cNvPr id="3" name="Content Placeholder 2">
            <a:extLst>
              <a:ext uri="{FF2B5EF4-FFF2-40B4-BE49-F238E27FC236}">
                <a16:creationId xmlns:a16="http://schemas.microsoft.com/office/drawing/2014/main" id="{1E01DC62-8C59-8E24-CABD-3CC9FCBE8DD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31727" y="360000"/>
            <a:ext cx="4806175" cy="2825691"/>
          </a:xfrm>
          <a:prstGeom prst="rect">
            <a:avLst/>
          </a:prstGeom>
          <a:noFill/>
        </p:spPr>
      </p:pic>
      <p:sp>
        <p:nvSpPr>
          <p:cNvPr id="4" name="TextBox 3">
            <a:extLst>
              <a:ext uri="{FF2B5EF4-FFF2-40B4-BE49-F238E27FC236}">
                <a16:creationId xmlns:a16="http://schemas.microsoft.com/office/drawing/2014/main" id="{2F1358D0-C508-FE28-99F8-D6D5424ECC91}"/>
              </a:ext>
            </a:extLst>
          </p:cNvPr>
          <p:cNvSpPr txBox="1"/>
          <p:nvPr/>
        </p:nvSpPr>
        <p:spPr>
          <a:xfrm>
            <a:off x="446049" y="1505415"/>
            <a:ext cx="5285678" cy="369331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Health professionals and UNFPA have recorded more premature births, hypertension problems during pregnancy or non-pregnancy-related conditions such as uterine prolapse amongst women refugees leaving Ukraine</a:t>
            </a:r>
          </a:p>
          <a:p>
            <a:endParaRPr lang="en-GB" dirty="0">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Three of the 210 participants reported witnessing physical or sexual violence, two reported experiencing  forced detention/ labour or sexual exploitation/human trafficking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This indicates that refugees arriving in north west England from Ukraine may require support relating to such experiences.</a:t>
            </a:r>
          </a:p>
          <a:p>
            <a:endParaRPr lang="en-GB" dirty="0"/>
          </a:p>
        </p:txBody>
      </p:sp>
      <p:pic>
        <p:nvPicPr>
          <p:cNvPr id="6" name="Picture 5">
            <a:extLst>
              <a:ext uri="{FF2B5EF4-FFF2-40B4-BE49-F238E27FC236}">
                <a16:creationId xmlns:a16="http://schemas.microsoft.com/office/drawing/2014/main" id="{B2565DCC-604A-9652-E423-8AB4D9A472F7}"/>
              </a:ext>
            </a:extLst>
          </p:cNvPr>
          <p:cNvPicPr>
            <a:picLocks noChangeAspect="1"/>
          </p:cNvPicPr>
          <p:nvPr/>
        </p:nvPicPr>
        <p:blipFill>
          <a:blip r:embed="rId3"/>
          <a:stretch>
            <a:fillRect/>
          </a:stretch>
        </p:blipFill>
        <p:spPr>
          <a:xfrm>
            <a:off x="6014187" y="3672310"/>
            <a:ext cx="5731764" cy="2473452"/>
          </a:xfrm>
          <a:prstGeom prst="rect">
            <a:avLst/>
          </a:prstGeom>
        </p:spPr>
      </p:pic>
    </p:spTree>
    <p:extLst>
      <p:ext uri="{BB962C8B-B14F-4D97-AF65-F5344CB8AC3E}">
        <p14:creationId xmlns:p14="http://schemas.microsoft.com/office/powerpoint/2010/main" val="386575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51E2-D0E4-41A5-7A6F-737DF546DCEC}"/>
              </a:ext>
            </a:extLst>
          </p:cNvPr>
          <p:cNvSpPr>
            <a:spLocks noGrp="1"/>
          </p:cNvSpPr>
          <p:nvPr>
            <p:ph type="title"/>
          </p:nvPr>
        </p:nvSpPr>
        <p:spPr/>
        <p:txBody>
          <a:bodyPr/>
          <a:lstStyle/>
          <a:p>
            <a:r>
              <a:rPr lang="en-GB" dirty="0"/>
              <a:t>Oral Health Findings</a:t>
            </a:r>
          </a:p>
        </p:txBody>
      </p:sp>
      <p:sp>
        <p:nvSpPr>
          <p:cNvPr id="3" name="Content Placeholder 2">
            <a:extLst>
              <a:ext uri="{FF2B5EF4-FFF2-40B4-BE49-F238E27FC236}">
                <a16:creationId xmlns:a16="http://schemas.microsoft.com/office/drawing/2014/main" id="{C5B747DF-A2A4-BC69-DC6E-0043A9DEE9E5}"/>
              </a:ext>
            </a:extLst>
          </p:cNvPr>
          <p:cNvSpPr>
            <a:spLocks noGrp="1"/>
          </p:cNvSpPr>
          <p:nvPr>
            <p:ph idx="1"/>
          </p:nvPr>
        </p:nvSpPr>
        <p:spPr/>
        <p:txBody>
          <a:bodyPr/>
          <a:lstStyle/>
          <a:p>
            <a:r>
              <a:rPr lang="en-GB" sz="1800" b="0" dirty="0">
                <a:effectLst/>
                <a:latin typeface="Calibri" panose="020F0502020204030204" pitchFamily="34" charset="0"/>
                <a:ea typeface="Calibri" panose="020F0502020204030204" pitchFamily="34" charset="0"/>
                <a:cs typeface="Times New Roman" panose="02020603050405020304" pitchFamily="18" charset="0"/>
              </a:rPr>
              <a:t>Considering the relatively  low levels of Oral health in Ukraine pre-war, we can assume a need for dental health services on arrival in the UK. </a:t>
            </a: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To determine possible needs for dental services whilst in the UK, survey participants were asked when they last saw a dentist.  </a:t>
            </a:r>
          </a:p>
          <a:p>
            <a:pPr marL="285750" indent="-285750">
              <a:lnSpc>
                <a:spcPct val="107000"/>
              </a:lnSpc>
              <a:spcAft>
                <a:spcPts val="8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70% had seen a dentist within the preceding 24 months in Ukraine,</a:t>
            </a:r>
          </a:p>
          <a:p>
            <a:pPr marL="285750" indent="-285750">
              <a:lnSpc>
                <a:spcPct val="107000"/>
              </a:lnSpc>
              <a:spcAft>
                <a:spcPts val="8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5% had received dental treatment within five years in Ukraine  </a:t>
            </a:r>
          </a:p>
          <a:p>
            <a:pPr marL="285750" indent="-285750">
              <a:lnSpc>
                <a:spcPct val="107000"/>
              </a:lnSpc>
              <a:spcAft>
                <a:spcPts val="8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 further 44 refugees from Ukraine had already visited a dentist in the UK.  </a:t>
            </a: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would indicate that those refugees who had come to north west England had better access to dental care in Ukraine than the average population and consequently, should have better oral health.</a:t>
            </a: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9% were experiencing oral pains that kept them awake, indicating potential serious conditions including abscess, infection and oral cancer. </a:t>
            </a:r>
          </a:p>
          <a:p>
            <a:endParaRPr lang="en-GB" dirty="0"/>
          </a:p>
        </p:txBody>
      </p:sp>
    </p:spTree>
    <p:extLst>
      <p:ext uri="{BB962C8B-B14F-4D97-AF65-F5344CB8AC3E}">
        <p14:creationId xmlns:p14="http://schemas.microsoft.com/office/powerpoint/2010/main" val="10443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Experience Findings</a:t>
            </a:r>
            <a:br>
              <a:rPr lang="en-GB" dirty="0"/>
            </a:br>
            <a:endParaRPr lang="en-GB" dirty="0"/>
          </a:p>
        </p:txBody>
      </p:sp>
      <p:pic>
        <p:nvPicPr>
          <p:cNvPr id="3" name="Content Placeholder 2">
            <a:extLst>
              <a:ext uri="{FF2B5EF4-FFF2-40B4-BE49-F238E27FC236}">
                <a16:creationId xmlns:a16="http://schemas.microsoft.com/office/drawing/2014/main" id="{D8552300-ED81-4198-3BE9-B2B2B17062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3021" y="1975565"/>
            <a:ext cx="5340559" cy="3279932"/>
          </a:xfrm>
          <a:prstGeom prst="rect">
            <a:avLst/>
          </a:prstGeom>
          <a:noFill/>
        </p:spPr>
      </p:pic>
    </p:spTree>
    <p:extLst>
      <p:ext uri="{BB962C8B-B14F-4D97-AF65-F5344CB8AC3E}">
        <p14:creationId xmlns:p14="http://schemas.microsoft.com/office/powerpoint/2010/main" val="137452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Experience Comments</a:t>
            </a:r>
            <a:br>
              <a:rPr lang="en-GB" dirty="0"/>
            </a:br>
            <a:endParaRPr lang="en-GB" dirty="0"/>
          </a:p>
        </p:txBody>
      </p:sp>
      <p:sp>
        <p:nvSpPr>
          <p:cNvPr id="5" name="Content Placeholder 4">
            <a:extLst>
              <a:ext uri="{FF2B5EF4-FFF2-40B4-BE49-F238E27FC236}">
                <a16:creationId xmlns:a16="http://schemas.microsoft.com/office/drawing/2014/main" id="{263F7D65-21A9-99A9-C622-A1908B631D1A}"/>
              </a:ext>
            </a:extLst>
          </p:cNvPr>
          <p:cNvSpPr>
            <a:spLocks noGrp="1"/>
          </p:cNvSpPr>
          <p:nvPr>
            <p:ph idx="1"/>
          </p:nvPr>
        </p:nvSpPr>
        <p:spPr>
          <a:xfrm>
            <a:off x="359999" y="1003610"/>
            <a:ext cx="11446163" cy="5319131"/>
          </a:xfrm>
        </p:spPr>
        <p:txBody>
          <a:bodyPr>
            <a:normAutofit lnSpcReduction="10000"/>
          </a:bodyPr>
          <a:lstStyle/>
          <a:p>
            <a:r>
              <a:rPr lang="en-GB" sz="1800" dirty="0">
                <a:solidFill>
                  <a:srgbClr val="FF0000"/>
                </a:solidFill>
                <a:effectLst/>
                <a:latin typeface="Cavolini" panose="03000502040302020204" pitchFamily="66" charset="0"/>
                <a:ea typeface="Calibri" panose="020F0502020204030204" pitchFamily="34" charset="0"/>
                <a:cs typeface="Times New Roman" panose="02020603050405020304" pitchFamily="18" charset="0"/>
              </a:rPr>
              <a:t>“I do not receive the treatment that I received in Ukraine.”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70C0"/>
                </a:solidFill>
                <a:effectLst/>
                <a:latin typeface="Cavolini" panose="03000502040302020204" pitchFamily="66" charset="0"/>
                <a:ea typeface="Times New Roman" panose="02020603050405020304" pitchFamily="18" charset="0"/>
                <a:cs typeface="Times New Roman" panose="02020603050405020304" pitchFamily="18" charset="0"/>
              </a:rPr>
              <a:t>“I feel better in the UK, because I don’t hear explosions. Sometimes I’m scared of fireworks.”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FF0000"/>
                </a:solidFill>
                <a:effectLst/>
                <a:latin typeface="Cavolini" panose="03000502040302020204" pitchFamily="66" charset="0"/>
                <a:ea typeface="Calibri" panose="020F0502020204030204" pitchFamily="34" charset="0"/>
                <a:cs typeface="Times New Roman" panose="02020603050405020304" pitchFamily="18" charset="0"/>
              </a:rPr>
              <a:t>"I feel excluded from the NHS care in the UK. In Ukraine I used to have hight standard of medical care and support by the free government medical service. “</a:t>
            </a:r>
          </a:p>
          <a:p>
            <a:r>
              <a:rPr lang="en-GB" sz="1800" dirty="0">
                <a:solidFill>
                  <a:srgbClr val="0070C0"/>
                </a:solidFill>
                <a:effectLst/>
                <a:latin typeface="Cavolini" panose="03000502040302020204" pitchFamily="66" charset="0"/>
                <a:ea typeface="Calibri" panose="020F0502020204030204" pitchFamily="34" charset="0"/>
                <a:cs typeface="Times New Roman" panose="02020603050405020304" pitchFamily="18" charset="0"/>
              </a:rPr>
              <a:t>“GP found good medication for my blood pressure level”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Cavolini" panose="03000502040302020204" pitchFamily="66" charset="0"/>
                <a:ea typeface="Calibri" panose="020F0502020204030204" pitchFamily="34" charset="0"/>
                <a:cs typeface="Times New Roman" panose="02020603050405020304" pitchFamily="18" charset="0"/>
              </a:rPr>
              <a:t>“I had perfect health before arriving in the UK. After 2 months being in the UK I started to have severe migraines and asked for the MRI diagnostics in June 2022, Now January 2023 and I still have no appointment given by NHS, my needs Ignored.”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70C0"/>
                </a:solidFill>
                <a:effectLst/>
                <a:latin typeface="Cavolini" panose="03000502040302020204" pitchFamily="66" charset="0"/>
                <a:ea typeface="Calibri" panose="020F0502020204030204" pitchFamily="34" charset="0"/>
                <a:cs typeface="Times New Roman" panose="02020603050405020304" pitchFamily="18" charset="0"/>
              </a:rPr>
              <a:t>“I prefer to treat my teeth in Ukraine. It is cheaper and more quality.”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Cavolini" panose="03000502040302020204" pitchFamily="66" charset="0"/>
                <a:ea typeface="Calibri" panose="020F0502020204030204" pitchFamily="34" charset="0"/>
                <a:cs typeface="Times New Roman" panose="02020603050405020304" pitchFamily="18" charset="0"/>
              </a:rPr>
              <a:t>“I think mentally it is still very difficult to go through what I am going though even though I’ve been in the country for almost a year now…”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70C0"/>
                </a:solidFill>
                <a:effectLst/>
                <a:latin typeface="Cavolini" panose="03000502040302020204" pitchFamily="66" charset="0"/>
                <a:ea typeface="Calibri" panose="020F0502020204030204" pitchFamily="34" charset="0"/>
                <a:cs typeface="Times New Roman" panose="02020603050405020304" pitchFamily="18" charset="0"/>
              </a:rPr>
              <a:t>“I think that medical system of England is like in Africa. Especially dentists. Education and their abilities is very bad.”</a:t>
            </a:r>
          </a:p>
          <a:p>
            <a:pPr>
              <a:lnSpc>
                <a:spcPct val="107000"/>
              </a:lnSpc>
              <a:spcAft>
                <a:spcPts val="800"/>
              </a:spcAft>
            </a:pPr>
            <a:r>
              <a:rPr lang="en-GB" sz="1800" dirty="0">
                <a:solidFill>
                  <a:srgbClr val="FF0000"/>
                </a:solidFill>
                <a:effectLst/>
                <a:latin typeface="Cavolini" panose="03000502040302020204" pitchFamily="66" charset="0"/>
                <a:ea typeface="Calibri" panose="020F0502020204030204" pitchFamily="34" charset="0"/>
                <a:cs typeface="Times New Roman" panose="02020603050405020304" pitchFamily="18" charset="0"/>
              </a:rPr>
              <a:t>"Sexual health care is much better here. Dental care is very bad and impossible to get. It is very accessible and high quality in Ukraine."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40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7313-7AF6-23C6-039C-C1E01F7CB694}"/>
              </a:ext>
            </a:extLst>
          </p:cNvPr>
          <p:cNvSpPr>
            <a:spLocks noGrp="1"/>
          </p:cNvSpPr>
          <p:nvPr>
            <p:ph type="title"/>
          </p:nvPr>
        </p:nvSpPr>
        <p:spPr/>
        <p:txBody>
          <a:bodyPr/>
          <a:lstStyle/>
          <a:p>
            <a:r>
              <a:rPr lang="en-GB" dirty="0"/>
              <a:t>HNA Suite of materials</a:t>
            </a:r>
          </a:p>
        </p:txBody>
      </p:sp>
      <p:sp>
        <p:nvSpPr>
          <p:cNvPr id="3" name="Content Placeholder 2">
            <a:extLst>
              <a:ext uri="{FF2B5EF4-FFF2-40B4-BE49-F238E27FC236}">
                <a16:creationId xmlns:a16="http://schemas.microsoft.com/office/drawing/2014/main" id="{1847D3BF-031C-DAD1-21F0-D6359C2C8CA9}"/>
              </a:ext>
            </a:extLst>
          </p:cNvPr>
          <p:cNvSpPr>
            <a:spLocks noGrp="1"/>
          </p:cNvSpPr>
          <p:nvPr>
            <p:ph idx="1"/>
          </p:nvPr>
        </p:nvSpPr>
        <p:spPr/>
        <p:txBody>
          <a:bodyPr/>
          <a:lstStyle/>
          <a:p>
            <a:pPr marL="457200" indent="-457200">
              <a:buFont typeface="+mj-lt"/>
              <a:buAutoNum type="arabicPeriod"/>
            </a:pPr>
            <a:r>
              <a:rPr lang="en-GB" dirty="0"/>
              <a:t>Full Technical Report</a:t>
            </a:r>
          </a:p>
          <a:p>
            <a:pPr marL="457200" indent="-457200">
              <a:buFont typeface="+mj-lt"/>
              <a:buAutoNum type="arabicPeriod"/>
            </a:pPr>
            <a:r>
              <a:rPr lang="en-GB" dirty="0"/>
              <a:t>Summary Report</a:t>
            </a:r>
          </a:p>
          <a:p>
            <a:pPr marL="457200" indent="-457200">
              <a:buFont typeface="+mj-lt"/>
              <a:buAutoNum type="arabicPeriod"/>
            </a:pPr>
            <a:r>
              <a:rPr lang="en-GB" dirty="0"/>
              <a:t>Summary of Recommendations</a:t>
            </a:r>
          </a:p>
          <a:p>
            <a:pPr marL="457200" indent="-457200">
              <a:buFont typeface="+mj-lt"/>
              <a:buAutoNum type="arabicPeriod"/>
            </a:pPr>
            <a:r>
              <a:rPr lang="en-GB"/>
              <a:t>PowerPoint </a:t>
            </a:r>
            <a:r>
              <a:rPr lang="en-GB" dirty="0"/>
              <a:t>Presentation</a:t>
            </a:r>
          </a:p>
        </p:txBody>
      </p:sp>
    </p:spTree>
    <p:extLst>
      <p:ext uri="{BB962C8B-B14F-4D97-AF65-F5344CB8AC3E}">
        <p14:creationId xmlns:p14="http://schemas.microsoft.com/office/powerpoint/2010/main" val="278363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2D47-E995-475D-9C45-C53EF1FF41D4}"/>
              </a:ext>
            </a:extLst>
          </p:cNvPr>
          <p:cNvSpPr>
            <a:spLocks noGrp="1"/>
          </p:cNvSpPr>
          <p:nvPr>
            <p:ph type="title"/>
          </p:nvPr>
        </p:nvSpPr>
        <p:spPr/>
        <p:txBody>
          <a:bodyPr>
            <a:normAutofit fontScale="90000"/>
          </a:bodyPr>
          <a:lstStyle/>
          <a:p>
            <a:r>
              <a:rPr lang="en-GB" dirty="0"/>
              <a:t>Wider Determinants Findings</a:t>
            </a:r>
            <a:br>
              <a:rPr lang="en-GB" dirty="0"/>
            </a:br>
            <a:endParaRPr lang="en-GB" dirty="0"/>
          </a:p>
        </p:txBody>
      </p:sp>
      <p:sp>
        <p:nvSpPr>
          <p:cNvPr id="6" name="Content Placeholder 5">
            <a:extLst>
              <a:ext uri="{FF2B5EF4-FFF2-40B4-BE49-F238E27FC236}">
                <a16:creationId xmlns:a16="http://schemas.microsoft.com/office/drawing/2014/main" id="{C1B8618A-3A05-821D-E8C7-BF66C9CA6709}"/>
              </a:ext>
            </a:extLst>
          </p:cNvPr>
          <p:cNvSpPr>
            <a:spLocks noGrp="1"/>
          </p:cNvSpPr>
          <p:nvPr>
            <p:ph idx="1"/>
          </p:nvPr>
        </p:nvSpPr>
        <p:spPr/>
        <p:txBody>
          <a:bodyPr>
            <a:normAutofit lnSpcReduction="10000"/>
          </a:bodyPr>
          <a:lstStyle/>
          <a:p>
            <a:r>
              <a:rPr lang="en-GB" sz="2000" b="0" dirty="0">
                <a:effectLst/>
                <a:latin typeface="Calibri" panose="020F0502020204030204" pitchFamily="34" charset="0"/>
                <a:ea typeface="Calibri" panose="020F0502020204030204" pitchFamily="34" charset="0"/>
                <a:cs typeface="Times New Roman" panose="02020603050405020304" pitchFamily="18" charset="0"/>
              </a:rPr>
              <a:t>Initial housing agreement is for 6 months only</a:t>
            </a:r>
          </a:p>
          <a:p>
            <a:pPr marL="285750" indent="-285750">
              <a:buFont typeface="Arial" panose="020B0604020202020204" pitchFamily="34" charset="0"/>
              <a:buChar char="•"/>
            </a:pPr>
            <a:r>
              <a:rPr lang="en-GB" sz="2000" b="0" dirty="0">
                <a:latin typeface="Calibri" panose="020F0502020204030204" pitchFamily="34" charset="0"/>
                <a:ea typeface="Calibri" panose="020F0502020204030204" pitchFamily="34" charset="0"/>
                <a:cs typeface="Times New Roman" panose="02020603050405020304" pitchFamily="18" charset="0"/>
              </a:rPr>
              <a:t>Some have been extended</a:t>
            </a:r>
          </a:p>
          <a:p>
            <a:pPr marL="285750" indent="-285750">
              <a:buFont typeface="Arial" panose="020B0604020202020204" pitchFamily="34" charset="0"/>
              <a:buChar char="•"/>
            </a:pPr>
            <a:r>
              <a:rPr lang="en-GB" sz="2000" b="0" dirty="0">
                <a:effectLst/>
                <a:latin typeface="Calibri" panose="020F0502020204030204" pitchFamily="34" charset="0"/>
                <a:ea typeface="Calibri" panose="020F0502020204030204" pitchFamily="34" charset="0"/>
                <a:cs typeface="Times New Roman" panose="02020603050405020304" pitchFamily="18" charset="0"/>
              </a:rPr>
              <a:t>Some have been relocated</a:t>
            </a:r>
          </a:p>
          <a:p>
            <a:pPr marL="285750" indent="-285750">
              <a:buFont typeface="Arial" panose="020B0604020202020204" pitchFamily="34" charset="0"/>
              <a:buChar char="•"/>
            </a:pPr>
            <a:r>
              <a:rPr lang="en-GB" sz="2000" b="0" dirty="0">
                <a:latin typeface="Calibri" panose="020F0502020204030204" pitchFamily="34" charset="0"/>
                <a:ea typeface="Calibri" panose="020F0502020204030204" pitchFamily="34" charset="0"/>
                <a:cs typeface="Times New Roman" panose="02020603050405020304" pitchFamily="18" charset="0"/>
              </a:rPr>
              <a:t>Some have been placed in hotels etc </a:t>
            </a:r>
          </a:p>
          <a:p>
            <a:pPr marL="285750" indent="-285750">
              <a:buFont typeface="Arial" panose="020B0604020202020204" pitchFamily="34" charset="0"/>
              <a:buChar char="•"/>
            </a:pPr>
            <a:r>
              <a:rPr lang="en-GB" sz="2000" b="0" dirty="0">
                <a:effectLst/>
                <a:latin typeface="Calibri" panose="020F0502020204030204" pitchFamily="34" charset="0"/>
                <a:ea typeface="Calibri" panose="020F0502020204030204" pitchFamily="34" charset="0"/>
                <a:cs typeface="Times New Roman" panose="02020603050405020304" pitchFamily="18" charset="0"/>
              </a:rPr>
              <a:t>There is a risk of homelessness</a:t>
            </a:r>
          </a:p>
          <a:p>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0" dirty="0">
                <a:effectLst/>
                <a:latin typeface="Calibri" panose="020F0502020204030204" pitchFamily="34" charset="0"/>
                <a:ea typeface="Calibri" panose="020F0502020204030204" pitchFamily="34" charset="0"/>
                <a:cs typeface="Times New Roman" panose="02020603050405020304" pitchFamily="18" charset="0"/>
              </a:rPr>
              <a:t>Many Ukrainian Community Support Hubs to support new residents upon arrival to the local community.   </a:t>
            </a:r>
          </a:p>
          <a:p>
            <a:pPr marL="342900" indent="-342900">
              <a:buFont typeface="Arial" panose="020B0604020202020204" pitchFamily="34" charset="0"/>
              <a:buChar char="•"/>
            </a:pPr>
            <a:r>
              <a:rPr lang="en-GB" sz="2000" b="0" dirty="0">
                <a:effectLst/>
                <a:latin typeface="Calibri" panose="020F0502020204030204" pitchFamily="34" charset="0"/>
                <a:ea typeface="Calibri" panose="020F0502020204030204" pitchFamily="34" charset="0"/>
                <a:cs typeface="Times New Roman" panose="02020603050405020304" pitchFamily="18" charset="0"/>
              </a:rPr>
              <a:t>The hubs are often a central place to come to get items refugees may need when they arrive (clothes etc), and to get the information and support to help them to settle in the UK.  </a:t>
            </a:r>
          </a:p>
          <a:p>
            <a:pPr marL="342900" indent="-342900">
              <a:buFont typeface="Arial" panose="020B0604020202020204" pitchFamily="34" charset="0"/>
              <a:buChar char="•"/>
            </a:pPr>
            <a:r>
              <a:rPr lang="en-GB" sz="2000" b="0" dirty="0">
                <a:effectLst/>
                <a:latin typeface="Calibri" panose="020F0502020204030204" pitchFamily="34" charset="0"/>
                <a:ea typeface="Calibri" panose="020F0502020204030204" pitchFamily="34" charset="0"/>
                <a:cs typeface="Times New Roman" panose="02020603050405020304" pitchFamily="18" charset="0"/>
              </a:rPr>
              <a:t>They provide a safe space to integrate with other Ukrainian families who were fleeing their homes during Russia's invasion of their home country.</a:t>
            </a:r>
          </a:p>
          <a:p>
            <a:endParaRPr lang="en-GB" dirty="0"/>
          </a:p>
        </p:txBody>
      </p:sp>
    </p:spTree>
    <p:extLst>
      <p:ext uri="{BB962C8B-B14F-4D97-AF65-F5344CB8AC3E}">
        <p14:creationId xmlns:p14="http://schemas.microsoft.com/office/powerpoint/2010/main" val="238861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8B53-0936-A34E-5741-FCAAC392F03D}"/>
              </a:ext>
            </a:extLst>
          </p:cNvPr>
          <p:cNvSpPr>
            <a:spLocks noGrp="1"/>
          </p:cNvSpPr>
          <p:nvPr>
            <p:ph type="title"/>
          </p:nvPr>
        </p:nvSpPr>
        <p:spPr/>
        <p:txBody>
          <a:bodyPr/>
          <a:lstStyle/>
          <a:p>
            <a:r>
              <a:rPr lang="en-GB" dirty="0"/>
              <a:t>Children’s Health Findings</a:t>
            </a:r>
          </a:p>
        </p:txBody>
      </p:sp>
      <p:pic>
        <p:nvPicPr>
          <p:cNvPr id="4" name="Content Placeholder 3">
            <a:extLst>
              <a:ext uri="{FF2B5EF4-FFF2-40B4-BE49-F238E27FC236}">
                <a16:creationId xmlns:a16="http://schemas.microsoft.com/office/drawing/2014/main" id="{CDA935DD-6D21-199F-04FD-ABADCB3B1E5C}"/>
              </a:ext>
            </a:extLst>
          </p:cNvPr>
          <p:cNvPicPr>
            <a:picLocks noGrp="1" noChangeAspect="1"/>
          </p:cNvPicPr>
          <p:nvPr>
            <p:ph idx="1"/>
          </p:nvPr>
        </p:nvPicPr>
        <p:blipFill>
          <a:blip r:embed="rId2"/>
          <a:stretch>
            <a:fillRect/>
          </a:stretch>
        </p:blipFill>
        <p:spPr>
          <a:xfrm>
            <a:off x="533461" y="1032584"/>
            <a:ext cx="4399226" cy="2648853"/>
          </a:xfrm>
          <a:prstGeom prst="rect">
            <a:avLst/>
          </a:prstGeom>
        </p:spPr>
      </p:pic>
      <p:sp>
        <p:nvSpPr>
          <p:cNvPr id="5" name="TextBox 4">
            <a:extLst>
              <a:ext uri="{FF2B5EF4-FFF2-40B4-BE49-F238E27FC236}">
                <a16:creationId xmlns:a16="http://schemas.microsoft.com/office/drawing/2014/main" id="{026D5779-4EFF-C94F-B9F9-37BF44F9CED1}"/>
              </a:ext>
            </a:extLst>
          </p:cNvPr>
          <p:cNvSpPr txBox="1"/>
          <p:nvPr/>
        </p:nvSpPr>
        <p:spPr>
          <a:xfrm>
            <a:off x="568712" y="4233560"/>
            <a:ext cx="10145281" cy="1740605"/>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210 who responded to the survey, 35 reported that they brought children with long term conditions with them to the UK.  Nine stated that they had children with disabilities.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Overall, the children who have arrived are reported to be in generally good health.  When asked how often their children needed treatment only 59 said they received medical treatment in any one year </a:t>
            </a:r>
            <a:endParaRPr lang="en-GB" dirty="0"/>
          </a:p>
        </p:txBody>
      </p:sp>
      <p:pic>
        <p:nvPicPr>
          <p:cNvPr id="6" name="Picture 5">
            <a:extLst>
              <a:ext uri="{FF2B5EF4-FFF2-40B4-BE49-F238E27FC236}">
                <a16:creationId xmlns:a16="http://schemas.microsoft.com/office/drawing/2014/main" id="{9E266B38-D100-F61A-1DEE-39C2193BB21C}"/>
              </a:ext>
            </a:extLst>
          </p:cNvPr>
          <p:cNvPicPr>
            <a:picLocks noChangeAspect="1"/>
          </p:cNvPicPr>
          <p:nvPr/>
        </p:nvPicPr>
        <p:blipFill>
          <a:blip r:embed="rId3"/>
          <a:stretch>
            <a:fillRect/>
          </a:stretch>
        </p:blipFill>
        <p:spPr>
          <a:xfrm>
            <a:off x="5690307" y="1032584"/>
            <a:ext cx="5023686" cy="2648853"/>
          </a:xfrm>
          <a:prstGeom prst="rect">
            <a:avLst/>
          </a:prstGeom>
        </p:spPr>
      </p:pic>
    </p:spTree>
    <p:extLst>
      <p:ext uri="{BB962C8B-B14F-4D97-AF65-F5344CB8AC3E}">
        <p14:creationId xmlns:p14="http://schemas.microsoft.com/office/powerpoint/2010/main" val="39842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99F4-DD0F-4555-AFE5-C05E6FDCE14C}"/>
              </a:ext>
            </a:extLst>
          </p:cNvPr>
          <p:cNvSpPr>
            <a:spLocks noGrp="1"/>
          </p:cNvSpPr>
          <p:nvPr>
            <p:ph type="title"/>
          </p:nvPr>
        </p:nvSpPr>
        <p:spPr/>
        <p:txBody>
          <a:bodyPr>
            <a:normAutofit fontScale="90000"/>
          </a:bodyPr>
          <a:lstStyle/>
          <a:p>
            <a:r>
              <a:rPr lang="en-GB" dirty="0"/>
              <a:t>Differences &amp; Commonality with other refugee populations</a:t>
            </a:r>
            <a:br>
              <a:rPr lang="en-GB" dirty="0"/>
            </a:br>
            <a:endParaRPr lang="en-GB" dirty="0"/>
          </a:p>
        </p:txBody>
      </p:sp>
      <p:sp>
        <p:nvSpPr>
          <p:cNvPr id="3" name="Content Placeholder 2">
            <a:extLst>
              <a:ext uri="{FF2B5EF4-FFF2-40B4-BE49-F238E27FC236}">
                <a16:creationId xmlns:a16="http://schemas.microsoft.com/office/drawing/2014/main" id="{4FCC2D40-8DF6-40E4-A17D-80DA144563D9}"/>
              </a:ext>
            </a:extLst>
          </p:cNvPr>
          <p:cNvSpPr>
            <a:spLocks noGrp="1"/>
          </p:cNvSpPr>
          <p:nvPr>
            <p:ph idx="1"/>
          </p:nvPr>
        </p:nvSpPr>
        <p:spPr>
          <a:xfrm>
            <a:off x="359999" y="1440000"/>
            <a:ext cx="4780713" cy="4351338"/>
          </a:xfrm>
        </p:spPr>
        <p:txBody>
          <a:bodyPr/>
          <a:lstStyle/>
          <a:p>
            <a:r>
              <a:rPr lang="en-GB" dirty="0">
                <a:solidFill>
                  <a:srgbClr val="00A188"/>
                </a:solidFill>
              </a:rPr>
              <a:t>Language</a:t>
            </a:r>
          </a:p>
          <a:p>
            <a:r>
              <a:rPr lang="en-GB" dirty="0">
                <a:solidFill>
                  <a:srgbClr val="00A188"/>
                </a:solidFill>
              </a:rPr>
              <a:t>Culture</a:t>
            </a:r>
          </a:p>
          <a:p>
            <a:r>
              <a:rPr lang="en-GB" dirty="0">
                <a:solidFill>
                  <a:srgbClr val="00A188"/>
                </a:solidFill>
              </a:rPr>
              <a:t>Access</a:t>
            </a:r>
          </a:p>
          <a:p>
            <a:r>
              <a:rPr lang="en-GB" dirty="0">
                <a:solidFill>
                  <a:srgbClr val="00A188"/>
                </a:solidFill>
              </a:rPr>
              <a:t>Disorientation</a:t>
            </a:r>
          </a:p>
          <a:p>
            <a:r>
              <a:rPr lang="en-GB" dirty="0">
                <a:solidFill>
                  <a:srgbClr val="00A188"/>
                </a:solidFill>
              </a:rPr>
              <a:t>Need for guidelines</a:t>
            </a:r>
          </a:p>
        </p:txBody>
      </p:sp>
      <p:sp>
        <p:nvSpPr>
          <p:cNvPr id="4" name="Content Placeholder 2">
            <a:extLst>
              <a:ext uri="{FF2B5EF4-FFF2-40B4-BE49-F238E27FC236}">
                <a16:creationId xmlns:a16="http://schemas.microsoft.com/office/drawing/2014/main" id="{8F2E8302-CF21-9CE9-F790-DBB2E13AD285}"/>
              </a:ext>
            </a:extLst>
          </p:cNvPr>
          <p:cNvSpPr txBox="1">
            <a:spLocks/>
          </p:cNvSpPr>
          <p:nvPr/>
        </p:nvSpPr>
        <p:spPr>
          <a:xfrm>
            <a:off x="6801686" y="1440000"/>
            <a:ext cx="4780713"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6"/>
                </a:solidFill>
              </a:rPr>
              <a:t>Education</a:t>
            </a:r>
          </a:p>
          <a:p>
            <a:r>
              <a:rPr lang="en-GB" dirty="0">
                <a:solidFill>
                  <a:schemeClr val="accent6"/>
                </a:solidFill>
              </a:rPr>
              <a:t>Affluence</a:t>
            </a:r>
          </a:p>
          <a:p>
            <a:r>
              <a:rPr lang="en-GB" dirty="0">
                <a:solidFill>
                  <a:schemeClr val="accent6"/>
                </a:solidFill>
              </a:rPr>
              <a:t>Position in society</a:t>
            </a:r>
          </a:p>
          <a:p>
            <a:r>
              <a:rPr lang="en-GB" dirty="0">
                <a:solidFill>
                  <a:schemeClr val="accent6"/>
                </a:solidFill>
              </a:rPr>
              <a:t>Predominantly female</a:t>
            </a:r>
          </a:p>
          <a:p>
            <a:r>
              <a:rPr lang="en-GB" dirty="0">
                <a:solidFill>
                  <a:schemeClr val="accent6"/>
                </a:solidFill>
              </a:rPr>
              <a:t>More children</a:t>
            </a:r>
          </a:p>
          <a:p>
            <a:r>
              <a:rPr lang="en-GB" dirty="0">
                <a:solidFill>
                  <a:schemeClr val="accent6"/>
                </a:solidFill>
              </a:rPr>
              <a:t>GP Gatekeeping</a:t>
            </a:r>
          </a:p>
          <a:p>
            <a:endParaRPr lang="en-GB" dirty="0"/>
          </a:p>
        </p:txBody>
      </p:sp>
    </p:spTree>
    <p:extLst>
      <p:ext uri="{BB962C8B-B14F-4D97-AF65-F5344CB8AC3E}">
        <p14:creationId xmlns:p14="http://schemas.microsoft.com/office/powerpoint/2010/main" val="390784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BE00-C09E-4EBF-B241-A37C8F7FA39E}"/>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9AA01061-5F68-442B-8CC1-B8B7F4702D9D}"/>
              </a:ext>
            </a:extLst>
          </p:cNvPr>
          <p:cNvSpPr>
            <a:spLocks noGrp="1"/>
          </p:cNvSpPr>
          <p:nvPr>
            <p:ph idx="1"/>
          </p:nvPr>
        </p:nvSpPr>
        <p:spPr/>
        <p:txBody>
          <a:bodyPr>
            <a:norm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This report includes several the recommendations to the health care system, local authorities, government departments, voluntary sector, and universities.   Ukrainian refugees consulted recommended that there should be;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Support for community liaison/champion/navigator type roles </a:t>
            </a:r>
            <a:endParaRPr lang="en-GB"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Better explanation of how the health system works at an early stage prior to and immediately on arrival</a:t>
            </a:r>
            <a:endParaRPr lang="en-GB"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Quicker and easier access to translators/mediators </a:t>
            </a:r>
            <a:endParaRPr lang="en-GB"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Improved cultural competence amongst clinical staff including the social and cultural aspects of refugees </a:t>
            </a:r>
            <a:endParaRPr lang="en-GB" sz="24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19141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19DC-0D25-4AD0-8A76-BC03BAB5BA82}"/>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31A35086-1B4E-438F-8287-BB453CD7303D}"/>
              </a:ext>
            </a:extLst>
          </p:cNvPr>
          <p:cNvSpPr>
            <a:spLocks noGrp="1"/>
          </p:cNvSpPr>
          <p:nvPr>
            <p:ph idx="1"/>
          </p:nvPr>
        </p:nvSpPr>
        <p:spPr>
          <a:xfrm>
            <a:off x="359999" y="936702"/>
            <a:ext cx="11446163" cy="5430644"/>
          </a:xfrm>
        </p:spPr>
        <p:txBody>
          <a:bodyPr>
            <a:normAutofit fontScale="70000" lnSpcReduction="20000"/>
          </a:bodyPr>
          <a:lstStyle/>
          <a:p>
            <a:pPr marL="457200"/>
            <a:r>
              <a:rPr lang="en-GB" sz="11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2900" dirty="0">
                <a:effectLst/>
                <a:latin typeface="Calibri" panose="020F0502020204030204" pitchFamily="34" charset="0"/>
                <a:ea typeface="Calibri" panose="020F0502020204030204" pitchFamily="34" charset="0"/>
                <a:cs typeface="Times New Roman" panose="02020603050405020304" pitchFamily="18" charset="0"/>
              </a:rPr>
              <a:t>Additionally, the report identifies further recommendations to address;</a:t>
            </a: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Improved screening</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Regular refresher training for staff</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Housing insecurity</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Societal education</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Improved welcome packs</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English Language lessons</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Sexual Health screening</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Improved targeted psychological support</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Adopting a Trauma Informed Approach</a:t>
            </a:r>
            <a:endParaRPr lang="en-GB" sz="2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900" dirty="0">
                <a:effectLst/>
                <a:latin typeface="Calibri" panose="020F0502020204030204" pitchFamily="34" charset="0"/>
                <a:ea typeface="Times New Roman" panose="02020603050405020304" pitchFamily="18" charset="0"/>
              </a:rPr>
              <a:t>Commission and carry out further research in relation to</a:t>
            </a:r>
            <a:endParaRPr lang="en-GB" sz="29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2900" dirty="0">
                <a:effectLst/>
                <a:latin typeface="Calibri" panose="020F0502020204030204" pitchFamily="34" charset="0"/>
                <a:ea typeface="Times New Roman" panose="02020603050405020304" pitchFamily="18" charset="0"/>
              </a:rPr>
              <a:t>Cultural Competency Training </a:t>
            </a:r>
            <a:endParaRPr lang="en-GB" sz="29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2900" dirty="0">
                <a:effectLst/>
                <a:latin typeface="Calibri" panose="020F0502020204030204" pitchFamily="34" charset="0"/>
                <a:ea typeface="Times New Roman" panose="02020603050405020304" pitchFamily="18" charset="0"/>
              </a:rPr>
              <a:t>Benefits of hosting refugees</a:t>
            </a:r>
            <a:endParaRPr lang="en-GB" sz="29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sz="2900" dirty="0">
                <a:effectLst/>
                <a:latin typeface="Calibri" panose="020F0502020204030204" pitchFamily="34" charset="0"/>
                <a:ea typeface="Times New Roman" panose="02020603050405020304" pitchFamily="18" charset="0"/>
              </a:rPr>
              <a:t>Effectiveness of Community Champions</a:t>
            </a:r>
            <a:endParaRPr lang="en-GB" sz="29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57644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1A99-F4F8-8856-E18E-C44AC63EC21E}"/>
              </a:ext>
            </a:extLst>
          </p:cNvPr>
          <p:cNvSpPr>
            <a:spLocks noGrp="1"/>
          </p:cNvSpPr>
          <p:nvPr>
            <p:ph type="title"/>
          </p:nvPr>
        </p:nvSpPr>
        <p:spPr/>
        <p:txBody>
          <a:bodyPr/>
          <a:lstStyle/>
          <a:p>
            <a:r>
              <a:rPr lang="en-GB" dirty="0"/>
              <a:t>Stakeholder recommendations</a:t>
            </a:r>
          </a:p>
        </p:txBody>
      </p:sp>
      <p:pic>
        <p:nvPicPr>
          <p:cNvPr id="4" name="Content Placeholder 3">
            <a:extLst>
              <a:ext uri="{FF2B5EF4-FFF2-40B4-BE49-F238E27FC236}">
                <a16:creationId xmlns:a16="http://schemas.microsoft.com/office/drawing/2014/main" id="{6E5E3275-A5E3-C0FA-E006-C1B05021D68B}"/>
              </a:ext>
            </a:extLst>
          </p:cNvPr>
          <p:cNvPicPr>
            <a:picLocks noGrp="1" noChangeAspect="1"/>
          </p:cNvPicPr>
          <p:nvPr>
            <p:ph idx="1"/>
          </p:nvPr>
        </p:nvPicPr>
        <p:blipFill>
          <a:blip r:embed="rId2"/>
          <a:stretch>
            <a:fillRect/>
          </a:stretch>
        </p:blipFill>
        <p:spPr>
          <a:xfrm>
            <a:off x="2174489" y="1270246"/>
            <a:ext cx="7956196" cy="4773716"/>
          </a:xfrm>
          <a:prstGeom prst="rect">
            <a:avLst/>
          </a:prstGeom>
        </p:spPr>
      </p:pic>
    </p:spTree>
    <p:extLst>
      <p:ext uri="{BB962C8B-B14F-4D97-AF65-F5344CB8AC3E}">
        <p14:creationId xmlns:p14="http://schemas.microsoft.com/office/powerpoint/2010/main" val="341528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fontScale="90000"/>
          </a:bodyPr>
          <a:lstStyle/>
          <a:p>
            <a:r>
              <a:rPr lang="en-GB" dirty="0"/>
              <a:t>Access to Health Care</a:t>
            </a:r>
          </a:p>
        </p:txBody>
      </p:sp>
      <p:pic>
        <p:nvPicPr>
          <p:cNvPr id="6" name="Content Placeholder 5">
            <a:extLst>
              <a:ext uri="{FF2B5EF4-FFF2-40B4-BE49-F238E27FC236}">
                <a16:creationId xmlns:a16="http://schemas.microsoft.com/office/drawing/2014/main" id="{C651552E-E93C-679A-F307-D17F38D8FF02}"/>
              </a:ext>
            </a:extLst>
          </p:cNvPr>
          <p:cNvPicPr>
            <a:picLocks noGrp="1" noChangeAspect="1"/>
          </p:cNvPicPr>
          <p:nvPr>
            <p:ph idx="1"/>
          </p:nvPr>
        </p:nvPicPr>
        <p:blipFill>
          <a:blip r:embed="rId3"/>
          <a:stretch>
            <a:fillRect/>
          </a:stretch>
        </p:blipFill>
        <p:spPr>
          <a:xfrm>
            <a:off x="3703320" y="5276424"/>
            <a:ext cx="9018270" cy="1149096"/>
          </a:xfrm>
          <a:prstGeom prst="rect">
            <a:avLst/>
          </a:prstGeom>
        </p:spPr>
      </p:pic>
      <p:pic>
        <p:nvPicPr>
          <p:cNvPr id="5" name="Picture 4">
            <a:extLst>
              <a:ext uri="{FF2B5EF4-FFF2-40B4-BE49-F238E27FC236}">
                <a16:creationId xmlns:a16="http://schemas.microsoft.com/office/drawing/2014/main" id="{5ED431E3-E38D-692D-EE6F-56EBC75DBA5C}"/>
              </a:ext>
            </a:extLst>
          </p:cNvPr>
          <p:cNvPicPr>
            <a:picLocks noChangeAspect="1"/>
          </p:cNvPicPr>
          <p:nvPr/>
        </p:nvPicPr>
        <p:blipFill>
          <a:blip r:embed="rId4"/>
          <a:stretch>
            <a:fillRect/>
          </a:stretch>
        </p:blipFill>
        <p:spPr>
          <a:xfrm>
            <a:off x="3703320" y="273339"/>
            <a:ext cx="9018270" cy="5003085"/>
          </a:xfrm>
          <a:prstGeom prst="rect">
            <a:avLst/>
          </a:prstGeom>
        </p:spPr>
      </p:pic>
    </p:spTree>
    <p:extLst>
      <p:ext uri="{BB962C8B-B14F-4D97-AF65-F5344CB8AC3E}">
        <p14:creationId xmlns:p14="http://schemas.microsoft.com/office/powerpoint/2010/main" val="220897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a:bodyPr>
          <a:lstStyle/>
          <a:p>
            <a:r>
              <a:rPr lang="en-GB" dirty="0"/>
              <a:t>Health Care 1</a:t>
            </a:r>
          </a:p>
        </p:txBody>
      </p:sp>
      <p:sp>
        <p:nvSpPr>
          <p:cNvPr id="4" name="Content Placeholder 3">
            <a:extLst>
              <a:ext uri="{FF2B5EF4-FFF2-40B4-BE49-F238E27FC236}">
                <a16:creationId xmlns:a16="http://schemas.microsoft.com/office/drawing/2014/main" id="{D9B0B5D7-8D2F-4B7D-3B48-FC5768E89673}"/>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4B76AA91-B614-56EC-2431-1E7A5D003EE5}"/>
              </a:ext>
            </a:extLst>
          </p:cNvPr>
          <p:cNvPicPr>
            <a:picLocks noChangeAspect="1"/>
          </p:cNvPicPr>
          <p:nvPr/>
        </p:nvPicPr>
        <p:blipFill>
          <a:blip r:embed="rId3"/>
          <a:stretch>
            <a:fillRect/>
          </a:stretch>
        </p:blipFill>
        <p:spPr>
          <a:xfrm>
            <a:off x="3257550" y="930480"/>
            <a:ext cx="10189350" cy="4487519"/>
          </a:xfrm>
          <a:prstGeom prst="rect">
            <a:avLst/>
          </a:prstGeom>
        </p:spPr>
      </p:pic>
    </p:spTree>
    <p:extLst>
      <p:ext uri="{BB962C8B-B14F-4D97-AF65-F5344CB8AC3E}">
        <p14:creationId xmlns:p14="http://schemas.microsoft.com/office/powerpoint/2010/main" val="76637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a:bodyPr>
          <a:lstStyle/>
          <a:p>
            <a:r>
              <a:rPr lang="en-GB" dirty="0"/>
              <a:t>Health Care 2</a:t>
            </a:r>
          </a:p>
        </p:txBody>
      </p:sp>
      <p:sp>
        <p:nvSpPr>
          <p:cNvPr id="4" name="Content Placeholder 3">
            <a:extLst>
              <a:ext uri="{FF2B5EF4-FFF2-40B4-BE49-F238E27FC236}">
                <a16:creationId xmlns:a16="http://schemas.microsoft.com/office/drawing/2014/main" id="{D9B0B5D7-8D2F-4B7D-3B48-FC5768E89673}"/>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61823C70-717C-0255-0434-AD657C73A7E2}"/>
              </a:ext>
            </a:extLst>
          </p:cNvPr>
          <p:cNvPicPr>
            <a:picLocks noChangeAspect="1"/>
          </p:cNvPicPr>
          <p:nvPr/>
        </p:nvPicPr>
        <p:blipFill>
          <a:blip r:embed="rId3"/>
          <a:stretch>
            <a:fillRect/>
          </a:stretch>
        </p:blipFill>
        <p:spPr>
          <a:xfrm>
            <a:off x="3703320" y="948076"/>
            <a:ext cx="9258300" cy="4586958"/>
          </a:xfrm>
          <a:prstGeom prst="rect">
            <a:avLst/>
          </a:prstGeom>
        </p:spPr>
      </p:pic>
    </p:spTree>
    <p:extLst>
      <p:ext uri="{BB962C8B-B14F-4D97-AF65-F5344CB8AC3E}">
        <p14:creationId xmlns:p14="http://schemas.microsoft.com/office/powerpoint/2010/main" val="30071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a:bodyPr>
          <a:lstStyle/>
          <a:p>
            <a:r>
              <a:rPr lang="en-GB" dirty="0"/>
              <a:t>Child Health</a:t>
            </a:r>
          </a:p>
        </p:txBody>
      </p:sp>
      <p:pic>
        <p:nvPicPr>
          <p:cNvPr id="5" name="Content Placeholder 4">
            <a:extLst>
              <a:ext uri="{FF2B5EF4-FFF2-40B4-BE49-F238E27FC236}">
                <a16:creationId xmlns:a16="http://schemas.microsoft.com/office/drawing/2014/main" id="{5D341BDB-5658-CD20-B9EA-8197D9AD7CA3}"/>
              </a:ext>
            </a:extLst>
          </p:cNvPr>
          <p:cNvPicPr>
            <a:picLocks noGrp="1" noChangeAspect="1"/>
          </p:cNvPicPr>
          <p:nvPr>
            <p:ph idx="1"/>
          </p:nvPr>
        </p:nvPicPr>
        <p:blipFill>
          <a:blip r:embed="rId3"/>
          <a:stretch>
            <a:fillRect/>
          </a:stretch>
        </p:blipFill>
        <p:spPr>
          <a:xfrm>
            <a:off x="3268979" y="1527918"/>
            <a:ext cx="10277847" cy="3328149"/>
          </a:xfrm>
          <a:prstGeom prst="rect">
            <a:avLst/>
          </a:prstGeom>
        </p:spPr>
      </p:pic>
    </p:spTree>
    <p:extLst>
      <p:ext uri="{BB962C8B-B14F-4D97-AF65-F5344CB8AC3E}">
        <p14:creationId xmlns:p14="http://schemas.microsoft.com/office/powerpoint/2010/main" val="362856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E0F9-4997-41BD-A015-1B6535BAA60F}"/>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67A53E06-6559-48C3-96CD-B9383D48D959}"/>
              </a:ext>
            </a:extLst>
          </p:cNvPr>
          <p:cNvSpPr>
            <a:spLocks noGrp="1"/>
          </p:cNvSpPr>
          <p:nvPr>
            <p:ph idx="1"/>
          </p:nvPr>
        </p:nvSpPr>
        <p:spPr/>
        <p:txBody>
          <a:bodyPr/>
          <a:lstStyle/>
          <a:p>
            <a:pPr marL="342900" indent="-342900">
              <a:buFont typeface="Arial" panose="020B0604020202020204" pitchFamily="34" charset="0"/>
              <a:buChar char="•"/>
            </a:pPr>
            <a:r>
              <a:rPr lang="en-GB" dirty="0"/>
              <a:t>Remit</a:t>
            </a:r>
          </a:p>
          <a:p>
            <a:pPr marL="342900" indent="-342900">
              <a:buFont typeface="Arial" panose="020B0604020202020204" pitchFamily="34" charset="0"/>
              <a:buChar char="•"/>
            </a:pPr>
            <a:r>
              <a:rPr lang="en-GB" dirty="0"/>
              <a:t>Background</a:t>
            </a:r>
          </a:p>
          <a:p>
            <a:pPr marL="342900" indent="-342900">
              <a:buFont typeface="Arial" panose="020B0604020202020204" pitchFamily="34" charset="0"/>
              <a:buChar char="•"/>
            </a:pPr>
            <a:r>
              <a:rPr lang="en-GB" dirty="0"/>
              <a:t>Methodology</a:t>
            </a:r>
          </a:p>
          <a:p>
            <a:pPr marL="342900" indent="-342900">
              <a:buFont typeface="Arial" panose="020B0604020202020204" pitchFamily="34" charset="0"/>
              <a:buChar char="•"/>
            </a:pPr>
            <a:r>
              <a:rPr lang="en-GB" dirty="0"/>
              <a:t>Literature Search</a:t>
            </a:r>
          </a:p>
          <a:p>
            <a:pPr marL="342900" indent="-342900">
              <a:buFont typeface="Arial" panose="020B0604020202020204" pitchFamily="34" charset="0"/>
              <a:buChar char="•"/>
            </a:pPr>
            <a:r>
              <a:rPr lang="en-GB" dirty="0"/>
              <a:t>Participant data</a:t>
            </a:r>
          </a:p>
          <a:p>
            <a:pPr marL="342900" indent="-342900">
              <a:buFont typeface="Arial" panose="020B0604020202020204" pitchFamily="34" charset="0"/>
              <a:buChar char="•"/>
            </a:pPr>
            <a:r>
              <a:rPr lang="en-GB" dirty="0"/>
              <a:t>Key Findings</a:t>
            </a:r>
          </a:p>
          <a:p>
            <a:pPr marL="342900" indent="-342900">
              <a:buFont typeface="Arial" panose="020B0604020202020204" pitchFamily="34" charset="0"/>
              <a:buChar char="•"/>
            </a:pPr>
            <a:r>
              <a:rPr lang="en-GB" dirty="0"/>
              <a:t>Differences &amp; Commonality with other refugee populations</a:t>
            </a:r>
          </a:p>
          <a:p>
            <a:pPr marL="342900" indent="-342900">
              <a:buFont typeface="Arial" panose="020B0604020202020204" pitchFamily="34" charset="0"/>
              <a:buChar char="•"/>
            </a:pPr>
            <a:r>
              <a:rPr lang="en-GB" dirty="0"/>
              <a:t>Recommendations</a:t>
            </a:r>
          </a:p>
          <a:p>
            <a:endParaRPr lang="en-GB" dirty="0"/>
          </a:p>
        </p:txBody>
      </p:sp>
    </p:spTree>
    <p:extLst>
      <p:ext uri="{BB962C8B-B14F-4D97-AF65-F5344CB8AC3E}">
        <p14:creationId xmlns:p14="http://schemas.microsoft.com/office/powerpoint/2010/main" val="410802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fontScale="90000"/>
          </a:bodyPr>
          <a:lstStyle/>
          <a:p>
            <a:r>
              <a:rPr lang="en-GB" dirty="0"/>
              <a:t>Wider Determinants</a:t>
            </a:r>
          </a:p>
        </p:txBody>
      </p:sp>
      <p:sp>
        <p:nvSpPr>
          <p:cNvPr id="4" name="Content Placeholder 3">
            <a:extLst>
              <a:ext uri="{FF2B5EF4-FFF2-40B4-BE49-F238E27FC236}">
                <a16:creationId xmlns:a16="http://schemas.microsoft.com/office/drawing/2014/main" id="{D9B0B5D7-8D2F-4B7D-3B48-FC5768E89673}"/>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2459667-FDCC-A853-FCEF-0D83EBEE82E5}"/>
              </a:ext>
            </a:extLst>
          </p:cNvPr>
          <p:cNvPicPr>
            <a:picLocks noChangeAspect="1"/>
          </p:cNvPicPr>
          <p:nvPr/>
        </p:nvPicPr>
        <p:blipFill>
          <a:blip r:embed="rId3"/>
          <a:stretch>
            <a:fillRect/>
          </a:stretch>
        </p:blipFill>
        <p:spPr>
          <a:xfrm>
            <a:off x="3417571" y="1288473"/>
            <a:ext cx="9886548" cy="4281054"/>
          </a:xfrm>
          <a:prstGeom prst="rect">
            <a:avLst/>
          </a:prstGeom>
        </p:spPr>
      </p:pic>
    </p:spTree>
    <p:extLst>
      <p:ext uri="{BB962C8B-B14F-4D97-AF65-F5344CB8AC3E}">
        <p14:creationId xmlns:p14="http://schemas.microsoft.com/office/powerpoint/2010/main" val="331241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fontScale="90000"/>
          </a:bodyPr>
          <a:lstStyle/>
          <a:p>
            <a:r>
              <a:rPr lang="en-GB" dirty="0"/>
              <a:t>Wider Determinants 1</a:t>
            </a:r>
          </a:p>
        </p:txBody>
      </p:sp>
      <p:pic>
        <p:nvPicPr>
          <p:cNvPr id="6" name="Content Placeholder 5">
            <a:extLst>
              <a:ext uri="{FF2B5EF4-FFF2-40B4-BE49-F238E27FC236}">
                <a16:creationId xmlns:a16="http://schemas.microsoft.com/office/drawing/2014/main" id="{D34713EE-D3F2-481E-D477-E2A2A465BE46}"/>
              </a:ext>
            </a:extLst>
          </p:cNvPr>
          <p:cNvPicPr>
            <a:picLocks noGrp="1" noChangeAspect="1"/>
          </p:cNvPicPr>
          <p:nvPr>
            <p:ph idx="1"/>
          </p:nvPr>
        </p:nvPicPr>
        <p:blipFill>
          <a:blip r:embed="rId3"/>
          <a:stretch>
            <a:fillRect/>
          </a:stretch>
        </p:blipFill>
        <p:spPr>
          <a:xfrm>
            <a:off x="4077426" y="971550"/>
            <a:ext cx="9790070" cy="4631553"/>
          </a:xfrm>
          <a:prstGeom prst="rect">
            <a:avLst/>
          </a:prstGeom>
        </p:spPr>
      </p:pic>
    </p:spTree>
    <p:extLst>
      <p:ext uri="{BB962C8B-B14F-4D97-AF65-F5344CB8AC3E}">
        <p14:creationId xmlns:p14="http://schemas.microsoft.com/office/powerpoint/2010/main" val="385466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179-7AC9-4331-1738-FEAF43601534}"/>
              </a:ext>
            </a:extLst>
          </p:cNvPr>
          <p:cNvSpPr>
            <a:spLocks noGrp="1"/>
          </p:cNvSpPr>
          <p:nvPr>
            <p:ph type="title"/>
          </p:nvPr>
        </p:nvSpPr>
        <p:spPr>
          <a:xfrm>
            <a:off x="360001" y="360000"/>
            <a:ext cx="3057570" cy="844839"/>
          </a:xfrm>
        </p:spPr>
        <p:txBody>
          <a:bodyPr>
            <a:normAutofit fontScale="90000"/>
          </a:bodyPr>
          <a:lstStyle/>
          <a:p>
            <a:r>
              <a:rPr lang="en-GB" dirty="0"/>
              <a:t>Wider Determinants 2</a:t>
            </a:r>
          </a:p>
        </p:txBody>
      </p:sp>
      <p:pic>
        <p:nvPicPr>
          <p:cNvPr id="3" name="Content Placeholder 2">
            <a:extLst>
              <a:ext uri="{FF2B5EF4-FFF2-40B4-BE49-F238E27FC236}">
                <a16:creationId xmlns:a16="http://schemas.microsoft.com/office/drawing/2014/main" id="{817C82C2-D35C-9499-A25C-CB2B351E5B85}"/>
              </a:ext>
            </a:extLst>
          </p:cNvPr>
          <p:cNvPicPr>
            <a:picLocks noGrp="1" noChangeAspect="1"/>
          </p:cNvPicPr>
          <p:nvPr>
            <p:ph idx="1"/>
          </p:nvPr>
        </p:nvPicPr>
        <p:blipFill>
          <a:blip r:embed="rId3"/>
          <a:stretch>
            <a:fillRect/>
          </a:stretch>
        </p:blipFill>
        <p:spPr>
          <a:xfrm>
            <a:off x="3977658" y="925830"/>
            <a:ext cx="10137122" cy="4087971"/>
          </a:xfrm>
          <a:prstGeom prst="rect">
            <a:avLst/>
          </a:prstGeom>
        </p:spPr>
      </p:pic>
    </p:spTree>
    <p:extLst>
      <p:ext uri="{BB962C8B-B14F-4D97-AF65-F5344CB8AC3E}">
        <p14:creationId xmlns:p14="http://schemas.microsoft.com/office/powerpoint/2010/main" val="400784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5E5A-C3E3-2272-375E-DBE99EAF6673}"/>
              </a:ext>
            </a:extLst>
          </p:cNvPr>
          <p:cNvSpPr>
            <a:spLocks noGrp="1"/>
          </p:cNvSpPr>
          <p:nvPr>
            <p:ph type="title"/>
          </p:nvPr>
        </p:nvSpPr>
        <p:spPr/>
        <p:txBody>
          <a:bodyPr/>
          <a:lstStyle/>
          <a:p>
            <a:r>
              <a:rPr lang="en-GB" dirty="0"/>
              <a:t>Limitations</a:t>
            </a:r>
          </a:p>
        </p:txBody>
      </p:sp>
      <p:sp>
        <p:nvSpPr>
          <p:cNvPr id="3" name="Content Placeholder 2">
            <a:extLst>
              <a:ext uri="{FF2B5EF4-FFF2-40B4-BE49-F238E27FC236}">
                <a16:creationId xmlns:a16="http://schemas.microsoft.com/office/drawing/2014/main" id="{23DA554C-C79B-57D9-6174-D73CA364800E}"/>
              </a:ext>
            </a:extLst>
          </p:cNvPr>
          <p:cNvSpPr>
            <a:spLocks noGrp="1"/>
          </p:cNvSpPr>
          <p:nvPr>
            <p:ph idx="1"/>
          </p:nvPr>
        </p:nvSpPr>
        <p:spPr>
          <a:xfrm>
            <a:off x="359999" y="925551"/>
            <a:ext cx="11446163" cy="5151864"/>
          </a:xfrm>
        </p:spPr>
        <p:txBody>
          <a:bodyPr>
            <a:norm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There are a number of limitations that need to be taken into consideration in reviewing this HNA. </a:t>
            </a:r>
          </a:p>
          <a:p>
            <a:pPr marL="342900" lvl="0" indent="-342900">
              <a:buFont typeface="+mj-lt"/>
              <a:buAutoNum type="arabicPeriod"/>
            </a:pPr>
            <a:r>
              <a:rPr lang="en-GB" sz="1800" b="0" dirty="0">
                <a:effectLst/>
                <a:latin typeface="Calibri" panose="020F0502020204030204" pitchFamily="34" charset="0"/>
                <a:ea typeface="Times New Roman" panose="02020603050405020304" pitchFamily="18" charset="0"/>
                <a:cs typeface="Calibri" panose="020F0502020204030204" pitchFamily="34" charset="0"/>
              </a:rPr>
              <a:t>Data on refugees arriving via any means other than the Homes for Ukraine Scheme is not available at Local Authority level.  Therefore, the local picture of refugees is not as detailed as it could be, missing some individuals from the total population figures. </a:t>
            </a:r>
          </a:p>
          <a:p>
            <a:pPr marL="342900" lvl="0" indent="-342900">
              <a:buFont typeface="+mj-lt"/>
              <a:buAutoNum type="arabicPeriod"/>
            </a:pPr>
            <a:r>
              <a:rPr lang="en-GB" sz="1800" b="0" dirty="0">
                <a:effectLst/>
                <a:latin typeface="Calibri" panose="020F0502020204030204" pitchFamily="34" charset="0"/>
                <a:ea typeface="Times New Roman" panose="02020603050405020304" pitchFamily="18" charset="0"/>
                <a:cs typeface="Calibri" panose="020F0502020204030204" pitchFamily="34" charset="0"/>
              </a:rPr>
              <a:t>Data on asylum seekers at upper or lower tier local authority level is not publicly available to protect their confidentiality, and therefore was not used in this report. Therefore, the local picture of asylum seekers is not as detailed as it could be. </a:t>
            </a:r>
          </a:p>
          <a:p>
            <a:pPr marL="342900" lvl="0" indent="-342900">
              <a:buFont typeface="+mj-lt"/>
              <a:buAutoNum type="arabicPeriod"/>
            </a:pPr>
            <a:r>
              <a:rPr lang="en-GB" sz="1800" b="0" dirty="0">
                <a:effectLst/>
                <a:latin typeface="Calibri" panose="020F0502020204030204" pitchFamily="34" charset="0"/>
                <a:ea typeface="Times New Roman" panose="02020603050405020304" pitchFamily="18" charset="0"/>
                <a:cs typeface="Calibri" panose="020F0502020204030204" pitchFamily="34" charset="0"/>
              </a:rPr>
              <a:t>GP data could not be interrogated as the current systems do not record whether a person is a refugee.</a:t>
            </a:r>
          </a:p>
          <a:p>
            <a:pPr marL="342900" lvl="0" indent="-342900">
              <a:buFont typeface="+mj-lt"/>
              <a:buAutoNum type="arabicPeriod"/>
            </a:pPr>
            <a:r>
              <a:rPr lang="en-GB" sz="1800" b="0" dirty="0">
                <a:effectLst/>
                <a:latin typeface="Calibri" panose="020F0502020204030204" pitchFamily="34" charset="0"/>
                <a:ea typeface="Times New Roman" panose="02020603050405020304" pitchFamily="18" charset="0"/>
                <a:cs typeface="Calibri" panose="020F0502020204030204" pitchFamily="34" charset="0"/>
              </a:rPr>
              <a:t>Although 210 is a good number of respondents and is a substantial cohort of the total number of Ukrainians arriving in the North West, the total number of respondents is relatively low.  This may limit the validity of the data received.</a:t>
            </a:r>
          </a:p>
          <a:p>
            <a:pPr marL="342900" lvl="0" indent="-342900">
              <a:buFont typeface="+mj-lt"/>
              <a:buAutoNum type="arabicPeriod"/>
            </a:pPr>
            <a:r>
              <a:rPr lang="en-GB" sz="1800" b="0" dirty="0">
                <a:effectLst/>
                <a:latin typeface="Calibri" panose="020F0502020204030204" pitchFamily="34" charset="0"/>
                <a:ea typeface="Times New Roman" panose="02020603050405020304" pitchFamily="18" charset="0"/>
                <a:cs typeface="Calibri" panose="020F0502020204030204" pitchFamily="34" charset="0"/>
              </a:rPr>
              <a:t>The respondents to the survey would by the very nature of having taken part be engaged in local developing communities or be IT savvy.  This may not be entirely representative of those who have arrived in the UK and may introduce an element of selection bias in favour of better educated individuals.  This was in part mitigated by holding a focus group and carrying out interviews with agencies working with refugees.</a:t>
            </a:r>
          </a:p>
          <a:p>
            <a:pPr>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185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D297-01DD-438B-8F7F-2FF3D46D21B1}"/>
              </a:ext>
            </a:extLst>
          </p:cNvPr>
          <p:cNvSpPr>
            <a:spLocks noGrp="1"/>
          </p:cNvSpPr>
          <p:nvPr>
            <p:ph type="title"/>
          </p:nvPr>
        </p:nvSpPr>
        <p:spPr>
          <a:xfrm>
            <a:off x="745837" y="2811344"/>
            <a:ext cx="11446163" cy="844839"/>
          </a:xfrm>
        </p:spPr>
        <p:txBody>
          <a:bodyPr/>
          <a:lstStyle/>
          <a:p>
            <a:r>
              <a:rPr lang="en-GB" dirty="0"/>
              <a:t>Questions</a:t>
            </a:r>
          </a:p>
        </p:txBody>
      </p:sp>
      <p:pic>
        <p:nvPicPr>
          <p:cNvPr id="4" name="Content Placeholder 3">
            <a:extLst>
              <a:ext uri="{FF2B5EF4-FFF2-40B4-BE49-F238E27FC236}">
                <a16:creationId xmlns:a16="http://schemas.microsoft.com/office/drawing/2014/main" id="{894B3871-9AD5-FD63-6773-93E17F7D86F4}"/>
              </a:ext>
            </a:extLst>
          </p:cNvPr>
          <p:cNvPicPr>
            <a:picLocks noGrp="1" noChangeAspect="1"/>
          </p:cNvPicPr>
          <p:nvPr>
            <p:ph idx="1"/>
          </p:nvPr>
        </p:nvPicPr>
        <p:blipFill>
          <a:blip r:embed="rId2"/>
          <a:stretch>
            <a:fillRect/>
          </a:stretch>
        </p:blipFill>
        <p:spPr>
          <a:xfrm>
            <a:off x="6222380" y="782419"/>
            <a:ext cx="3679903" cy="4902691"/>
          </a:xfrm>
          <a:prstGeom prst="rect">
            <a:avLst/>
          </a:prstGeom>
        </p:spPr>
      </p:pic>
    </p:spTree>
    <p:extLst>
      <p:ext uri="{BB962C8B-B14F-4D97-AF65-F5344CB8AC3E}">
        <p14:creationId xmlns:p14="http://schemas.microsoft.com/office/powerpoint/2010/main" val="949435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A13-164C-3CEB-FAA8-16C03D77C8D4}"/>
              </a:ext>
            </a:extLst>
          </p:cNvPr>
          <p:cNvSpPr>
            <a:spLocks noGrp="1"/>
          </p:cNvSpPr>
          <p:nvPr>
            <p:ph type="title"/>
          </p:nvPr>
        </p:nvSpPr>
        <p:spPr>
          <a:xfrm>
            <a:off x="360000" y="360000"/>
            <a:ext cx="11446163" cy="585357"/>
          </a:xfrm>
        </p:spPr>
        <p:txBody>
          <a:bodyPr>
            <a:normAutofit fontScale="90000"/>
          </a:bodyPr>
          <a:lstStyle/>
          <a:p>
            <a:r>
              <a:rPr lang="en-GB" altLang="en-US" b="0" dirty="0" bmk="_Toc131002065">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t>List of Abbreviations and Acronyms</a:t>
            </a:r>
            <a:br>
              <a:rPr lang="en-GB" altLang="en-US" b="0"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br>
            <a:endParaRPr lang="en-GB" dirty="0"/>
          </a:p>
        </p:txBody>
      </p:sp>
      <p:graphicFrame>
        <p:nvGraphicFramePr>
          <p:cNvPr id="4" name="Content Placeholder 3">
            <a:extLst>
              <a:ext uri="{FF2B5EF4-FFF2-40B4-BE49-F238E27FC236}">
                <a16:creationId xmlns:a16="http://schemas.microsoft.com/office/drawing/2014/main" id="{237F6429-2A07-23F1-B4B6-7239F85D2FB1}"/>
              </a:ext>
            </a:extLst>
          </p:cNvPr>
          <p:cNvGraphicFramePr>
            <a:graphicFrameLocks noGrp="1"/>
          </p:cNvGraphicFramePr>
          <p:nvPr>
            <p:ph idx="1"/>
            <p:extLst>
              <p:ext uri="{D42A27DB-BD31-4B8C-83A1-F6EECF244321}">
                <p14:modId xmlns:p14="http://schemas.microsoft.com/office/powerpoint/2010/main" val="2312119439"/>
              </p:ext>
            </p:extLst>
          </p:nvPr>
        </p:nvGraphicFramePr>
        <p:xfrm>
          <a:off x="2354580" y="1337310"/>
          <a:ext cx="6972300" cy="4575333"/>
        </p:xfrm>
        <a:graphic>
          <a:graphicData uri="http://schemas.openxmlformats.org/drawingml/2006/table">
            <a:tbl>
              <a:tblPr firstRow="1" firstCol="1" bandRow="1">
                <a:tableStyleId>{5C22544A-7EE6-4342-B048-85BDC9FD1C3A}</a:tableStyleId>
              </a:tblPr>
              <a:tblGrid>
                <a:gridCol w="1799528">
                  <a:extLst>
                    <a:ext uri="{9D8B030D-6E8A-4147-A177-3AD203B41FA5}">
                      <a16:colId xmlns:a16="http://schemas.microsoft.com/office/drawing/2014/main" val="3889735534"/>
                    </a:ext>
                  </a:extLst>
                </a:gridCol>
                <a:gridCol w="1736888">
                  <a:extLst>
                    <a:ext uri="{9D8B030D-6E8A-4147-A177-3AD203B41FA5}">
                      <a16:colId xmlns:a16="http://schemas.microsoft.com/office/drawing/2014/main" val="1055502492"/>
                    </a:ext>
                  </a:extLst>
                </a:gridCol>
                <a:gridCol w="1711369">
                  <a:extLst>
                    <a:ext uri="{9D8B030D-6E8A-4147-A177-3AD203B41FA5}">
                      <a16:colId xmlns:a16="http://schemas.microsoft.com/office/drawing/2014/main" val="750602786"/>
                    </a:ext>
                  </a:extLst>
                </a:gridCol>
                <a:gridCol w="1724515">
                  <a:extLst>
                    <a:ext uri="{9D8B030D-6E8A-4147-A177-3AD203B41FA5}">
                      <a16:colId xmlns:a16="http://schemas.microsoft.com/office/drawing/2014/main" val="2468008114"/>
                    </a:ext>
                  </a:extLst>
                </a:gridCol>
              </a:tblGrid>
              <a:tr h="370711">
                <a:tc>
                  <a:txBody>
                    <a:bodyPr/>
                    <a:lstStyle/>
                    <a:p>
                      <a:pPr>
                        <a:lnSpc>
                          <a:spcPct val="107000"/>
                        </a:lnSpc>
                        <a:spcAft>
                          <a:spcPts val="800"/>
                        </a:spcAft>
                      </a:pPr>
                      <a:r>
                        <a:rPr lang="en-GB" sz="1100">
                          <a:effectLst/>
                        </a:rPr>
                        <a:t>Abbreviation/Acronym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Full text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2453515"/>
                  </a:ext>
                </a:extLst>
              </a:tr>
              <a:tr h="370711">
                <a:tc>
                  <a:txBody>
                    <a:bodyPr/>
                    <a:lstStyle/>
                    <a:p>
                      <a:pPr>
                        <a:lnSpc>
                          <a:spcPct val="107000"/>
                        </a:lnSpc>
                        <a:spcAft>
                          <a:spcPts val="800"/>
                        </a:spcAft>
                      </a:pPr>
                      <a:r>
                        <a:rPr lang="en-GB" sz="1100">
                          <a:effectLst/>
                        </a:rPr>
                        <a:t>AS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Asylum Seeker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AMR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Anti-Microbial Resistance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0339410"/>
                  </a:ext>
                </a:extLst>
              </a:tr>
              <a:tr h="370711">
                <a:tc>
                  <a:txBody>
                    <a:bodyPr/>
                    <a:lstStyle/>
                    <a:p>
                      <a:pPr>
                        <a:lnSpc>
                          <a:spcPct val="107000"/>
                        </a:lnSpc>
                        <a:spcAft>
                          <a:spcPts val="800"/>
                        </a:spcAft>
                      </a:pPr>
                      <a:r>
                        <a:rPr lang="en-GB" sz="1100">
                          <a:effectLst/>
                        </a:rPr>
                        <a:t>DBS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Disclosure &amp; Barring Service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CMO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Chief Medical Officer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6589348"/>
                  </a:ext>
                </a:extLst>
              </a:tr>
              <a:tr h="750979">
                <a:tc>
                  <a:txBody>
                    <a:bodyPr/>
                    <a:lstStyle/>
                    <a:p>
                      <a:pPr>
                        <a:lnSpc>
                          <a:spcPct val="107000"/>
                        </a:lnSpc>
                        <a:spcAft>
                          <a:spcPts val="800"/>
                        </a:spcAft>
                      </a:pPr>
                      <a:r>
                        <a:rPr lang="en-GB" sz="1100">
                          <a:effectLst/>
                        </a:rPr>
                        <a:t>DLUHC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Department for Levelling Up, Housing and Communities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DHSC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Department of Health and Social Care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6224295"/>
                  </a:ext>
                </a:extLst>
              </a:tr>
              <a:tr h="478398">
                <a:tc>
                  <a:txBody>
                    <a:bodyPr/>
                    <a:lstStyle/>
                    <a:p>
                      <a:pPr>
                        <a:lnSpc>
                          <a:spcPct val="107000"/>
                        </a:lnSpc>
                        <a:spcAft>
                          <a:spcPts val="800"/>
                        </a:spcAft>
                      </a:pPr>
                      <a:r>
                        <a:rPr lang="en-GB" sz="1100">
                          <a:effectLst/>
                        </a:rPr>
                        <a:t>DWP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Department of Work &amp; Pensions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HNA</a:t>
                      </a:r>
                    </a:p>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Health Needs Assessment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081279"/>
                  </a:ext>
                </a:extLst>
              </a:tr>
              <a:tr h="370711">
                <a:tc>
                  <a:txBody>
                    <a:bodyPr/>
                    <a:lstStyle/>
                    <a:p>
                      <a:pPr>
                        <a:lnSpc>
                          <a:spcPct val="107000"/>
                        </a:lnSpc>
                        <a:spcAft>
                          <a:spcPts val="800"/>
                        </a:spcAft>
                      </a:pPr>
                      <a:r>
                        <a:rPr lang="en-GB" sz="1100">
                          <a:effectLst/>
                        </a:rPr>
                        <a:t>ICS/P/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Integrated Care System/Partnership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GP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General Practitioner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4361732"/>
                  </a:ext>
                </a:extLst>
              </a:tr>
              <a:tr h="370711">
                <a:tc>
                  <a:txBody>
                    <a:bodyPr/>
                    <a:lstStyle/>
                    <a:p>
                      <a:pPr>
                        <a:lnSpc>
                          <a:spcPct val="107000"/>
                        </a:lnSpc>
                        <a:spcAft>
                          <a:spcPts val="800"/>
                        </a:spcAft>
                      </a:pPr>
                      <a:r>
                        <a:rPr lang="en-GB" sz="1100">
                          <a:effectLst/>
                        </a:rPr>
                        <a:t>LGA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Local Government Association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HEE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Health Education England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4678998"/>
                  </a:ext>
                </a:extLst>
              </a:tr>
              <a:tr h="370711">
                <a:tc>
                  <a:txBody>
                    <a:bodyPr/>
                    <a:lstStyle/>
                    <a:p>
                      <a:pPr>
                        <a:lnSpc>
                          <a:spcPct val="107000"/>
                        </a:lnSpc>
                        <a:spcAft>
                          <a:spcPts val="800"/>
                        </a:spcAft>
                      </a:pPr>
                      <a:r>
                        <a:rPr lang="en-GB" sz="1100">
                          <a:effectLst/>
                        </a:rPr>
                        <a:t>NCDs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Non-Communicable Diseases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NIHR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National Institute of Health Research</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7768527"/>
                  </a:ext>
                </a:extLst>
              </a:tr>
              <a:tr h="560845">
                <a:tc>
                  <a:txBody>
                    <a:bodyPr/>
                    <a:lstStyle/>
                    <a:p>
                      <a:pPr>
                        <a:lnSpc>
                          <a:spcPct val="107000"/>
                        </a:lnSpc>
                        <a:spcAft>
                          <a:spcPts val="800"/>
                        </a:spcAft>
                      </a:pPr>
                      <a:r>
                        <a:rPr lang="en-GB" sz="1100">
                          <a:effectLst/>
                        </a:rPr>
                        <a:t>NGO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Non-government organisation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MSF</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Medecins Sans Frontieres (Doctors Without Borders)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123247"/>
                  </a:ext>
                </a:extLst>
              </a:tr>
              <a:tr h="560845">
                <a:tc>
                  <a:txBody>
                    <a:bodyPr/>
                    <a:lstStyle/>
                    <a:p>
                      <a:pPr>
                        <a:lnSpc>
                          <a:spcPct val="107000"/>
                        </a:lnSpc>
                        <a:spcAft>
                          <a:spcPts val="800"/>
                        </a:spcAft>
                      </a:pPr>
                      <a:r>
                        <a:rPr lang="en-GB" sz="1100">
                          <a:effectLst/>
                        </a:rPr>
                        <a:t>ONS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Office of National Statistics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OHID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Office for Health Improvement and Disparities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8950361"/>
                  </a:ext>
                </a:extLst>
              </a:tr>
            </a:tbl>
          </a:graphicData>
        </a:graphic>
      </p:graphicFrame>
    </p:spTree>
    <p:extLst>
      <p:ext uri="{BB962C8B-B14F-4D97-AF65-F5344CB8AC3E}">
        <p14:creationId xmlns:p14="http://schemas.microsoft.com/office/powerpoint/2010/main" val="3911808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A13-164C-3CEB-FAA8-16C03D77C8D4}"/>
              </a:ext>
            </a:extLst>
          </p:cNvPr>
          <p:cNvSpPr>
            <a:spLocks noGrp="1"/>
          </p:cNvSpPr>
          <p:nvPr>
            <p:ph type="title"/>
          </p:nvPr>
        </p:nvSpPr>
        <p:spPr>
          <a:xfrm>
            <a:off x="360000" y="360000"/>
            <a:ext cx="11446163" cy="585357"/>
          </a:xfrm>
        </p:spPr>
        <p:txBody>
          <a:bodyPr>
            <a:normAutofit fontScale="90000"/>
          </a:bodyPr>
          <a:lstStyle/>
          <a:p>
            <a:r>
              <a:rPr lang="en-GB" altLang="en-US" b="0" dirty="0" bmk="_Toc131002065">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t>List of Abbreviations and Acronyms Continued</a:t>
            </a:r>
            <a:br>
              <a:rPr lang="en-GB" altLang="en-US" b="0"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br>
            <a:endParaRPr lang="en-GB" dirty="0"/>
          </a:p>
        </p:txBody>
      </p:sp>
      <p:graphicFrame>
        <p:nvGraphicFramePr>
          <p:cNvPr id="6" name="Content Placeholder 5">
            <a:extLst>
              <a:ext uri="{FF2B5EF4-FFF2-40B4-BE49-F238E27FC236}">
                <a16:creationId xmlns:a16="http://schemas.microsoft.com/office/drawing/2014/main" id="{0F865E63-6E23-40D9-77F6-EC8BD8EED876}"/>
              </a:ext>
            </a:extLst>
          </p:cNvPr>
          <p:cNvGraphicFramePr>
            <a:graphicFrameLocks noGrp="1"/>
          </p:cNvGraphicFramePr>
          <p:nvPr>
            <p:ph idx="1"/>
            <p:extLst>
              <p:ext uri="{D42A27DB-BD31-4B8C-83A1-F6EECF244321}">
                <p14:modId xmlns:p14="http://schemas.microsoft.com/office/powerpoint/2010/main" val="4278075887"/>
              </p:ext>
            </p:extLst>
          </p:nvPr>
        </p:nvGraphicFramePr>
        <p:xfrm>
          <a:off x="2137410" y="1271097"/>
          <a:ext cx="6422633" cy="631825"/>
        </p:xfrm>
        <a:graphic>
          <a:graphicData uri="http://schemas.openxmlformats.org/drawingml/2006/table">
            <a:tbl>
              <a:tblPr firstRow="1" firstCol="1" bandRow="1">
                <a:tableStyleId>{5C22544A-7EE6-4342-B048-85BDC9FD1C3A}</a:tableStyleId>
              </a:tblPr>
              <a:tblGrid>
                <a:gridCol w="1657660">
                  <a:extLst>
                    <a:ext uri="{9D8B030D-6E8A-4147-A177-3AD203B41FA5}">
                      <a16:colId xmlns:a16="http://schemas.microsoft.com/office/drawing/2014/main" val="3058622348"/>
                    </a:ext>
                  </a:extLst>
                </a:gridCol>
                <a:gridCol w="1599959">
                  <a:extLst>
                    <a:ext uri="{9D8B030D-6E8A-4147-A177-3AD203B41FA5}">
                      <a16:colId xmlns:a16="http://schemas.microsoft.com/office/drawing/2014/main" val="3704680557"/>
                    </a:ext>
                  </a:extLst>
                </a:gridCol>
                <a:gridCol w="1576452">
                  <a:extLst>
                    <a:ext uri="{9D8B030D-6E8A-4147-A177-3AD203B41FA5}">
                      <a16:colId xmlns:a16="http://schemas.microsoft.com/office/drawing/2014/main" val="2530982201"/>
                    </a:ext>
                  </a:extLst>
                </a:gridCol>
                <a:gridCol w="1588562">
                  <a:extLst>
                    <a:ext uri="{9D8B030D-6E8A-4147-A177-3AD203B41FA5}">
                      <a16:colId xmlns:a16="http://schemas.microsoft.com/office/drawing/2014/main" val="1521958151"/>
                    </a:ext>
                  </a:extLst>
                </a:gridCol>
              </a:tblGrid>
              <a:tr h="363393">
                <a:tc>
                  <a:txBody>
                    <a:bodyPr/>
                    <a:lstStyle/>
                    <a:p>
                      <a:pPr>
                        <a:lnSpc>
                          <a:spcPct val="107000"/>
                        </a:lnSpc>
                        <a:spcAft>
                          <a:spcPts val="800"/>
                        </a:spcAft>
                      </a:pPr>
                      <a:r>
                        <a:rPr lang="en-GB" sz="1100" dirty="0">
                          <a:effectLst/>
                        </a:rPr>
                        <a:t>Abbreviation/Acronym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Full text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rPr>
                        <a:t> Abbreviation/Acronym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rPr>
                        <a:t> Full text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4598055"/>
                  </a:ext>
                </a:extLst>
              </a:tr>
            </a:tbl>
          </a:graphicData>
        </a:graphic>
      </p:graphicFrame>
      <p:sp>
        <p:nvSpPr>
          <p:cNvPr id="7" name="Rectangle 1">
            <a:extLst>
              <a:ext uri="{FF2B5EF4-FFF2-40B4-BE49-F238E27FC236}">
                <a16:creationId xmlns:a16="http://schemas.microsoft.com/office/drawing/2014/main" id="{CE0F228D-AE49-9FDC-4F21-269B6BD3C53A}"/>
              </a:ext>
            </a:extLst>
          </p:cNvPr>
          <p:cNvSpPr>
            <a:spLocks noChangeArrowheads="1"/>
          </p:cNvSpPr>
          <p:nvPr/>
        </p:nvSpPr>
        <p:spPr bwMode="auto">
          <a:xfrm>
            <a:off x="-1871136" y="-2331083"/>
            <a:ext cx="13677299" cy="7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8" name="Table 7">
            <a:extLst>
              <a:ext uri="{FF2B5EF4-FFF2-40B4-BE49-F238E27FC236}">
                <a16:creationId xmlns:a16="http://schemas.microsoft.com/office/drawing/2014/main" id="{1619EB11-70D5-6F32-6262-E9DC327ACBFC}"/>
              </a:ext>
            </a:extLst>
          </p:cNvPr>
          <p:cNvGraphicFramePr>
            <a:graphicFrameLocks noGrp="1"/>
          </p:cNvGraphicFramePr>
          <p:nvPr>
            <p:extLst>
              <p:ext uri="{D42A27DB-BD31-4B8C-83A1-F6EECF244321}">
                <p14:modId xmlns:p14="http://schemas.microsoft.com/office/powerpoint/2010/main" val="4235244203"/>
              </p:ext>
            </p:extLst>
          </p:nvPr>
        </p:nvGraphicFramePr>
        <p:xfrm>
          <a:off x="2137409" y="1634490"/>
          <a:ext cx="6422633" cy="2995487"/>
        </p:xfrm>
        <a:graphic>
          <a:graphicData uri="http://schemas.openxmlformats.org/drawingml/2006/table">
            <a:tbl>
              <a:tblPr firstRow="1" firstCol="1" bandRow="1">
                <a:tableStyleId>{5C22544A-7EE6-4342-B048-85BDC9FD1C3A}</a:tableStyleId>
              </a:tblPr>
              <a:tblGrid>
                <a:gridCol w="1657660">
                  <a:extLst>
                    <a:ext uri="{9D8B030D-6E8A-4147-A177-3AD203B41FA5}">
                      <a16:colId xmlns:a16="http://schemas.microsoft.com/office/drawing/2014/main" val="3943448249"/>
                    </a:ext>
                  </a:extLst>
                </a:gridCol>
                <a:gridCol w="1599959">
                  <a:extLst>
                    <a:ext uri="{9D8B030D-6E8A-4147-A177-3AD203B41FA5}">
                      <a16:colId xmlns:a16="http://schemas.microsoft.com/office/drawing/2014/main" val="2979415249"/>
                    </a:ext>
                  </a:extLst>
                </a:gridCol>
                <a:gridCol w="1576452">
                  <a:extLst>
                    <a:ext uri="{9D8B030D-6E8A-4147-A177-3AD203B41FA5}">
                      <a16:colId xmlns:a16="http://schemas.microsoft.com/office/drawing/2014/main" val="536538154"/>
                    </a:ext>
                  </a:extLst>
                </a:gridCol>
                <a:gridCol w="1588562">
                  <a:extLst>
                    <a:ext uri="{9D8B030D-6E8A-4147-A177-3AD203B41FA5}">
                      <a16:colId xmlns:a16="http://schemas.microsoft.com/office/drawing/2014/main" val="3390979983"/>
                    </a:ext>
                  </a:extLst>
                </a:gridCol>
              </a:tblGrid>
              <a:tr h="0">
                <a:tc>
                  <a:txBody>
                    <a:bodyPr/>
                    <a:lstStyle/>
                    <a:p>
                      <a:pPr>
                        <a:lnSpc>
                          <a:spcPct val="107000"/>
                        </a:lnSpc>
                        <a:spcAft>
                          <a:spcPts val="800"/>
                        </a:spcAft>
                      </a:pPr>
                      <a:r>
                        <a:rPr lang="en-GB" sz="1100">
                          <a:effectLst/>
                        </a:rPr>
                        <a:t>NW RSMP</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North West Regional Strategic Migration Partnership</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RCPCH</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Royal College of Paediatrics and Child Health</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3293989"/>
                  </a:ext>
                </a:extLst>
              </a:tr>
              <a:tr h="0">
                <a:tc>
                  <a:txBody>
                    <a:bodyPr/>
                    <a:lstStyle/>
                    <a:p>
                      <a:pPr>
                        <a:lnSpc>
                          <a:spcPct val="107000"/>
                        </a:lnSpc>
                        <a:spcAft>
                          <a:spcPts val="800"/>
                        </a:spcAft>
                      </a:pPr>
                      <a:r>
                        <a:rPr lang="en-GB" sz="1100">
                          <a:effectLst/>
                        </a:rPr>
                        <a:t>PCN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Primary Care Network</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PTSD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Post-Traumatic Stress Disorder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236631"/>
                  </a:ext>
                </a:extLst>
              </a:tr>
              <a:tr h="0">
                <a:tc>
                  <a:txBody>
                    <a:bodyPr/>
                    <a:lstStyle/>
                    <a:p>
                      <a:pPr>
                        <a:lnSpc>
                          <a:spcPct val="107000"/>
                        </a:lnSpc>
                        <a:spcAft>
                          <a:spcPts val="800"/>
                        </a:spcAft>
                      </a:pPr>
                      <a:r>
                        <a:rPr lang="en-GB" sz="1100">
                          <a:effectLst/>
                        </a:rPr>
                        <a:t>Section 95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Housing and financial support to a person who has claimed asylum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SCOPUS</a:t>
                      </a:r>
                    </a:p>
                    <a:p>
                      <a:pPr>
                        <a:lnSpc>
                          <a:spcPct val="107000"/>
                        </a:lnSpc>
                        <a:spcAft>
                          <a:spcPts val="800"/>
                        </a:spcAft>
                      </a:pPr>
                      <a:r>
                        <a:rPr lang="en-GB" sz="1100" dirty="0">
                          <a:effectLst/>
                          <a:highlight>
                            <a:srgbClr val="FFFF00"/>
                          </a:highligh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Elsevier’s abstract and citation database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1386199"/>
                  </a:ext>
                </a:extLst>
              </a:tr>
              <a:tr h="0">
                <a:tc>
                  <a:txBody>
                    <a:bodyPr/>
                    <a:lstStyle/>
                    <a:p>
                      <a:pPr>
                        <a:lnSpc>
                          <a:spcPct val="107000"/>
                        </a:lnSpc>
                        <a:spcAft>
                          <a:spcPts val="800"/>
                        </a:spcAft>
                      </a:pPr>
                      <a:r>
                        <a:rPr lang="en-GB" sz="1100">
                          <a:effectLst/>
                        </a:rPr>
                        <a:t>UKHSA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UK Health Security Agency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Tuberculosis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5637683"/>
                  </a:ext>
                </a:extLst>
              </a:tr>
              <a:tr h="0">
                <a:tc>
                  <a:txBody>
                    <a:bodyPr/>
                    <a:lstStyle/>
                    <a:p>
                      <a:pPr>
                        <a:lnSpc>
                          <a:spcPct val="107000"/>
                        </a:lnSpc>
                        <a:spcAft>
                          <a:spcPts val="800"/>
                        </a:spcAft>
                      </a:pPr>
                      <a:r>
                        <a:rPr lang="en-GB" sz="1100">
                          <a:effectLst/>
                        </a:rPr>
                        <a:t>UNICEF</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United Nations International Children’s Emergency Fund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VCSE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Voluntary, Community and Social Enterprise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9130468"/>
                  </a:ext>
                </a:extLst>
              </a:tr>
              <a:tr h="0">
                <a:tc>
                  <a:txBody>
                    <a:bodyPr/>
                    <a:lstStyle/>
                    <a:p>
                      <a:pPr>
                        <a:lnSpc>
                          <a:spcPct val="107000"/>
                        </a:lnSpc>
                        <a:spcAft>
                          <a:spcPts val="800"/>
                        </a:spcAft>
                      </a:pPr>
                      <a:r>
                        <a:rPr lang="en-GB" sz="1100">
                          <a:effectLst/>
                        </a:rPr>
                        <a:t>WHO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World Health Organisation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UNHCR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United Nations High Commissioner for Refugees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6590116"/>
                  </a:ext>
                </a:extLst>
              </a:tr>
            </a:tbl>
          </a:graphicData>
        </a:graphic>
      </p:graphicFrame>
    </p:spTree>
    <p:extLst>
      <p:ext uri="{BB962C8B-B14F-4D97-AF65-F5344CB8AC3E}">
        <p14:creationId xmlns:p14="http://schemas.microsoft.com/office/powerpoint/2010/main" val="379352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BA74-DA21-4C5C-BA5C-883D2D5CBBA8}"/>
              </a:ext>
            </a:extLst>
          </p:cNvPr>
          <p:cNvSpPr>
            <a:spLocks noGrp="1"/>
          </p:cNvSpPr>
          <p:nvPr>
            <p:ph type="title"/>
          </p:nvPr>
        </p:nvSpPr>
        <p:spPr/>
        <p:txBody>
          <a:bodyPr/>
          <a:lstStyle/>
          <a:p>
            <a:r>
              <a:rPr lang="en-GB" dirty="0"/>
              <a:t>Remit</a:t>
            </a:r>
          </a:p>
        </p:txBody>
      </p:sp>
      <p:sp>
        <p:nvSpPr>
          <p:cNvPr id="3" name="Content Placeholder 2">
            <a:extLst>
              <a:ext uri="{FF2B5EF4-FFF2-40B4-BE49-F238E27FC236}">
                <a16:creationId xmlns:a16="http://schemas.microsoft.com/office/drawing/2014/main" id="{9FDF92CE-EB8B-4F80-8520-2A08F619267A}"/>
              </a:ext>
            </a:extLst>
          </p:cNvPr>
          <p:cNvSpPr>
            <a:spLocks noGrp="1"/>
          </p:cNvSpPr>
          <p:nvPr>
            <p:ph idx="1"/>
          </p:nvPr>
        </p:nvSpPr>
        <p:spPr/>
        <p:txBody>
          <a:bodyPr>
            <a:normAutofit fontScale="92500" lnSpcReduction="20000"/>
          </a:bodyPr>
          <a:lstStyle/>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A</a:t>
            </a:r>
            <a:r>
              <a:rPr lang="en-GB" sz="1800" dirty="0">
                <a:effectLst/>
                <a:latin typeface="Calibri" panose="020F0502020204030204" pitchFamily="34" charset="0"/>
                <a:ea typeface="Calibri" panose="020F0502020204030204" pitchFamily="34" charset="0"/>
                <a:cs typeface="Calibri" panose="020F0502020204030204" pitchFamily="34" charset="0"/>
              </a:rPr>
              <a:t>ssess and describe the health needs of people arriving from the Ukraine,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E</a:t>
            </a:r>
            <a:r>
              <a:rPr lang="en-GB" sz="1800" dirty="0">
                <a:effectLst/>
                <a:latin typeface="Calibri" panose="020F0502020204030204" pitchFamily="34" charset="0"/>
                <a:ea typeface="Calibri" panose="020F0502020204030204" pitchFamily="34" charset="0"/>
                <a:cs typeface="Calibri" panose="020F0502020204030204" pitchFamily="34" charset="0"/>
              </a:rPr>
              <a:t>specially those who have been here several months with initial sponsorship in northwest England </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Review data on underlying morbidity issues, health status, health needs, cultural preferences, and measurable wider determinants, then analysing and interpreting this to advise policy.</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A</a:t>
            </a:r>
            <a:r>
              <a:rPr lang="en-GB" sz="1800" dirty="0">
                <a:effectLst/>
                <a:latin typeface="Calibri" panose="020F0502020204030204" pitchFamily="34" charset="0"/>
                <a:ea typeface="Calibri" panose="020F0502020204030204" pitchFamily="34" charset="0"/>
                <a:cs typeface="Calibri" panose="020F0502020204030204" pitchFamily="34" charset="0"/>
              </a:rPr>
              <a:t>ims its recommendations at the Northwest England regional, system and local level forums in local government and health.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content of the recommendations considers the differing needs, demands, financial and political climates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Support decision makers, policy leaders and system leaders to inform prioritisation, resource allocation and rationing decisions in health and other service delivery by taking a pragmatic and politically astute approach at regional, system and local level.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D</a:t>
            </a:r>
            <a:r>
              <a:rPr lang="en-GB" sz="1800" dirty="0">
                <a:effectLst/>
                <a:latin typeface="Calibri" panose="020F0502020204030204" pitchFamily="34" charset="0"/>
                <a:ea typeface="Calibri" panose="020F0502020204030204" pitchFamily="34" charset="0"/>
                <a:cs typeface="Calibri" panose="020F0502020204030204" pitchFamily="34" charset="0"/>
              </a:rPr>
              <a:t>etermine priorities for future development and research areas, including identifying potential funding sources for research.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cs typeface="Calibri" panose="020F0502020204030204" pitchFamily="34" charset="0"/>
              </a:rPr>
              <a:t>The target audiences are Local Authorities (Public health, housing, education, members), NHS (NHS E, ICBs, PCNs),OHID, UKHSA, Strategic Migration Partnership</a:t>
            </a:r>
            <a:r>
              <a:rPr lang="en-GB" dirty="0">
                <a:latin typeface="Calibri" panose="020F0502020204030204" pitchFamily="34" charset="0"/>
                <a:cs typeface="Calibri" panose="020F0502020204030204" pitchFamily="34" charset="0"/>
              </a:rPr>
              <a:t>.</a:t>
            </a:r>
          </a:p>
          <a:p>
            <a:endParaRPr lang="en-GB" dirty="0"/>
          </a:p>
        </p:txBody>
      </p:sp>
    </p:spTree>
    <p:extLst>
      <p:ext uri="{BB962C8B-B14F-4D97-AF65-F5344CB8AC3E}">
        <p14:creationId xmlns:p14="http://schemas.microsoft.com/office/powerpoint/2010/main" val="363359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E6CC-270B-4FA6-A80D-6CCD375B256D}"/>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54F3C57E-438D-4803-9986-6F32A56253BF}"/>
              </a:ext>
            </a:extLst>
          </p:cNvPr>
          <p:cNvSpPr>
            <a:spLocks noGrp="1"/>
          </p:cNvSpPr>
          <p:nvPr>
            <p:ph idx="1"/>
          </p:nvPr>
        </p:nvSpPr>
        <p:spPr/>
        <p:txBody>
          <a:bodyPr/>
          <a:lstStyle/>
          <a:p>
            <a:pPr marL="342900" indent="-342900">
              <a:buFont typeface="Arial" panose="020B0604020202020204" pitchFamily="34" charset="0"/>
              <a:buChar char="•"/>
            </a:pPr>
            <a:r>
              <a:rPr lang="en-GB" dirty="0"/>
              <a:t>Russian invasion of Ukraine 24 Feb 2023</a:t>
            </a:r>
          </a:p>
          <a:p>
            <a:pPr marL="342900" indent="-342900">
              <a:buFont typeface="Arial" panose="020B0604020202020204" pitchFamily="34" charset="0"/>
              <a:buChar char="•"/>
            </a:pPr>
            <a:r>
              <a:rPr lang="en-GB" dirty="0"/>
              <a:t>Over 10 million refugees and 8 million internally displaced (UNHCR)</a:t>
            </a:r>
          </a:p>
          <a:p>
            <a:pPr marL="342900" indent="-342900">
              <a:buFont typeface="Arial" panose="020B0604020202020204" pitchFamily="34" charset="0"/>
              <a:buChar char="•"/>
            </a:pPr>
            <a:r>
              <a:rPr lang="en-GB" dirty="0"/>
              <a:t>UK government predicted approx. 200k refugees arriving in UK</a:t>
            </a:r>
          </a:p>
          <a:p>
            <a:pPr marL="342900" indent="-342900">
              <a:buFont typeface="Arial" panose="020B0604020202020204" pitchFamily="34" charset="0"/>
              <a:buChar char="•"/>
            </a:pPr>
            <a:r>
              <a:rPr lang="en-GB" dirty="0"/>
              <a:t>Two main schemes established for Refugees entering the UK</a:t>
            </a:r>
          </a:p>
          <a:p>
            <a:pPr marL="342900" indent="-342900">
              <a:buFont typeface="Arial" panose="020B0604020202020204" pitchFamily="34" charset="0"/>
              <a:buChar char="•"/>
            </a:pPr>
            <a:r>
              <a:rPr lang="en-GB" dirty="0"/>
              <a:t>No HNA has been carried out in England</a:t>
            </a:r>
          </a:p>
          <a:p>
            <a:pPr marL="342900" indent="-342900">
              <a:buFont typeface="Arial" panose="020B0604020202020204" pitchFamily="34" charset="0"/>
              <a:buChar char="•"/>
            </a:pPr>
            <a:r>
              <a:rPr lang="en-GB" dirty="0"/>
              <a:t>Numbers entering via Homes for Ukraine are published by LTLA</a:t>
            </a:r>
          </a:p>
          <a:p>
            <a:pPr marL="342900" indent="-342900">
              <a:buFont typeface="Arial" panose="020B0604020202020204" pitchFamily="34" charset="0"/>
              <a:buChar char="•"/>
            </a:pPr>
            <a:r>
              <a:rPr lang="en-GB" dirty="0"/>
              <a:t>Previous migrants have experienced cultural and access to healthcare issues</a:t>
            </a:r>
          </a:p>
        </p:txBody>
      </p:sp>
    </p:spTree>
    <p:extLst>
      <p:ext uri="{BB962C8B-B14F-4D97-AF65-F5344CB8AC3E}">
        <p14:creationId xmlns:p14="http://schemas.microsoft.com/office/powerpoint/2010/main" val="8018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59AA-C68F-0CD4-12FA-8CB6C04CC8B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73E41A2-07ED-67FB-9ACF-A29F9D13654F}"/>
              </a:ext>
            </a:extLst>
          </p:cNvPr>
          <p:cNvPicPr>
            <a:picLocks noGrp="1" noChangeAspect="1"/>
          </p:cNvPicPr>
          <p:nvPr>
            <p:ph idx="1"/>
          </p:nvPr>
        </p:nvPicPr>
        <p:blipFill>
          <a:blip r:embed="rId2"/>
          <a:stretch>
            <a:fillRect/>
          </a:stretch>
        </p:blipFill>
        <p:spPr>
          <a:xfrm>
            <a:off x="3111191" y="125824"/>
            <a:ext cx="6397963" cy="6139831"/>
          </a:xfrm>
          <a:prstGeom prst="rect">
            <a:avLst/>
          </a:prstGeom>
        </p:spPr>
      </p:pic>
    </p:spTree>
    <p:extLst>
      <p:ext uri="{BB962C8B-B14F-4D97-AF65-F5344CB8AC3E}">
        <p14:creationId xmlns:p14="http://schemas.microsoft.com/office/powerpoint/2010/main" val="285975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9F82-03BF-4233-B1ED-57A5C355FEED}"/>
              </a:ext>
            </a:extLst>
          </p:cNvPr>
          <p:cNvSpPr>
            <a:spLocks noGrp="1"/>
          </p:cNvSpPr>
          <p:nvPr>
            <p:ph type="title"/>
          </p:nvPr>
        </p:nvSpPr>
        <p:spPr/>
        <p:txBody>
          <a:bodyPr>
            <a:normAutofit fontScale="90000"/>
          </a:bodyPr>
          <a:lstStyle/>
          <a:p>
            <a:r>
              <a:rPr lang="en-GB" dirty="0"/>
              <a:t>Methodology</a:t>
            </a:r>
            <a:br>
              <a:rPr lang="en-GB" dirty="0"/>
            </a:br>
            <a:endParaRPr lang="en-GB" dirty="0"/>
          </a:p>
        </p:txBody>
      </p:sp>
      <p:sp>
        <p:nvSpPr>
          <p:cNvPr id="3" name="Content Placeholder 2">
            <a:extLst>
              <a:ext uri="{FF2B5EF4-FFF2-40B4-BE49-F238E27FC236}">
                <a16:creationId xmlns:a16="http://schemas.microsoft.com/office/drawing/2014/main" id="{4B8FC8AE-6322-4CFF-BB98-97EC4260053A}"/>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t>Web and grey literature</a:t>
            </a:r>
          </a:p>
          <a:p>
            <a:pPr marL="342900" indent="-342900">
              <a:buFont typeface="Arial" panose="020B0604020202020204" pitchFamily="34" charset="0"/>
              <a:buChar char="•"/>
            </a:pPr>
            <a:r>
              <a:rPr lang="en-GB" dirty="0"/>
              <a:t>Stakeholder engagement</a:t>
            </a:r>
          </a:p>
          <a:p>
            <a:pPr marL="342900" indent="-342900">
              <a:buFont typeface="Arial" panose="020B0604020202020204" pitchFamily="34" charset="0"/>
              <a:buChar char="•"/>
            </a:pPr>
            <a:r>
              <a:rPr lang="en-GB" dirty="0"/>
              <a:t>Literature Review</a:t>
            </a:r>
          </a:p>
          <a:p>
            <a:pPr marL="342900" indent="-342900">
              <a:buFont typeface="Arial" panose="020B0604020202020204" pitchFamily="34" charset="0"/>
              <a:buChar char="•"/>
            </a:pPr>
            <a:r>
              <a:rPr lang="en-GB" dirty="0"/>
              <a:t>Survey</a:t>
            </a:r>
          </a:p>
          <a:p>
            <a:pPr marL="342900" indent="-342900">
              <a:buFont typeface="Arial" panose="020B0604020202020204" pitchFamily="34" charset="0"/>
              <a:buChar char="•"/>
            </a:pPr>
            <a:r>
              <a:rPr lang="en-GB" dirty="0"/>
              <a:t>Analysis</a:t>
            </a:r>
          </a:p>
          <a:p>
            <a:pPr marL="342900" indent="-342900">
              <a:buFont typeface="Arial" panose="020B0604020202020204" pitchFamily="34" charset="0"/>
              <a:buChar char="•"/>
            </a:pPr>
            <a:r>
              <a:rPr lang="en-GB" dirty="0"/>
              <a:t>Recommendations</a:t>
            </a:r>
          </a:p>
          <a:p>
            <a:pPr marL="342900" indent="-342900">
              <a:buFont typeface="Arial" panose="020B0604020202020204" pitchFamily="34" charset="0"/>
              <a:buChar char="•"/>
            </a:pPr>
            <a:r>
              <a:rPr lang="en-GB" dirty="0"/>
              <a:t>Publication &amp; Dissemination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All data up to Feb 2023</a:t>
            </a:r>
          </a:p>
          <a:p>
            <a:pPr marL="342900" indent="-342900">
              <a:buFont typeface="Arial" panose="020B0604020202020204" pitchFamily="34" charset="0"/>
              <a:buChar char="•"/>
            </a:pPr>
            <a:r>
              <a:rPr lang="en-GB" dirty="0"/>
              <a:t>Survey Jan-Feb 2023</a:t>
            </a:r>
          </a:p>
          <a:p>
            <a:endParaRPr lang="en-GB" dirty="0"/>
          </a:p>
          <a:p>
            <a:endParaRPr lang="en-GB" dirty="0"/>
          </a:p>
        </p:txBody>
      </p:sp>
      <p:sp>
        <p:nvSpPr>
          <p:cNvPr id="4" name="TextBox 3">
            <a:extLst>
              <a:ext uri="{FF2B5EF4-FFF2-40B4-BE49-F238E27FC236}">
                <a16:creationId xmlns:a16="http://schemas.microsoft.com/office/drawing/2014/main" id="{D04A481A-F20A-4EF7-ACF2-B085F40386C0}"/>
              </a:ext>
            </a:extLst>
          </p:cNvPr>
          <p:cNvSpPr txBox="1"/>
          <p:nvPr/>
        </p:nvSpPr>
        <p:spPr>
          <a:xfrm>
            <a:off x="5932447" y="816202"/>
            <a:ext cx="5653669" cy="5355312"/>
          </a:xfrm>
          <a:prstGeom prst="rect">
            <a:avLst/>
          </a:prstGeom>
          <a:noFill/>
          <a:ln>
            <a:solidFill>
              <a:srgbClr val="00A188"/>
            </a:solidFill>
          </a:ln>
        </p:spPr>
        <p:txBody>
          <a:bodyPr wrap="square" rtlCol="0">
            <a:spAutoFit/>
          </a:bodyPr>
          <a:lstStyle/>
          <a:p>
            <a:r>
              <a:rPr lang="en-GB" b="1" u="sng" dirty="0"/>
              <a:t>Key Consultees</a:t>
            </a:r>
          </a:p>
          <a:p>
            <a:r>
              <a:rPr lang="en-GB" dirty="0"/>
              <a:t>• Association of Ukrainians in Great Britain </a:t>
            </a:r>
          </a:p>
          <a:p>
            <a:r>
              <a:rPr lang="en-GB" dirty="0"/>
              <a:t>• Cumbria Supports Ukraine </a:t>
            </a:r>
          </a:p>
          <a:p>
            <a:r>
              <a:rPr lang="en-GB" dirty="0"/>
              <a:t>• DHSC Ukraine Team</a:t>
            </a:r>
          </a:p>
          <a:p>
            <a:r>
              <a:rPr lang="en-GB" dirty="0"/>
              <a:t>• Homes for Ukraine Lancashire</a:t>
            </a:r>
          </a:p>
          <a:p>
            <a:r>
              <a:rPr lang="en-GB" dirty="0"/>
              <a:t>• </a:t>
            </a:r>
            <a:r>
              <a:rPr lang="en-GB" dirty="0" err="1"/>
              <a:t>Kalyna</a:t>
            </a:r>
            <a:r>
              <a:rPr lang="en-GB" dirty="0"/>
              <a:t> Ukrainian Community</a:t>
            </a:r>
          </a:p>
          <a:p>
            <a:r>
              <a:rPr lang="en-GB" dirty="0"/>
              <a:t>• Lancashire Refugee Integration Team</a:t>
            </a:r>
          </a:p>
          <a:p>
            <a:r>
              <a:rPr lang="en-GB" dirty="0"/>
              <a:t>• Liverpool PCN</a:t>
            </a:r>
          </a:p>
          <a:p>
            <a:r>
              <a:rPr lang="en-GB" dirty="0"/>
              <a:t>• Liverpool City Council Public Health, Emer Coffey</a:t>
            </a:r>
          </a:p>
          <a:p>
            <a:r>
              <a:rPr lang="en-GB" dirty="0"/>
              <a:t>• Morecambe Bay Teaching Hospitals NHS Trust, MORRA Project</a:t>
            </a:r>
          </a:p>
          <a:p>
            <a:r>
              <a:rPr lang="en-GB" dirty="0"/>
              <a:t>• North West Strategic Migration Partnership</a:t>
            </a:r>
          </a:p>
          <a:p>
            <a:r>
              <a:rPr lang="en-GB" dirty="0"/>
              <a:t>• Dr Aaron Poppleton</a:t>
            </a:r>
          </a:p>
          <a:p>
            <a:r>
              <a:rPr lang="en-GB" dirty="0"/>
              <a:t>• Rooms for Ukrainians NW</a:t>
            </a:r>
          </a:p>
          <a:p>
            <a:r>
              <a:rPr lang="en-GB" dirty="0"/>
              <a:t>• Sponsor, Accommodation &amp; Jobs for Ukrainians Group</a:t>
            </a:r>
          </a:p>
          <a:p>
            <a:r>
              <a:rPr lang="en-GB" dirty="0"/>
              <a:t>• UKHSA, Tanith Palmer</a:t>
            </a:r>
          </a:p>
          <a:p>
            <a:r>
              <a:rPr lang="en-GB" dirty="0"/>
              <a:t>• Ukrainians of Manchester</a:t>
            </a:r>
          </a:p>
          <a:p>
            <a:endParaRPr lang="en-GB" dirty="0"/>
          </a:p>
        </p:txBody>
      </p:sp>
    </p:spTree>
    <p:extLst>
      <p:ext uri="{BB962C8B-B14F-4D97-AF65-F5344CB8AC3E}">
        <p14:creationId xmlns:p14="http://schemas.microsoft.com/office/powerpoint/2010/main" val="338219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F21C-A2C1-4426-A585-12C4A4E5C823}"/>
              </a:ext>
            </a:extLst>
          </p:cNvPr>
          <p:cNvSpPr>
            <a:spLocks noGrp="1"/>
          </p:cNvSpPr>
          <p:nvPr>
            <p:ph type="title"/>
          </p:nvPr>
        </p:nvSpPr>
        <p:spPr/>
        <p:txBody>
          <a:bodyPr/>
          <a:lstStyle/>
          <a:p>
            <a:r>
              <a:rPr lang="en-GB" dirty="0"/>
              <a:t>Literature Search</a:t>
            </a:r>
          </a:p>
        </p:txBody>
      </p:sp>
      <p:sp>
        <p:nvSpPr>
          <p:cNvPr id="3" name="Content Placeholder 2">
            <a:extLst>
              <a:ext uri="{FF2B5EF4-FFF2-40B4-BE49-F238E27FC236}">
                <a16:creationId xmlns:a16="http://schemas.microsoft.com/office/drawing/2014/main" id="{BF2A2692-BBF6-4E5A-8F4D-77151450E66F}"/>
              </a:ext>
            </a:extLst>
          </p:cNvPr>
          <p:cNvSpPr>
            <a:spLocks noGrp="1"/>
          </p:cNvSpPr>
          <p:nvPr>
            <p:ph idx="1"/>
          </p:nvPr>
        </p:nvSpPr>
        <p:spPr>
          <a:xfrm>
            <a:off x="359999" y="1014761"/>
            <a:ext cx="11446163" cy="5229921"/>
          </a:xfrm>
        </p:spPr>
        <p:txBody>
          <a:bodyPr>
            <a:normAutofit fontScale="77500" lnSpcReduction="20000"/>
          </a:bodyPr>
          <a:lstStyle/>
          <a:p>
            <a:pPr>
              <a:lnSpc>
                <a:spcPct val="107000"/>
              </a:lnSpc>
              <a:spcAft>
                <a:spcPts val="800"/>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2014 to December 2022 (to represent and align with the timing of the annexation of Crimea by Russia) =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35,867 document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“Ukraine”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“Ukrainian”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“refugee”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“migrant” </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AND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"health need"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"health"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"medicine"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"medical"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OR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"mental health"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"stress"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"depression"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"post traumatic stress"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"PTSD"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"anxiety" OR "isolation"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OR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"physical health"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"communicable disease"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"infection*"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"chronic disease"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OR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“social"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"access"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"integration"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"culture"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"housing*"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"education*" </a:t>
            </a:r>
            <a:r>
              <a:rPr lang="en-GB" sz="1800" dirty="0">
                <a:solidFill>
                  <a:srgbClr val="00A188"/>
                </a:solidFill>
                <a:effectLst/>
                <a:latin typeface="Segoe UI" panose="020B0502040204020203" pitchFamily="34" charset="0"/>
                <a:ea typeface="Calibri" panose="020F0502020204030204" pitchFamily="34" charset="0"/>
                <a:cs typeface="Times New Roman" panose="02020603050405020304" pitchFamily="18" charset="0"/>
              </a:rPr>
              <a:t>OR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Only UK and English language articles =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4718 document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Other languages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Excluded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Restrict to social sciences, medicine, nursing, immunology, health professions, multidisciplinary, and dentistry =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4136 document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Restrict to articles, book chapters, government guidance and conference notes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3406 document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Limit to 2022 (Russian invasion of Ukraine) =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2555 document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15"/>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Sort on relevance. Review abstract and title of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top 250 results = 115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8. </a:t>
            </a:r>
            <a:r>
              <a:rPr lang="en-GB"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Review of full text of documents = </a:t>
            </a:r>
            <a:r>
              <a:rPr lang="en-GB"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85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63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61AE-A8B9-48C4-A83C-95F15B43F709}"/>
              </a:ext>
            </a:extLst>
          </p:cNvPr>
          <p:cNvSpPr>
            <a:spLocks noGrp="1"/>
          </p:cNvSpPr>
          <p:nvPr>
            <p:ph type="title"/>
          </p:nvPr>
        </p:nvSpPr>
        <p:spPr>
          <a:xfrm>
            <a:off x="372918" y="164467"/>
            <a:ext cx="11446163" cy="844839"/>
          </a:xfrm>
        </p:spPr>
        <p:txBody>
          <a:bodyPr/>
          <a:lstStyle/>
          <a:p>
            <a:r>
              <a:rPr lang="en-GB" dirty="0"/>
              <a:t>Survey participant data</a:t>
            </a:r>
          </a:p>
        </p:txBody>
      </p:sp>
      <p:pic>
        <p:nvPicPr>
          <p:cNvPr id="4" name="Content Placeholder 3">
            <a:extLst>
              <a:ext uri="{FF2B5EF4-FFF2-40B4-BE49-F238E27FC236}">
                <a16:creationId xmlns:a16="http://schemas.microsoft.com/office/drawing/2014/main" id="{DC597082-A815-D2A1-F789-286E3CAFF9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715" y="959005"/>
            <a:ext cx="3752505" cy="2263656"/>
          </a:xfrm>
          <a:prstGeom prst="rect">
            <a:avLst/>
          </a:prstGeom>
          <a:noFill/>
        </p:spPr>
      </p:pic>
      <p:pic>
        <p:nvPicPr>
          <p:cNvPr id="5" name="Picture 4">
            <a:extLst>
              <a:ext uri="{FF2B5EF4-FFF2-40B4-BE49-F238E27FC236}">
                <a16:creationId xmlns:a16="http://schemas.microsoft.com/office/drawing/2014/main" id="{4775A345-7E70-A641-FE40-DE52DB306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0662" y="562660"/>
            <a:ext cx="4131233" cy="2488536"/>
          </a:xfrm>
          <a:prstGeom prst="rect">
            <a:avLst/>
          </a:prstGeom>
          <a:noFill/>
        </p:spPr>
      </p:pic>
      <p:pic>
        <p:nvPicPr>
          <p:cNvPr id="6" name="Picture 5">
            <a:extLst>
              <a:ext uri="{FF2B5EF4-FFF2-40B4-BE49-F238E27FC236}">
                <a16:creationId xmlns:a16="http://schemas.microsoft.com/office/drawing/2014/main" id="{5ED60794-CDF3-67C5-2077-C0F5542E2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715" y="3374775"/>
            <a:ext cx="3752505" cy="2473919"/>
          </a:xfrm>
          <a:prstGeom prst="rect">
            <a:avLst/>
          </a:prstGeom>
          <a:noFill/>
        </p:spPr>
      </p:pic>
      <p:pic>
        <p:nvPicPr>
          <p:cNvPr id="7" name="Picture 6">
            <a:extLst>
              <a:ext uri="{FF2B5EF4-FFF2-40B4-BE49-F238E27FC236}">
                <a16:creationId xmlns:a16="http://schemas.microsoft.com/office/drawing/2014/main" id="{C1F656B9-ADA6-ABA7-B995-C650F698E7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0663" y="3392489"/>
            <a:ext cx="4131233" cy="2488529"/>
          </a:xfrm>
          <a:prstGeom prst="rect">
            <a:avLst/>
          </a:prstGeom>
          <a:noFill/>
        </p:spPr>
      </p:pic>
    </p:spTree>
    <p:extLst>
      <p:ext uri="{BB962C8B-B14F-4D97-AF65-F5344CB8AC3E}">
        <p14:creationId xmlns:p14="http://schemas.microsoft.com/office/powerpoint/2010/main" val="2697799422"/>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DHSC PPT</Template>
  <TotalTime>5158</TotalTime>
  <Words>2438</Words>
  <Application>Microsoft Office PowerPoint</Application>
  <PresentationFormat>Widescreen</PresentationFormat>
  <Paragraphs>296</Paragraphs>
  <Slides>36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Cavolini</vt:lpstr>
      <vt:lpstr>Courier New</vt:lpstr>
      <vt:lpstr>Segoe UI</vt:lpstr>
      <vt:lpstr>Symbol</vt:lpstr>
      <vt:lpstr>Times New Roman</vt:lpstr>
      <vt:lpstr>Office Theme</vt:lpstr>
      <vt:lpstr>Health Needs Assessment  Refugees from Ukraine</vt:lpstr>
      <vt:lpstr>HNA Suite of materials</vt:lpstr>
      <vt:lpstr>Contents</vt:lpstr>
      <vt:lpstr>Remit</vt:lpstr>
      <vt:lpstr>Background</vt:lpstr>
      <vt:lpstr>PowerPoint Presentation</vt:lpstr>
      <vt:lpstr>Methodology </vt:lpstr>
      <vt:lpstr>Literature Search</vt:lpstr>
      <vt:lpstr>Survey participant data</vt:lpstr>
      <vt:lpstr>Demographics Key Findings </vt:lpstr>
      <vt:lpstr>General Health Findings </vt:lpstr>
      <vt:lpstr>Access Findings </vt:lpstr>
      <vt:lpstr>Access Findings</vt:lpstr>
      <vt:lpstr>Existing Conditions Findings </vt:lpstr>
      <vt:lpstr>Infectious Diseases Findings </vt:lpstr>
      <vt:lpstr>Trauma Findings </vt:lpstr>
      <vt:lpstr>Oral Health Findings</vt:lpstr>
      <vt:lpstr>Experience Findings </vt:lpstr>
      <vt:lpstr>Experience Comments </vt:lpstr>
      <vt:lpstr>Wider Determinants Findings </vt:lpstr>
      <vt:lpstr>Children’s Health Findings</vt:lpstr>
      <vt:lpstr>Differences &amp; Commonality with other refugee populations </vt:lpstr>
      <vt:lpstr>Recommendations</vt:lpstr>
      <vt:lpstr>Recommendations</vt:lpstr>
      <vt:lpstr>Stakeholder recommendations</vt:lpstr>
      <vt:lpstr>Access to Health Care</vt:lpstr>
      <vt:lpstr>Health Care 1</vt:lpstr>
      <vt:lpstr>Health Care 2</vt:lpstr>
      <vt:lpstr>Child Health</vt:lpstr>
      <vt:lpstr>Wider Determinants</vt:lpstr>
      <vt:lpstr>Wider Determinants 1</vt:lpstr>
      <vt:lpstr>Wider Determinants 2</vt:lpstr>
      <vt:lpstr>Limitations</vt:lpstr>
      <vt:lpstr>Questions</vt:lpstr>
      <vt:lpstr>List of Abbreviations and Acronyms </vt:lpstr>
      <vt:lpstr>List of Abbreviations and Acronyms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Morton, Steve</cp:lastModifiedBy>
  <cp:revision>15</cp:revision>
  <dcterms:created xsi:type="dcterms:W3CDTF">2018-09-10T12:23:38Z</dcterms:created>
  <dcterms:modified xsi:type="dcterms:W3CDTF">2023-06-05T11:18:47Z</dcterms:modified>
</cp:coreProperties>
</file>