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docx" ContentType="application/vnd.openxmlformats-officedocument.wordprocessingml.document"/>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4"/>
  </p:notesMasterIdLst>
  <p:sldIdLst>
    <p:sldId id="257" r:id="rId2"/>
    <p:sldId id="258" r:id="rId3"/>
    <p:sldId id="259" r:id="rId4"/>
    <p:sldId id="263" r:id="rId5"/>
    <p:sldId id="262" r:id="rId6"/>
    <p:sldId id="261" r:id="rId7"/>
    <p:sldId id="266" r:id="rId8"/>
    <p:sldId id="260" r:id="rId9"/>
    <p:sldId id="264" r:id="rId10"/>
    <p:sldId id="265" r:id="rId11"/>
    <p:sldId id="267" r:id="rId12"/>
    <p:sldId id="268"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0" d="100"/>
          <a:sy n="70" d="100"/>
        </p:scale>
        <p:origin x="-762" y="-6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578BF4C-6EE5-4015-A69E-E289F1D5923E}" type="datetimeFigureOut">
              <a:rPr lang="en-GB" smtClean="0"/>
              <a:t>03/04/2019</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74A7A25-8D45-4441-B79F-E56887B61BA9}" type="slidenum">
              <a:rPr lang="en-GB" smtClean="0"/>
              <a:t>‹#›</a:t>
            </a:fld>
            <a:endParaRPr lang="en-GB"/>
          </a:p>
        </p:txBody>
      </p:sp>
    </p:spTree>
    <p:extLst>
      <p:ext uri="{BB962C8B-B14F-4D97-AF65-F5344CB8AC3E}">
        <p14:creationId xmlns:p14="http://schemas.microsoft.com/office/powerpoint/2010/main" val="26184251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8086402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8086402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8086402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808640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808640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808640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8086402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8086402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8086402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8086402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8086402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808640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7"/>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899CAD89-8057-4ED9-8CF6-80AC0C5B31DE}" type="datetime1">
              <a:rPr lang="en-GB" smtClean="0">
                <a:solidFill>
                  <a:prstClr val="black">
                    <a:tint val="75000"/>
                  </a:prstClr>
                </a:solidFill>
              </a:rPr>
              <a:t>03/04/2019</a:t>
            </a:fld>
            <a:endParaRPr lang="en-GB" dirty="0">
              <a:solidFill>
                <a:prstClr val="black">
                  <a:tint val="75000"/>
                </a:prstClr>
              </a:solidFill>
            </a:endParaRPr>
          </a:p>
        </p:txBody>
      </p:sp>
      <p:sp>
        <p:nvSpPr>
          <p:cNvPr id="5" name="Footer Placeholder 4"/>
          <p:cNvSpPr>
            <a:spLocks noGrp="1"/>
          </p:cNvSpPr>
          <p:nvPr>
            <p:ph type="ftr" sz="quarter" idx="11"/>
          </p:nvPr>
        </p:nvSpPr>
        <p:spPr/>
        <p:txBody>
          <a:bodyPr/>
          <a:lstStyle/>
          <a:p>
            <a:r>
              <a:rPr lang="en-GB" smtClean="0">
                <a:solidFill>
                  <a:prstClr val="black">
                    <a:tint val="75000"/>
                  </a:prstClr>
                </a:solidFill>
              </a:rPr>
              <a:t>2019/20 Tameside MBC Budget Report</a:t>
            </a:r>
            <a:endParaRPr lang="en-GB"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9E0A2AB0-D368-4C2E-BC4B-64C9B086E260}"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37027483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74FBD13-ECCB-40E6-8EE6-163BAAFCFC92}" type="datetime1">
              <a:rPr lang="en-GB" smtClean="0">
                <a:solidFill>
                  <a:prstClr val="black">
                    <a:tint val="75000"/>
                  </a:prstClr>
                </a:solidFill>
              </a:rPr>
              <a:t>03/04/2019</a:t>
            </a:fld>
            <a:endParaRPr lang="en-GB" dirty="0">
              <a:solidFill>
                <a:prstClr val="black">
                  <a:tint val="75000"/>
                </a:prstClr>
              </a:solidFill>
            </a:endParaRPr>
          </a:p>
        </p:txBody>
      </p:sp>
      <p:sp>
        <p:nvSpPr>
          <p:cNvPr id="5" name="Footer Placeholder 4"/>
          <p:cNvSpPr>
            <a:spLocks noGrp="1"/>
          </p:cNvSpPr>
          <p:nvPr>
            <p:ph type="ftr" sz="quarter" idx="11"/>
          </p:nvPr>
        </p:nvSpPr>
        <p:spPr/>
        <p:txBody>
          <a:bodyPr/>
          <a:lstStyle/>
          <a:p>
            <a:r>
              <a:rPr lang="en-GB" smtClean="0">
                <a:solidFill>
                  <a:prstClr val="black">
                    <a:tint val="75000"/>
                  </a:prstClr>
                </a:solidFill>
              </a:rPr>
              <a:t>2019/20 Tameside MBC Budget Report</a:t>
            </a:r>
            <a:endParaRPr lang="en-GB"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9E0A2AB0-D368-4C2E-BC4B-64C9B086E260}"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31256173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0"/>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40"/>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62944E6-6E88-4056-9843-ACCC0D3303EA}" type="datetime1">
              <a:rPr lang="en-GB" smtClean="0">
                <a:solidFill>
                  <a:prstClr val="black">
                    <a:tint val="75000"/>
                  </a:prstClr>
                </a:solidFill>
              </a:rPr>
              <a:t>03/04/2019</a:t>
            </a:fld>
            <a:endParaRPr lang="en-GB" dirty="0">
              <a:solidFill>
                <a:prstClr val="black">
                  <a:tint val="75000"/>
                </a:prstClr>
              </a:solidFill>
            </a:endParaRPr>
          </a:p>
        </p:txBody>
      </p:sp>
      <p:sp>
        <p:nvSpPr>
          <p:cNvPr id="5" name="Footer Placeholder 4"/>
          <p:cNvSpPr>
            <a:spLocks noGrp="1"/>
          </p:cNvSpPr>
          <p:nvPr>
            <p:ph type="ftr" sz="quarter" idx="11"/>
          </p:nvPr>
        </p:nvSpPr>
        <p:spPr/>
        <p:txBody>
          <a:bodyPr/>
          <a:lstStyle/>
          <a:p>
            <a:r>
              <a:rPr lang="en-GB" smtClean="0">
                <a:solidFill>
                  <a:prstClr val="black">
                    <a:tint val="75000"/>
                  </a:prstClr>
                </a:solidFill>
              </a:rPr>
              <a:t>2019/20 Tameside MBC Budget Report</a:t>
            </a:r>
            <a:endParaRPr lang="en-GB"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9E0A2AB0-D368-4C2E-BC4B-64C9B086E260}"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7786878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9D7BDEC-635B-4F8C-9C33-FDE347C69E22}" type="datetime1">
              <a:rPr lang="en-GB" smtClean="0">
                <a:solidFill>
                  <a:prstClr val="black">
                    <a:tint val="75000"/>
                  </a:prstClr>
                </a:solidFill>
              </a:rPr>
              <a:t>03/04/2019</a:t>
            </a:fld>
            <a:endParaRPr lang="en-GB" dirty="0">
              <a:solidFill>
                <a:prstClr val="black">
                  <a:tint val="75000"/>
                </a:prstClr>
              </a:solidFill>
            </a:endParaRPr>
          </a:p>
        </p:txBody>
      </p:sp>
      <p:sp>
        <p:nvSpPr>
          <p:cNvPr id="5" name="Footer Placeholder 4"/>
          <p:cNvSpPr>
            <a:spLocks noGrp="1"/>
          </p:cNvSpPr>
          <p:nvPr>
            <p:ph type="ftr" sz="quarter" idx="11"/>
          </p:nvPr>
        </p:nvSpPr>
        <p:spPr/>
        <p:txBody>
          <a:bodyPr/>
          <a:lstStyle/>
          <a:p>
            <a:r>
              <a:rPr lang="en-GB" smtClean="0">
                <a:solidFill>
                  <a:prstClr val="black">
                    <a:tint val="75000"/>
                  </a:prstClr>
                </a:solidFill>
              </a:rPr>
              <a:t>2019/20 Tameside MBC Budget Report</a:t>
            </a:r>
            <a:endParaRPr lang="en-GB"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9E0A2AB0-D368-4C2E-BC4B-64C9B086E260}"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15140870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5"/>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72CD185-1A1C-4766-BFB7-1D86AD8D24B6}" type="datetime1">
              <a:rPr lang="en-GB" smtClean="0">
                <a:solidFill>
                  <a:prstClr val="black">
                    <a:tint val="75000"/>
                  </a:prstClr>
                </a:solidFill>
              </a:rPr>
              <a:t>03/04/2019</a:t>
            </a:fld>
            <a:endParaRPr lang="en-GB" dirty="0">
              <a:solidFill>
                <a:prstClr val="black">
                  <a:tint val="75000"/>
                </a:prstClr>
              </a:solidFill>
            </a:endParaRPr>
          </a:p>
        </p:txBody>
      </p:sp>
      <p:sp>
        <p:nvSpPr>
          <p:cNvPr id="5" name="Footer Placeholder 4"/>
          <p:cNvSpPr>
            <a:spLocks noGrp="1"/>
          </p:cNvSpPr>
          <p:nvPr>
            <p:ph type="ftr" sz="quarter" idx="11"/>
          </p:nvPr>
        </p:nvSpPr>
        <p:spPr/>
        <p:txBody>
          <a:bodyPr/>
          <a:lstStyle/>
          <a:p>
            <a:r>
              <a:rPr lang="en-GB" smtClean="0">
                <a:solidFill>
                  <a:prstClr val="black">
                    <a:tint val="75000"/>
                  </a:prstClr>
                </a:solidFill>
              </a:rPr>
              <a:t>2019/20 Tameside MBC Budget Report</a:t>
            </a:r>
            <a:endParaRPr lang="en-GB"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9E0A2AB0-D368-4C2E-BC4B-64C9B086E260}"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6469456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2BD9EAF8-FF71-40A4-9080-44E536E19708}" type="datetime1">
              <a:rPr lang="en-GB" smtClean="0">
                <a:solidFill>
                  <a:prstClr val="black">
                    <a:tint val="75000"/>
                  </a:prstClr>
                </a:solidFill>
              </a:rPr>
              <a:t>03/04/2019</a:t>
            </a:fld>
            <a:endParaRPr lang="en-GB" dirty="0">
              <a:solidFill>
                <a:prstClr val="black">
                  <a:tint val="75000"/>
                </a:prstClr>
              </a:solidFill>
            </a:endParaRPr>
          </a:p>
        </p:txBody>
      </p:sp>
      <p:sp>
        <p:nvSpPr>
          <p:cNvPr id="6" name="Footer Placeholder 5"/>
          <p:cNvSpPr>
            <a:spLocks noGrp="1"/>
          </p:cNvSpPr>
          <p:nvPr>
            <p:ph type="ftr" sz="quarter" idx="11"/>
          </p:nvPr>
        </p:nvSpPr>
        <p:spPr/>
        <p:txBody>
          <a:bodyPr/>
          <a:lstStyle/>
          <a:p>
            <a:r>
              <a:rPr lang="en-GB" smtClean="0">
                <a:solidFill>
                  <a:prstClr val="black">
                    <a:tint val="75000"/>
                  </a:prstClr>
                </a:solidFill>
              </a:rPr>
              <a:t>2019/20 Tameside MBC Budget Report</a:t>
            </a:r>
            <a:endParaRPr lang="en-GB"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9E0A2AB0-D368-4C2E-BC4B-64C9B086E260}"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21957197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2"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2"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7"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7"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328263E7-B499-448E-9170-3FDA21B1696E}" type="datetime1">
              <a:rPr lang="en-GB" smtClean="0">
                <a:solidFill>
                  <a:prstClr val="black">
                    <a:tint val="75000"/>
                  </a:prstClr>
                </a:solidFill>
              </a:rPr>
              <a:t>03/04/2019</a:t>
            </a:fld>
            <a:endParaRPr lang="en-GB" dirty="0">
              <a:solidFill>
                <a:prstClr val="black">
                  <a:tint val="75000"/>
                </a:prstClr>
              </a:solidFill>
            </a:endParaRPr>
          </a:p>
        </p:txBody>
      </p:sp>
      <p:sp>
        <p:nvSpPr>
          <p:cNvPr id="8" name="Footer Placeholder 7"/>
          <p:cNvSpPr>
            <a:spLocks noGrp="1"/>
          </p:cNvSpPr>
          <p:nvPr>
            <p:ph type="ftr" sz="quarter" idx="11"/>
          </p:nvPr>
        </p:nvSpPr>
        <p:spPr/>
        <p:txBody>
          <a:bodyPr/>
          <a:lstStyle/>
          <a:p>
            <a:r>
              <a:rPr lang="en-GB" smtClean="0">
                <a:solidFill>
                  <a:prstClr val="black">
                    <a:tint val="75000"/>
                  </a:prstClr>
                </a:solidFill>
              </a:rPr>
              <a:t>2019/20 Tameside MBC Budget Report</a:t>
            </a:r>
            <a:endParaRPr lang="en-GB" dirty="0">
              <a:solidFill>
                <a:prstClr val="black">
                  <a:tint val="75000"/>
                </a:prstClr>
              </a:solidFill>
            </a:endParaRPr>
          </a:p>
        </p:txBody>
      </p:sp>
      <p:sp>
        <p:nvSpPr>
          <p:cNvPr id="9" name="Slide Number Placeholder 8"/>
          <p:cNvSpPr>
            <a:spLocks noGrp="1"/>
          </p:cNvSpPr>
          <p:nvPr>
            <p:ph type="sldNum" sz="quarter" idx="12"/>
          </p:nvPr>
        </p:nvSpPr>
        <p:spPr/>
        <p:txBody>
          <a:bodyPr/>
          <a:lstStyle/>
          <a:p>
            <a:fld id="{9E0A2AB0-D368-4C2E-BC4B-64C9B086E260}"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9164750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28E352AD-A1CC-49C8-9390-3FA5C92B6BF4}" type="datetime1">
              <a:rPr lang="en-GB" smtClean="0">
                <a:solidFill>
                  <a:prstClr val="black">
                    <a:tint val="75000"/>
                  </a:prstClr>
                </a:solidFill>
              </a:rPr>
              <a:t>03/04/2019</a:t>
            </a:fld>
            <a:endParaRPr lang="en-GB" dirty="0">
              <a:solidFill>
                <a:prstClr val="black">
                  <a:tint val="75000"/>
                </a:prstClr>
              </a:solidFill>
            </a:endParaRPr>
          </a:p>
        </p:txBody>
      </p:sp>
      <p:sp>
        <p:nvSpPr>
          <p:cNvPr id="4" name="Footer Placeholder 3"/>
          <p:cNvSpPr>
            <a:spLocks noGrp="1"/>
          </p:cNvSpPr>
          <p:nvPr>
            <p:ph type="ftr" sz="quarter" idx="11"/>
          </p:nvPr>
        </p:nvSpPr>
        <p:spPr/>
        <p:txBody>
          <a:bodyPr/>
          <a:lstStyle/>
          <a:p>
            <a:r>
              <a:rPr lang="en-GB" smtClean="0">
                <a:solidFill>
                  <a:prstClr val="black">
                    <a:tint val="75000"/>
                  </a:prstClr>
                </a:solidFill>
              </a:rPr>
              <a:t>2019/20 Tameside MBC Budget Report</a:t>
            </a:r>
            <a:endParaRPr lang="en-GB"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9E0A2AB0-D368-4C2E-BC4B-64C9B086E260}"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32626532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E477944-D404-4A12-AA2B-6770D8FA12E4}" type="datetime1">
              <a:rPr lang="en-GB" smtClean="0">
                <a:solidFill>
                  <a:prstClr val="black">
                    <a:tint val="75000"/>
                  </a:prstClr>
                </a:solidFill>
              </a:rPr>
              <a:t>03/04/2019</a:t>
            </a:fld>
            <a:endParaRPr lang="en-GB" dirty="0">
              <a:solidFill>
                <a:prstClr val="black">
                  <a:tint val="75000"/>
                </a:prstClr>
              </a:solidFill>
            </a:endParaRPr>
          </a:p>
        </p:txBody>
      </p:sp>
      <p:sp>
        <p:nvSpPr>
          <p:cNvPr id="3" name="Footer Placeholder 2"/>
          <p:cNvSpPr>
            <a:spLocks noGrp="1"/>
          </p:cNvSpPr>
          <p:nvPr>
            <p:ph type="ftr" sz="quarter" idx="11"/>
          </p:nvPr>
        </p:nvSpPr>
        <p:spPr/>
        <p:txBody>
          <a:bodyPr/>
          <a:lstStyle/>
          <a:p>
            <a:r>
              <a:rPr lang="en-GB" smtClean="0">
                <a:solidFill>
                  <a:prstClr val="black">
                    <a:tint val="75000"/>
                  </a:prstClr>
                </a:solidFill>
              </a:rPr>
              <a:t>2019/20 Tameside MBC Budget Report</a:t>
            </a:r>
            <a:endParaRPr lang="en-GB"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9E0A2AB0-D368-4C2E-BC4B-64C9B086E260}"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40087813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1" y="273052"/>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2"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27AC851-9C96-456E-88FB-23F653D7A4AF}" type="datetime1">
              <a:rPr lang="en-GB" smtClean="0">
                <a:solidFill>
                  <a:prstClr val="black">
                    <a:tint val="75000"/>
                  </a:prstClr>
                </a:solidFill>
              </a:rPr>
              <a:t>03/04/2019</a:t>
            </a:fld>
            <a:endParaRPr lang="en-GB" dirty="0">
              <a:solidFill>
                <a:prstClr val="black">
                  <a:tint val="75000"/>
                </a:prstClr>
              </a:solidFill>
            </a:endParaRPr>
          </a:p>
        </p:txBody>
      </p:sp>
      <p:sp>
        <p:nvSpPr>
          <p:cNvPr id="6" name="Footer Placeholder 5"/>
          <p:cNvSpPr>
            <a:spLocks noGrp="1"/>
          </p:cNvSpPr>
          <p:nvPr>
            <p:ph type="ftr" sz="quarter" idx="11"/>
          </p:nvPr>
        </p:nvSpPr>
        <p:spPr/>
        <p:txBody>
          <a:bodyPr/>
          <a:lstStyle/>
          <a:p>
            <a:r>
              <a:rPr lang="en-GB" smtClean="0">
                <a:solidFill>
                  <a:prstClr val="black">
                    <a:tint val="75000"/>
                  </a:prstClr>
                </a:solidFill>
              </a:rPr>
              <a:t>2019/20 Tameside MBC Budget Report</a:t>
            </a:r>
            <a:endParaRPr lang="en-GB"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9E0A2AB0-D368-4C2E-BC4B-64C9B086E260}"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20425746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E946110-8E1D-4D5B-BA5A-D7252270B9A9}" type="datetime1">
              <a:rPr lang="en-GB" smtClean="0">
                <a:solidFill>
                  <a:prstClr val="black">
                    <a:tint val="75000"/>
                  </a:prstClr>
                </a:solidFill>
              </a:rPr>
              <a:t>03/04/2019</a:t>
            </a:fld>
            <a:endParaRPr lang="en-GB" dirty="0">
              <a:solidFill>
                <a:prstClr val="black">
                  <a:tint val="75000"/>
                </a:prstClr>
              </a:solidFill>
            </a:endParaRPr>
          </a:p>
        </p:txBody>
      </p:sp>
      <p:sp>
        <p:nvSpPr>
          <p:cNvPr id="6" name="Footer Placeholder 5"/>
          <p:cNvSpPr>
            <a:spLocks noGrp="1"/>
          </p:cNvSpPr>
          <p:nvPr>
            <p:ph type="ftr" sz="quarter" idx="11"/>
          </p:nvPr>
        </p:nvSpPr>
        <p:spPr/>
        <p:txBody>
          <a:bodyPr/>
          <a:lstStyle/>
          <a:p>
            <a:r>
              <a:rPr lang="en-GB" smtClean="0">
                <a:solidFill>
                  <a:prstClr val="black">
                    <a:tint val="75000"/>
                  </a:prstClr>
                </a:solidFill>
              </a:rPr>
              <a:t>2019/20 Tameside MBC Budget Report</a:t>
            </a:r>
            <a:endParaRPr lang="en-GB"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9E0A2AB0-D368-4C2E-BC4B-64C9B086E260}"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19219592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2"/>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2"/>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9FDA03C-0C33-4424-803D-10704C8EE604}" type="datetime1">
              <a:rPr lang="en-GB" smtClean="0">
                <a:solidFill>
                  <a:prstClr val="black">
                    <a:tint val="75000"/>
                  </a:prstClr>
                </a:solidFill>
              </a:rPr>
              <a:t>03/04/2019</a:t>
            </a:fld>
            <a:endParaRPr lang="en-GB" dirty="0">
              <a:solidFill>
                <a:prstClr val="black">
                  <a:tint val="75000"/>
                </a:prstClr>
              </a:solidFill>
            </a:endParaRPr>
          </a:p>
        </p:txBody>
      </p:sp>
      <p:sp>
        <p:nvSpPr>
          <p:cNvPr id="5" name="Footer Placeholder 4"/>
          <p:cNvSpPr>
            <a:spLocks noGrp="1"/>
          </p:cNvSpPr>
          <p:nvPr>
            <p:ph type="ftr" sz="quarter" idx="3"/>
          </p:nvPr>
        </p:nvSpPr>
        <p:spPr>
          <a:xfrm>
            <a:off x="3124200" y="6356352"/>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GB" smtClean="0">
                <a:solidFill>
                  <a:prstClr val="black">
                    <a:tint val="75000"/>
                  </a:prstClr>
                </a:solidFill>
              </a:rPr>
              <a:t>2019/20 Tameside MBC Budget Report</a:t>
            </a:r>
            <a:endParaRPr lang="en-GB" dirty="0">
              <a:solidFill>
                <a:prstClr val="black">
                  <a:tint val="75000"/>
                </a:prstClr>
              </a:solidFill>
            </a:endParaRPr>
          </a:p>
        </p:txBody>
      </p:sp>
      <p:sp>
        <p:nvSpPr>
          <p:cNvPr id="6" name="Slide Number Placeholder 5"/>
          <p:cNvSpPr>
            <a:spLocks noGrp="1"/>
          </p:cNvSpPr>
          <p:nvPr>
            <p:ph type="sldNum" sz="quarter" idx="4"/>
          </p:nvPr>
        </p:nvSpPr>
        <p:spPr>
          <a:xfrm>
            <a:off x="6553200" y="6356352"/>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E0A2AB0-D368-4C2E-BC4B-64C9B086E260}"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326289577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hyperlink" Target="http://www.tameside.gov.uk/paystructure"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hyperlink" Target="http://www.tameside.gov.uk/%20transparency"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2.emf"/><Relationship Id="rId5" Type="http://schemas.openxmlformats.org/officeDocument/2006/relationships/package" Target="../embeddings/Microsoft_Word_Document1.docx"/><Relationship Id="rId4" Type="http://schemas.openxmlformats.org/officeDocument/2006/relationships/image" Target="../media/image1.emf"/></Relationships>
</file>

<file path=ppt/slides/_rels/slide9.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 name="Rectangle 58"/>
          <p:cNvSpPr/>
          <p:nvPr/>
        </p:nvSpPr>
        <p:spPr>
          <a:xfrm>
            <a:off x="251520" y="642367"/>
            <a:ext cx="8640960" cy="5626308"/>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7030A0"/>
              </a:solidFill>
            </a:endParaRPr>
          </a:p>
        </p:txBody>
      </p:sp>
      <p:sp>
        <p:nvSpPr>
          <p:cNvPr id="8" name="Rectangle 7"/>
          <p:cNvSpPr/>
          <p:nvPr/>
        </p:nvSpPr>
        <p:spPr>
          <a:xfrm>
            <a:off x="-4394" y="2"/>
            <a:ext cx="9148396" cy="461895"/>
          </a:xfrm>
          <a:prstGeom prst="rect">
            <a:avLst/>
          </a:prstGeom>
          <a:solidFill>
            <a:schemeClr val="accent1"/>
          </a:solidFill>
          <a:ln>
            <a:noFill/>
          </a:ln>
          <a:effectLst/>
        </p:spPr>
        <p:txBody>
          <a:bodyPr wrap="square" lIns="91669" tIns="45834" rIns="91669" bIns="45834">
            <a:spAutoFit/>
          </a:bodyPr>
          <a:lstStyle/>
          <a:p>
            <a:r>
              <a:rPr lang="en-GB" altLang="en-US" sz="2400" b="1" dirty="0" smtClean="0">
                <a:solidFill>
                  <a:srgbClr val="FFFFFF"/>
                </a:solidFill>
              </a:rPr>
              <a:t>Appendix 18 Pay Policy Statement 2019/20</a:t>
            </a:r>
            <a:endParaRPr lang="en-GB" altLang="en-US" sz="2400" b="1" dirty="0">
              <a:solidFill>
                <a:srgbClr val="FFFFFF"/>
              </a:solidFill>
            </a:endParaRPr>
          </a:p>
        </p:txBody>
      </p:sp>
      <p:sp>
        <p:nvSpPr>
          <p:cNvPr id="4" name="Rectangle 3"/>
          <p:cNvSpPr/>
          <p:nvPr/>
        </p:nvSpPr>
        <p:spPr>
          <a:xfrm>
            <a:off x="251520" y="628625"/>
            <a:ext cx="8640960" cy="5640050"/>
          </a:xfrm>
          <a:prstGeom prst="rect">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600" b="1" dirty="0">
              <a:solidFill>
                <a:prstClr val="black"/>
              </a:solidFill>
            </a:endParaRPr>
          </a:p>
        </p:txBody>
      </p:sp>
      <p:sp>
        <p:nvSpPr>
          <p:cNvPr id="2" name="TextBox 1"/>
          <p:cNvSpPr txBox="1"/>
          <p:nvPr/>
        </p:nvSpPr>
        <p:spPr>
          <a:xfrm>
            <a:off x="-2628798" y="2636912"/>
            <a:ext cx="184731" cy="369332"/>
          </a:xfrm>
          <a:prstGeom prst="rect">
            <a:avLst/>
          </a:prstGeom>
          <a:noFill/>
        </p:spPr>
        <p:txBody>
          <a:bodyPr wrap="none" rtlCol="0">
            <a:spAutoFit/>
          </a:bodyPr>
          <a:lstStyle/>
          <a:p>
            <a:endParaRPr lang="en-GB" dirty="0">
              <a:solidFill>
                <a:prstClr val="black"/>
              </a:solidFill>
            </a:endParaRPr>
          </a:p>
        </p:txBody>
      </p:sp>
      <p:sp>
        <p:nvSpPr>
          <p:cNvPr id="24" name="TextBox 5"/>
          <p:cNvSpPr txBox="1"/>
          <p:nvPr/>
        </p:nvSpPr>
        <p:spPr>
          <a:xfrm>
            <a:off x="245729" y="653037"/>
            <a:ext cx="8646753" cy="369332"/>
          </a:xfrm>
          <a:prstGeom prst="rect">
            <a:avLst/>
          </a:prstGeom>
          <a:noFill/>
          <a:ln>
            <a:noFill/>
          </a:ln>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GB" b="1" u="sng" dirty="0" smtClean="0">
                <a:solidFill>
                  <a:prstClr val="black"/>
                </a:solidFill>
                <a:latin typeface="Arial" pitchFamily="34" charset="0"/>
                <a:cs typeface="Arial" pitchFamily="34" charset="0"/>
              </a:rPr>
              <a:t>Pay Policy Statement 2019/20</a:t>
            </a:r>
          </a:p>
        </p:txBody>
      </p:sp>
      <p:sp>
        <p:nvSpPr>
          <p:cNvPr id="5" name="TextBox 4"/>
          <p:cNvSpPr txBox="1"/>
          <p:nvPr/>
        </p:nvSpPr>
        <p:spPr>
          <a:xfrm>
            <a:off x="4734023" y="900002"/>
            <a:ext cx="4248000" cy="276999"/>
          </a:xfrm>
          <a:prstGeom prst="rect">
            <a:avLst/>
          </a:prstGeom>
          <a:noFill/>
        </p:spPr>
        <p:txBody>
          <a:bodyPr wrap="square" rtlCol="0">
            <a:spAutoFit/>
          </a:bodyPr>
          <a:lstStyle/>
          <a:p>
            <a:pPr>
              <a:spcAft>
                <a:spcPts val="600"/>
              </a:spcAft>
            </a:pPr>
            <a:endParaRPr lang="en-GB" sz="1200" dirty="0">
              <a:solidFill>
                <a:prstClr val="black"/>
              </a:solidFill>
              <a:latin typeface="Arial" pitchFamily="34" charset="0"/>
              <a:cs typeface="Arial" pitchFamily="34" charset="0"/>
            </a:endParaRPr>
          </a:p>
        </p:txBody>
      </p:sp>
      <p:pic>
        <p:nvPicPr>
          <p:cNvPr id="4101"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68676" y="2071688"/>
            <a:ext cx="619125" cy="190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5" name="Slide Number Placeholder 14"/>
          <p:cNvSpPr>
            <a:spLocks noGrp="1"/>
          </p:cNvSpPr>
          <p:nvPr>
            <p:ph type="sldNum" sz="quarter" idx="12"/>
          </p:nvPr>
        </p:nvSpPr>
        <p:spPr/>
        <p:txBody>
          <a:bodyPr/>
          <a:lstStyle/>
          <a:p>
            <a:fld id="{9E0A2AB0-D368-4C2E-BC4B-64C9B086E260}" type="slidenum">
              <a:rPr lang="en-GB" smtClean="0">
                <a:solidFill>
                  <a:prstClr val="black">
                    <a:tint val="75000"/>
                  </a:prstClr>
                </a:solidFill>
              </a:rPr>
              <a:pPr/>
              <a:t>1</a:t>
            </a:fld>
            <a:endParaRPr lang="en-GB" dirty="0">
              <a:solidFill>
                <a:prstClr val="black">
                  <a:tint val="75000"/>
                </a:prstClr>
              </a:solidFill>
            </a:endParaRPr>
          </a:p>
        </p:txBody>
      </p:sp>
      <p:sp>
        <p:nvSpPr>
          <p:cNvPr id="3" name="Rectangle 2"/>
          <p:cNvSpPr/>
          <p:nvPr/>
        </p:nvSpPr>
        <p:spPr>
          <a:xfrm>
            <a:off x="251520" y="1052747"/>
            <a:ext cx="8640960" cy="4647426"/>
          </a:xfrm>
          <a:prstGeom prst="rect">
            <a:avLst/>
          </a:prstGeom>
        </p:spPr>
        <p:txBody>
          <a:bodyPr wrap="square">
            <a:spAutoFit/>
          </a:bodyPr>
          <a:lstStyle/>
          <a:p>
            <a:pPr marR="3380105" algn="just" eaLnBrk="0" hangingPunct="0">
              <a:spcAft>
                <a:spcPts val="0"/>
              </a:spcAft>
            </a:pPr>
            <a:endParaRPr lang="en-GB" sz="1100" b="1" spc="-5" dirty="0" smtClean="0">
              <a:latin typeface="Arial"/>
              <a:ea typeface="Times New Roman"/>
              <a:cs typeface="Arial"/>
            </a:endParaRPr>
          </a:p>
          <a:p>
            <a:pPr marR="3380105" algn="just" eaLnBrk="0" hangingPunct="0">
              <a:spcAft>
                <a:spcPts val="0"/>
              </a:spcAft>
            </a:pPr>
            <a:r>
              <a:rPr lang="en-GB" sz="1100" b="1" spc="-5" dirty="0" smtClean="0">
                <a:latin typeface="Arial"/>
                <a:ea typeface="Times New Roman"/>
                <a:cs typeface="Arial"/>
              </a:rPr>
              <a:t>P</a:t>
            </a:r>
            <a:r>
              <a:rPr lang="en-GB" sz="1100" b="1" spc="20" dirty="0" smtClean="0">
                <a:latin typeface="Arial"/>
                <a:ea typeface="Times New Roman"/>
                <a:cs typeface="Arial"/>
              </a:rPr>
              <a:t>a</a:t>
            </a:r>
            <a:r>
              <a:rPr lang="en-GB" sz="1100" b="1" dirty="0" smtClean="0">
                <a:latin typeface="Arial"/>
                <a:ea typeface="Times New Roman"/>
                <a:cs typeface="Arial"/>
              </a:rPr>
              <a:t>y</a:t>
            </a:r>
            <a:r>
              <a:rPr lang="en-GB" sz="1100" b="1" spc="-45" dirty="0" smtClean="0">
                <a:latin typeface="Arial"/>
                <a:ea typeface="Times New Roman"/>
                <a:cs typeface="Arial"/>
              </a:rPr>
              <a:t> </a:t>
            </a:r>
            <a:r>
              <a:rPr lang="en-GB" sz="1100" b="1" spc="-5" dirty="0">
                <a:latin typeface="Arial"/>
                <a:ea typeface="Times New Roman"/>
                <a:cs typeface="Arial"/>
              </a:rPr>
              <a:t>Po</a:t>
            </a:r>
            <a:r>
              <a:rPr lang="en-GB" sz="1100" b="1" spc="5" dirty="0">
                <a:latin typeface="Arial"/>
                <a:ea typeface="Times New Roman"/>
                <a:cs typeface="Arial"/>
              </a:rPr>
              <a:t>li</a:t>
            </a:r>
            <a:r>
              <a:rPr lang="en-GB" sz="1100" b="1" spc="20" dirty="0">
                <a:latin typeface="Arial"/>
                <a:ea typeface="Times New Roman"/>
                <a:cs typeface="Arial"/>
              </a:rPr>
              <a:t>c</a:t>
            </a:r>
            <a:r>
              <a:rPr lang="en-GB" sz="1100" b="1" dirty="0">
                <a:latin typeface="Arial"/>
                <a:ea typeface="Times New Roman"/>
                <a:cs typeface="Arial"/>
              </a:rPr>
              <a:t>y</a:t>
            </a:r>
            <a:r>
              <a:rPr lang="en-GB" sz="1100" b="1" spc="-45" dirty="0">
                <a:latin typeface="Arial"/>
                <a:ea typeface="Times New Roman"/>
                <a:cs typeface="Arial"/>
              </a:rPr>
              <a:t> </a:t>
            </a:r>
            <a:r>
              <a:rPr lang="en-GB" sz="1100" b="1" spc="-5" dirty="0">
                <a:latin typeface="Arial"/>
                <a:ea typeface="Times New Roman"/>
                <a:cs typeface="Arial"/>
              </a:rPr>
              <a:t>S</a:t>
            </a:r>
            <a:r>
              <a:rPr lang="en-GB" sz="1100" b="1" dirty="0">
                <a:latin typeface="Arial"/>
                <a:ea typeface="Times New Roman"/>
                <a:cs typeface="Arial"/>
              </a:rPr>
              <a:t>t</a:t>
            </a:r>
            <a:r>
              <a:rPr lang="en-GB" sz="1100" b="1" spc="-5" dirty="0">
                <a:latin typeface="Arial"/>
                <a:ea typeface="Times New Roman"/>
                <a:cs typeface="Arial"/>
              </a:rPr>
              <a:t>a</a:t>
            </a:r>
            <a:r>
              <a:rPr lang="en-GB" sz="1100" b="1" dirty="0">
                <a:latin typeface="Arial"/>
                <a:ea typeface="Times New Roman"/>
                <a:cs typeface="Arial"/>
              </a:rPr>
              <a:t>t</a:t>
            </a:r>
            <a:r>
              <a:rPr lang="en-GB" sz="1100" b="1" spc="-5" dirty="0">
                <a:latin typeface="Arial"/>
                <a:ea typeface="Times New Roman"/>
                <a:cs typeface="Arial"/>
              </a:rPr>
              <a:t>e</a:t>
            </a:r>
            <a:r>
              <a:rPr lang="en-GB" sz="1100" b="1" dirty="0">
                <a:latin typeface="Arial"/>
                <a:ea typeface="Times New Roman"/>
                <a:cs typeface="Arial"/>
              </a:rPr>
              <a:t>m</a:t>
            </a:r>
            <a:r>
              <a:rPr lang="en-GB" sz="1100" b="1" spc="-5" dirty="0">
                <a:latin typeface="Arial"/>
                <a:ea typeface="Times New Roman"/>
                <a:cs typeface="Arial"/>
              </a:rPr>
              <a:t>e</a:t>
            </a:r>
            <a:r>
              <a:rPr lang="en-GB" sz="1100" b="1" spc="-15" dirty="0">
                <a:latin typeface="Arial"/>
                <a:ea typeface="Times New Roman"/>
                <a:cs typeface="Arial"/>
              </a:rPr>
              <a:t>n</a:t>
            </a:r>
            <a:r>
              <a:rPr lang="en-GB" sz="1100" b="1" dirty="0">
                <a:latin typeface="Arial"/>
                <a:ea typeface="Times New Roman"/>
                <a:cs typeface="Arial"/>
              </a:rPr>
              <a:t>t</a:t>
            </a:r>
            <a:r>
              <a:rPr lang="en-GB" sz="1100" b="1" spc="-5" dirty="0">
                <a:latin typeface="Arial"/>
                <a:ea typeface="Times New Roman"/>
                <a:cs typeface="Arial"/>
              </a:rPr>
              <a:t> </a:t>
            </a:r>
            <a:r>
              <a:rPr lang="en-GB" sz="1100" b="1" spc="-20" dirty="0">
                <a:latin typeface="Arial"/>
                <a:ea typeface="Times New Roman"/>
                <a:cs typeface="Arial"/>
              </a:rPr>
              <a:t>f</a:t>
            </a:r>
            <a:r>
              <a:rPr lang="en-GB" sz="1100" b="1" spc="-5" dirty="0">
                <a:latin typeface="Arial"/>
                <a:ea typeface="Times New Roman"/>
                <a:cs typeface="Arial"/>
              </a:rPr>
              <a:t>o</a:t>
            </a:r>
            <a:r>
              <a:rPr lang="en-GB" sz="1100" b="1" dirty="0">
                <a:latin typeface="Arial"/>
                <a:ea typeface="Times New Roman"/>
                <a:cs typeface="Arial"/>
              </a:rPr>
              <a:t>r</a:t>
            </a:r>
            <a:r>
              <a:rPr lang="en-GB" sz="1100" b="1" spc="20" dirty="0">
                <a:latin typeface="Arial"/>
                <a:ea typeface="Times New Roman"/>
                <a:cs typeface="Arial"/>
              </a:rPr>
              <a:t> </a:t>
            </a:r>
            <a:r>
              <a:rPr lang="en-GB" sz="1100" b="1" dirty="0">
                <a:latin typeface="Arial"/>
                <a:ea typeface="Times New Roman"/>
                <a:cs typeface="Arial"/>
              </a:rPr>
              <a:t>t</a:t>
            </a:r>
            <a:r>
              <a:rPr lang="en-GB" sz="1100" b="1" spc="-5" dirty="0">
                <a:latin typeface="Arial"/>
                <a:ea typeface="Times New Roman"/>
                <a:cs typeface="Arial"/>
              </a:rPr>
              <a:t>h</a:t>
            </a:r>
            <a:r>
              <a:rPr lang="en-GB" sz="1100" b="1" dirty="0">
                <a:latin typeface="Arial"/>
                <a:ea typeface="Times New Roman"/>
                <a:cs typeface="Arial"/>
              </a:rPr>
              <a:t>e</a:t>
            </a:r>
            <a:r>
              <a:rPr lang="en-GB" sz="1100" b="1" spc="-10" dirty="0">
                <a:latin typeface="Arial"/>
                <a:ea typeface="Times New Roman"/>
                <a:cs typeface="Arial"/>
              </a:rPr>
              <a:t> </a:t>
            </a:r>
            <a:r>
              <a:rPr lang="en-GB" sz="1100" b="1" spc="-5" dirty="0">
                <a:latin typeface="Arial"/>
                <a:ea typeface="Times New Roman"/>
                <a:cs typeface="Arial"/>
              </a:rPr>
              <a:t>Y</a:t>
            </a:r>
            <a:r>
              <a:rPr lang="en-GB" sz="1100" b="1" dirty="0">
                <a:latin typeface="Arial"/>
                <a:ea typeface="Times New Roman"/>
                <a:cs typeface="Arial"/>
              </a:rPr>
              <a:t>e</a:t>
            </a:r>
            <a:r>
              <a:rPr lang="en-GB" sz="1100" b="1" spc="-20" dirty="0">
                <a:latin typeface="Arial"/>
                <a:ea typeface="Times New Roman"/>
                <a:cs typeface="Arial"/>
              </a:rPr>
              <a:t>a</a:t>
            </a:r>
            <a:r>
              <a:rPr lang="en-GB" sz="1100" b="1" dirty="0">
                <a:latin typeface="Arial"/>
                <a:ea typeface="Times New Roman"/>
                <a:cs typeface="Arial"/>
              </a:rPr>
              <a:t>r</a:t>
            </a:r>
            <a:r>
              <a:rPr lang="en-GB" sz="1100" b="1" spc="5" dirty="0">
                <a:latin typeface="Arial"/>
                <a:ea typeface="Times New Roman"/>
                <a:cs typeface="Arial"/>
              </a:rPr>
              <a:t> </a:t>
            </a:r>
            <a:r>
              <a:rPr lang="en-GB" sz="1100" b="1" dirty="0" smtClean="0">
                <a:latin typeface="Arial"/>
                <a:ea typeface="Times New Roman"/>
                <a:cs typeface="Arial"/>
              </a:rPr>
              <a:t>2</a:t>
            </a:r>
            <a:r>
              <a:rPr lang="en-GB" sz="1100" b="1" spc="-5" dirty="0" smtClean="0">
                <a:latin typeface="Arial"/>
                <a:ea typeface="Times New Roman"/>
                <a:cs typeface="Arial"/>
              </a:rPr>
              <a:t>0</a:t>
            </a:r>
            <a:r>
              <a:rPr lang="en-GB" sz="1100" b="1" dirty="0" smtClean="0">
                <a:latin typeface="Arial"/>
                <a:ea typeface="Times New Roman"/>
                <a:cs typeface="Arial"/>
              </a:rPr>
              <a:t>19</a:t>
            </a:r>
            <a:r>
              <a:rPr lang="en-GB" sz="1100" b="1" spc="5" dirty="0" smtClean="0">
                <a:latin typeface="Arial"/>
                <a:ea typeface="Times New Roman"/>
                <a:cs typeface="Arial"/>
              </a:rPr>
              <a:t>/20</a:t>
            </a:r>
            <a:endParaRPr lang="en-GB" sz="1100" dirty="0" smtClean="0">
              <a:latin typeface="Arial"/>
              <a:ea typeface="Times New Roman"/>
              <a:cs typeface="Times New Roman"/>
            </a:endParaRPr>
          </a:p>
          <a:p>
            <a:pPr marR="71120" algn="just" eaLnBrk="0" hangingPunct="0">
              <a:spcAft>
                <a:spcPts val="0"/>
              </a:spcAft>
            </a:pPr>
            <a:endParaRPr lang="en-GB" sz="1100" spc="20" dirty="0">
              <a:latin typeface="Arial"/>
              <a:ea typeface="Times New Roman"/>
              <a:cs typeface="Times New Roman"/>
            </a:endParaRPr>
          </a:p>
          <a:p>
            <a:pPr marR="71120" algn="just" eaLnBrk="0" hangingPunct="0">
              <a:spcAft>
                <a:spcPts val="0"/>
              </a:spcAft>
            </a:pPr>
            <a:r>
              <a:rPr lang="en-GB" sz="1100" spc="20" dirty="0" smtClean="0">
                <a:latin typeface="Arial"/>
                <a:ea typeface="Times New Roman"/>
                <a:cs typeface="Arial"/>
              </a:rPr>
              <a:t>T</a:t>
            </a:r>
            <a:r>
              <a:rPr lang="en-GB" sz="1100" spc="-5" dirty="0" smtClean="0">
                <a:latin typeface="Arial"/>
                <a:ea typeface="Times New Roman"/>
                <a:cs typeface="Arial"/>
              </a:rPr>
              <a:t>h</a:t>
            </a:r>
            <a:r>
              <a:rPr lang="en-GB" sz="1100" dirty="0" smtClean="0">
                <a:latin typeface="Arial"/>
                <a:ea typeface="Times New Roman"/>
                <a:cs typeface="Arial"/>
              </a:rPr>
              <a:t>e</a:t>
            </a:r>
            <a:r>
              <a:rPr lang="en-GB" sz="1100" spc="60" dirty="0" smtClean="0">
                <a:latin typeface="Arial"/>
                <a:ea typeface="Times New Roman"/>
                <a:cs typeface="Arial"/>
              </a:rPr>
              <a:t> </a:t>
            </a:r>
            <a:r>
              <a:rPr lang="en-GB" sz="1100" spc="-5" dirty="0">
                <a:latin typeface="Arial"/>
                <a:ea typeface="Times New Roman"/>
                <a:cs typeface="Arial"/>
              </a:rPr>
              <a:t>Pa</a:t>
            </a:r>
            <a:r>
              <a:rPr lang="en-GB" sz="1100" dirty="0">
                <a:latin typeface="Arial"/>
                <a:ea typeface="Times New Roman"/>
                <a:cs typeface="Arial"/>
              </a:rPr>
              <a:t>y</a:t>
            </a:r>
            <a:r>
              <a:rPr lang="en-GB" sz="1100" spc="40" dirty="0">
                <a:latin typeface="Arial"/>
                <a:ea typeface="Times New Roman"/>
                <a:cs typeface="Arial"/>
              </a:rPr>
              <a:t> </a:t>
            </a:r>
            <a:r>
              <a:rPr lang="en-GB" sz="1100" spc="-5" dirty="0">
                <a:latin typeface="Arial"/>
                <a:ea typeface="Times New Roman"/>
                <a:cs typeface="Arial"/>
              </a:rPr>
              <a:t>Poli</a:t>
            </a:r>
            <a:r>
              <a:rPr lang="en-GB" sz="1100" spc="10" dirty="0">
                <a:latin typeface="Arial"/>
                <a:ea typeface="Times New Roman"/>
                <a:cs typeface="Arial"/>
              </a:rPr>
              <a:t>c</a:t>
            </a:r>
            <a:r>
              <a:rPr lang="en-GB" sz="1100" dirty="0">
                <a:latin typeface="Arial"/>
                <a:ea typeface="Times New Roman"/>
                <a:cs typeface="Arial"/>
              </a:rPr>
              <a:t>y</a:t>
            </a:r>
            <a:r>
              <a:rPr lang="en-GB" sz="1100" spc="40" dirty="0">
                <a:latin typeface="Arial"/>
                <a:ea typeface="Times New Roman"/>
                <a:cs typeface="Arial"/>
              </a:rPr>
              <a:t> </a:t>
            </a:r>
            <a:r>
              <a:rPr lang="en-GB" sz="1100" spc="-5" dirty="0">
                <a:latin typeface="Arial"/>
                <a:ea typeface="Times New Roman"/>
                <a:cs typeface="Arial"/>
              </a:rPr>
              <a:t>S</a:t>
            </a:r>
            <a:r>
              <a:rPr lang="en-GB" sz="1100" spc="5" dirty="0">
                <a:latin typeface="Arial"/>
                <a:ea typeface="Times New Roman"/>
                <a:cs typeface="Arial"/>
              </a:rPr>
              <a:t>t</a:t>
            </a:r>
            <a:r>
              <a:rPr lang="en-GB" sz="1100" spc="-5" dirty="0">
                <a:latin typeface="Arial"/>
                <a:ea typeface="Times New Roman"/>
                <a:cs typeface="Arial"/>
              </a:rPr>
              <a:t>a</a:t>
            </a:r>
            <a:r>
              <a:rPr lang="en-GB" sz="1100" spc="5" dirty="0">
                <a:latin typeface="Arial"/>
                <a:ea typeface="Times New Roman"/>
                <a:cs typeface="Arial"/>
              </a:rPr>
              <a:t>t</a:t>
            </a:r>
            <a:r>
              <a:rPr lang="en-GB" sz="1100" spc="-5" dirty="0">
                <a:latin typeface="Arial"/>
                <a:ea typeface="Times New Roman"/>
                <a:cs typeface="Arial"/>
              </a:rPr>
              <a:t>e</a:t>
            </a:r>
            <a:r>
              <a:rPr lang="en-GB" sz="1100" dirty="0">
                <a:latin typeface="Arial"/>
                <a:ea typeface="Times New Roman"/>
                <a:cs typeface="Arial"/>
              </a:rPr>
              <a:t>m</a:t>
            </a:r>
            <a:r>
              <a:rPr lang="en-GB" sz="1100" spc="-5" dirty="0">
                <a:latin typeface="Arial"/>
                <a:ea typeface="Times New Roman"/>
                <a:cs typeface="Arial"/>
              </a:rPr>
              <a:t>en</a:t>
            </a:r>
            <a:r>
              <a:rPr lang="en-GB" sz="1100" dirty="0">
                <a:latin typeface="Arial"/>
                <a:ea typeface="Times New Roman"/>
                <a:cs typeface="Arial"/>
              </a:rPr>
              <a:t>t</a:t>
            </a:r>
            <a:r>
              <a:rPr lang="en-GB" sz="1100" spc="85" dirty="0">
                <a:latin typeface="Arial"/>
                <a:ea typeface="Times New Roman"/>
                <a:cs typeface="Arial"/>
              </a:rPr>
              <a:t> </a:t>
            </a:r>
            <a:r>
              <a:rPr lang="en-GB" sz="1100" dirty="0">
                <a:latin typeface="Arial"/>
                <a:ea typeface="Times New Roman"/>
                <a:cs typeface="Arial"/>
              </a:rPr>
              <a:t>s</a:t>
            </a:r>
            <a:r>
              <a:rPr lang="en-GB" sz="1100" spc="-5" dirty="0">
                <a:latin typeface="Arial"/>
                <a:ea typeface="Times New Roman"/>
                <a:cs typeface="Arial"/>
              </a:rPr>
              <a:t>e</a:t>
            </a:r>
            <a:r>
              <a:rPr lang="en-GB" sz="1100" spc="5" dirty="0">
                <a:latin typeface="Arial"/>
                <a:ea typeface="Times New Roman"/>
                <a:cs typeface="Arial"/>
              </a:rPr>
              <a:t>t</a:t>
            </a:r>
            <a:r>
              <a:rPr lang="en-GB" sz="1100" dirty="0">
                <a:latin typeface="Arial"/>
                <a:ea typeface="Times New Roman"/>
                <a:cs typeface="Arial"/>
              </a:rPr>
              <a:t>s</a:t>
            </a:r>
            <a:r>
              <a:rPr lang="en-GB" sz="1100" spc="75" dirty="0">
                <a:latin typeface="Arial"/>
                <a:ea typeface="Times New Roman"/>
                <a:cs typeface="Arial"/>
              </a:rPr>
              <a:t> </a:t>
            </a:r>
            <a:r>
              <a:rPr lang="en-GB" sz="1100" spc="-15" dirty="0">
                <a:latin typeface="Arial"/>
                <a:ea typeface="Times New Roman"/>
                <a:cs typeface="Arial"/>
              </a:rPr>
              <a:t>ou</a:t>
            </a:r>
            <a:r>
              <a:rPr lang="en-GB" sz="1100" dirty="0">
                <a:latin typeface="Arial"/>
                <a:ea typeface="Times New Roman"/>
                <a:cs typeface="Arial"/>
              </a:rPr>
              <a:t>t</a:t>
            </a:r>
            <a:r>
              <a:rPr lang="en-GB" sz="1100" spc="80" dirty="0">
                <a:latin typeface="Arial"/>
                <a:ea typeface="Times New Roman"/>
                <a:cs typeface="Arial"/>
              </a:rPr>
              <a:t> </a:t>
            </a:r>
            <a:r>
              <a:rPr lang="en-GB" sz="1100" spc="5" dirty="0">
                <a:latin typeface="Arial"/>
                <a:ea typeface="Times New Roman"/>
                <a:cs typeface="Arial"/>
              </a:rPr>
              <a:t>t</a:t>
            </a:r>
            <a:r>
              <a:rPr lang="en-GB" sz="1100" spc="-5" dirty="0">
                <a:latin typeface="Arial"/>
                <a:ea typeface="Times New Roman"/>
                <a:cs typeface="Arial"/>
              </a:rPr>
              <a:t>h</a:t>
            </a:r>
            <a:r>
              <a:rPr lang="en-GB" sz="1100" dirty="0">
                <a:latin typeface="Arial"/>
                <a:ea typeface="Times New Roman"/>
                <a:cs typeface="Arial"/>
              </a:rPr>
              <a:t>e</a:t>
            </a:r>
            <a:r>
              <a:rPr lang="en-GB" sz="1100" spc="60" dirty="0">
                <a:latin typeface="Arial"/>
                <a:ea typeface="Times New Roman"/>
                <a:cs typeface="Arial"/>
              </a:rPr>
              <a:t> </a:t>
            </a:r>
            <a:r>
              <a:rPr lang="en-GB" sz="1100" spc="-5" dirty="0">
                <a:latin typeface="Arial"/>
                <a:ea typeface="Times New Roman"/>
                <a:cs typeface="Arial"/>
              </a:rPr>
              <a:t>C</a:t>
            </a:r>
            <a:r>
              <a:rPr lang="en-GB" sz="1100" dirty="0">
                <a:latin typeface="Arial"/>
                <a:ea typeface="Times New Roman"/>
                <a:cs typeface="Arial"/>
              </a:rPr>
              <a:t>o</a:t>
            </a:r>
            <a:r>
              <a:rPr lang="en-GB" sz="1100" spc="-5" dirty="0">
                <a:latin typeface="Arial"/>
                <a:ea typeface="Times New Roman"/>
                <a:cs typeface="Arial"/>
              </a:rPr>
              <a:t>u</a:t>
            </a:r>
            <a:r>
              <a:rPr lang="en-GB" sz="1100" spc="-15" dirty="0">
                <a:latin typeface="Arial"/>
                <a:ea typeface="Times New Roman"/>
                <a:cs typeface="Arial"/>
              </a:rPr>
              <a:t>n</a:t>
            </a:r>
            <a:r>
              <a:rPr lang="en-GB" sz="1100" dirty="0">
                <a:latin typeface="Arial"/>
                <a:ea typeface="Times New Roman"/>
                <a:cs typeface="Arial"/>
              </a:rPr>
              <a:t>c</a:t>
            </a:r>
            <a:r>
              <a:rPr lang="en-GB" sz="1100" spc="-5" dirty="0">
                <a:latin typeface="Arial"/>
                <a:ea typeface="Times New Roman"/>
                <a:cs typeface="Arial"/>
              </a:rPr>
              <a:t>il’</a:t>
            </a:r>
            <a:r>
              <a:rPr lang="en-GB" sz="1100" dirty="0">
                <a:latin typeface="Arial"/>
                <a:ea typeface="Times New Roman"/>
                <a:cs typeface="Arial"/>
              </a:rPr>
              <a:t>s</a:t>
            </a:r>
            <a:r>
              <a:rPr lang="en-GB" sz="1100" spc="65" dirty="0">
                <a:latin typeface="Arial"/>
                <a:ea typeface="Times New Roman"/>
                <a:cs typeface="Arial"/>
              </a:rPr>
              <a:t> </a:t>
            </a:r>
            <a:r>
              <a:rPr lang="en-GB" sz="1100" spc="-5" dirty="0">
                <a:latin typeface="Arial"/>
                <a:ea typeface="Times New Roman"/>
                <a:cs typeface="Arial"/>
              </a:rPr>
              <a:t>ap</a:t>
            </a:r>
            <a:r>
              <a:rPr lang="en-GB" sz="1100" dirty="0">
                <a:latin typeface="Arial"/>
                <a:ea typeface="Times New Roman"/>
                <a:cs typeface="Arial"/>
              </a:rPr>
              <a:t>pro</a:t>
            </a:r>
            <a:r>
              <a:rPr lang="en-GB" sz="1100" spc="-5" dirty="0">
                <a:latin typeface="Arial"/>
                <a:ea typeface="Times New Roman"/>
                <a:cs typeface="Arial"/>
              </a:rPr>
              <a:t>a</a:t>
            </a:r>
            <a:r>
              <a:rPr lang="en-GB" sz="1100" dirty="0">
                <a:latin typeface="Arial"/>
                <a:ea typeface="Times New Roman"/>
                <a:cs typeface="Arial"/>
              </a:rPr>
              <a:t>ch</a:t>
            </a:r>
            <a:r>
              <a:rPr lang="en-GB" sz="1100" spc="60" dirty="0">
                <a:latin typeface="Arial"/>
                <a:ea typeface="Times New Roman"/>
                <a:cs typeface="Arial"/>
              </a:rPr>
              <a:t> </a:t>
            </a:r>
            <a:r>
              <a:rPr lang="en-GB" sz="1100" spc="5" dirty="0">
                <a:latin typeface="Arial"/>
                <a:ea typeface="Times New Roman"/>
                <a:cs typeface="Arial"/>
              </a:rPr>
              <a:t>t</a:t>
            </a:r>
            <a:r>
              <a:rPr lang="en-GB" sz="1100" dirty="0">
                <a:latin typeface="Arial"/>
                <a:ea typeface="Times New Roman"/>
                <a:cs typeface="Arial"/>
              </a:rPr>
              <a:t>o</a:t>
            </a:r>
            <a:r>
              <a:rPr lang="en-GB" sz="1100" spc="60" dirty="0">
                <a:latin typeface="Arial"/>
                <a:ea typeface="Times New Roman"/>
                <a:cs typeface="Arial"/>
              </a:rPr>
              <a:t> </a:t>
            </a:r>
            <a:r>
              <a:rPr lang="en-GB" sz="1100" spc="-5" dirty="0">
                <a:latin typeface="Arial"/>
                <a:ea typeface="Times New Roman"/>
                <a:cs typeface="Arial"/>
              </a:rPr>
              <a:t>pa</a:t>
            </a:r>
            <a:r>
              <a:rPr lang="en-GB" sz="1100" dirty="0">
                <a:latin typeface="Arial"/>
                <a:ea typeface="Times New Roman"/>
                <a:cs typeface="Arial"/>
              </a:rPr>
              <a:t>y</a:t>
            </a:r>
            <a:r>
              <a:rPr lang="en-GB" sz="1100" spc="50" dirty="0">
                <a:latin typeface="Arial"/>
                <a:ea typeface="Times New Roman"/>
                <a:cs typeface="Arial"/>
              </a:rPr>
              <a:t> </a:t>
            </a:r>
            <a:r>
              <a:rPr lang="en-GB" sz="1100" spc="-5" dirty="0">
                <a:latin typeface="Arial"/>
                <a:ea typeface="Times New Roman"/>
                <a:cs typeface="Arial"/>
              </a:rPr>
              <a:t>poli</a:t>
            </a:r>
            <a:r>
              <a:rPr lang="en-GB" sz="1100" spc="10" dirty="0">
                <a:latin typeface="Arial"/>
                <a:ea typeface="Times New Roman"/>
                <a:cs typeface="Arial"/>
              </a:rPr>
              <a:t>c</a:t>
            </a:r>
            <a:r>
              <a:rPr lang="en-GB" sz="1100" dirty="0">
                <a:latin typeface="Arial"/>
                <a:ea typeface="Times New Roman"/>
                <a:cs typeface="Arial"/>
              </a:rPr>
              <a:t>y</a:t>
            </a:r>
            <a:r>
              <a:rPr lang="en-GB" sz="1100" spc="40" dirty="0">
                <a:latin typeface="Arial"/>
                <a:ea typeface="Times New Roman"/>
                <a:cs typeface="Arial"/>
              </a:rPr>
              <a:t> </a:t>
            </a:r>
            <a:r>
              <a:rPr lang="en-GB" sz="1100" spc="5" dirty="0">
                <a:latin typeface="Arial"/>
                <a:ea typeface="Times New Roman"/>
                <a:cs typeface="Arial"/>
              </a:rPr>
              <a:t>i</a:t>
            </a:r>
            <a:r>
              <a:rPr lang="en-GB" sz="1100" dirty="0">
                <a:latin typeface="Arial"/>
                <a:ea typeface="Times New Roman"/>
                <a:cs typeface="Arial"/>
              </a:rPr>
              <a:t>n</a:t>
            </a:r>
            <a:r>
              <a:rPr lang="en-GB" sz="1100" spc="75" dirty="0">
                <a:latin typeface="Arial"/>
                <a:ea typeface="Times New Roman"/>
                <a:cs typeface="Arial"/>
              </a:rPr>
              <a:t> </a:t>
            </a:r>
            <a:r>
              <a:rPr lang="en-GB" sz="1100" dirty="0">
                <a:latin typeface="Arial"/>
                <a:ea typeface="Times New Roman"/>
                <a:cs typeface="Arial"/>
              </a:rPr>
              <a:t>acc</a:t>
            </a:r>
            <a:r>
              <a:rPr lang="en-GB" sz="1100" spc="-5" dirty="0">
                <a:latin typeface="Arial"/>
                <a:ea typeface="Times New Roman"/>
                <a:cs typeface="Arial"/>
              </a:rPr>
              <a:t>o</a:t>
            </a:r>
            <a:r>
              <a:rPr lang="en-GB" sz="1100" dirty="0">
                <a:latin typeface="Arial"/>
                <a:ea typeface="Times New Roman"/>
                <a:cs typeface="Arial"/>
              </a:rPr>
              <a:t>rd</a:t>
            </a:r>
            <a:r>
              <a:rPr lang="en-GB" sz="1100" spc="-5" dirty="0">
                <a:latin typeface="Arial"/>
                <a:ea typeface="Times New Roman"/>
                <a:cs typeface="Arial"/>
              </a:rPr>
              <a:t>a</a:t>
            </a:r>
            <a:r>
              <a:rPr lang="en-GB" sz="1100" dirty="0">
                <a:latin typeface="Arial"/>
                <a:ea typeface="Times New Roman"/>
                <a:cs typeface="Arial"/>
              </a:rPr>
              <a:t>nce</a:t>
            </a:r>
            <a:r>
              <a:rPr lang="en-GB" sz="1100" spc="60" dirty="0">
                <a:latin typeface="Arial"/>
                <a:ea typeface="Times New Roman"/>
                <a:cs typeface="Arial"/>
              </a:rPr>
              <a:t> </a:t>
            </a:r>
            <a:r>
              <a:rPr lang="en-GB" sz="1100" spc="-30" dirty="0">
                <a:latin typeface="Arial"/>
                <a:ea typeface="Times New Roman"/>
                <a:cs typeface="Arial"/>
              </a:rPr>
              <a:t>w</a:t>
            </a:r>
            <a:r>
              <a:rPr lang="en-GB" sz="1100" spc="-5" dirty="0">
                <a:latin typeface="Arial"/>
                <a:ea typeface="Times New Roman"/>
                <a:cs typeface="Arial"/>
              </a:rPr>
              <a:t>i</a:t>
            </a:r>
            <a:r>
              <a:rPr lang="en-GB" sz="1100" spc="5" dirty="0">
                <a:latin typeface="Arial"/>
                <a:ea typeface="Times New Roman"/>
                <a:cs typeface="Arial"/>
              </a:rPr>
              <a:t>t</a:t>
            </a:r>
            <a:r>
              <a:rPr lang="en-GB" sz="1100" spc="-5" dirty="0">
                <a:latin typeface="Arial"/>
                <a:ea typeface="Times New Roman"/>
                <a:cs typeface="Arial"/>
              </a:rPr>
              <a:t>hi</a:t>
            </a:r>
            <a:r>
              <a:rPr lang="en-GB" sz="1100" dirty="0">
                <a:latin typeface="Arial"/>
                <a:ea typeface="Times New Roman"/>
                <a:cs typeface="Arial"/>
              </a:rPr>
              <a:t>n</a:t>
            </a:r>
            <a:r>
              <a:rPr lang="en-GB" sz="1100" spc="60" dirty="0">
                <a:latin typeface="Arial"/>
                <a:ea typeface="Times New Roman"/>
                <a:cs typeface="Arial"/>
              </a:rPr>
              <a:t> </a:t>
            </a:r>
            <a:r>
              <a:rPr lang="en-GB" sz="1100" spc="5" dirty="0">
                <a:latin typeface="Arial"/>
                <a:ea typeface="Times New Roman"/>
                <a:cs typeface="Arial"/>
              </a:rPr>
              <a:t>t</a:t>
            </a:r>
            <a:r>
              <a:rPr lang="en-GB" sz="1100" spc="-5" dirty="0">
                <a:latin typeface="Arial"/>
                <a:ea typeface="Times New Roman"/>
                <a:cs typeface="Arial"/>
              </a:rPr>
              <a:t>he </a:t>
            </a:r>
            <a:r>
              <a:rPr lang="en-GB" sz="1100" dirty="0">
                <a:latin typeface="Arial"/>
                <a:ea typeface="Times New Roman"/>
                <a:cs typeface="Arial"/>
              </a:rPr>
              <a:t>r</a:t>
            </a:r>
            <a:r>
              <a:rPr lang="en-GB" sz="1100" spc="-25" dirty="0">
                <a:latin typeface="Arial"/>
                <a:ea typeface="Times New Roman"/>
                <a:cs typeface="Arial"/>
              </a:rPr>
              <a:t>e</a:t>
            </a:r>
            <a:r>
              <a:rPr lang="en-GB" sz="1100" spc="20" dirty="0">
                <a:latin typeface="Arial"/>
                <a:ea typeface="Times New Roman"/>
                <a:cs typeface="Arial"/>
              </a:rPr>
              <a:t>q</a:t>
            </a:r>
            <a:r>
              <a:rPr lang="en-GB" sz="1100" spc="-5" dirty="0">
                <a:latin typeface="Arial"/>
                <a:ea typeface="Times New Roman"/>
                <a:cs typeface="Arial"/>
              </a:rPr>
              <a:t>ui</a:t>
            </a:r>
            <a:r>
              <a:rPr lang="en-GB" sz="1100" dirty="0">
                <a:latin typeface="Arial"/>
                <a:ea typeface="Times New Roman"/>
                <a:cs typeface="Arial"/>
              </a:rPr>
              <a:t>r</a:t>
            </a:r>
            <a:r>
              <a:rPr lang="en-GB" sz="1100" spc="-5" dirty="0">
                <a:latin typeface="Arial"/>
                <a:ea typeface="Times New Roman"/>
                <a:cs typeface="Arial"/>
              </a:rPr>
              <a:t>e</a:t>
            </a:r>
            <a:r>
              <a:rPr lang="en-GB" sz="1100" dirty="0">
                <a:latin typeface="Arial"/>
                <a:ea typeface="Times New Roman"/>
                <a:cs typeface="Arial"/>
              </a:rPr>
              <a:t>m</a:t>
            </a:r>
            <a:r>
              <a:rPr lang="en-GB" sz="1100" spc="-5" dirty="0">
                <a:latin typeface="Arial"/>
                <a:ea typeface="Times New Roman"/>
                <a:cs typeface="Arial"/>
              </a:rPr>
              <a:t>e</a:t>
            </a:r>
            <a:r>
              <a:rPr lang="en-GB" sz="1100" spc="-15" dirty="0">
                <a:latin typeface="Arial"/>
                <a:ea typeface="Times New Roman"/>
                <a:cs typeface="Arial"/>
              </a:rPr>
              <a:t>n</a:t>
            </a:r>
            <a:r>
              <a:rPr lang="en-GB" sz="1100" spc="5" dirty="0">
                <a:latin typeface="Arial"/>
                <a:ea typeface="Times New Roman"/>
                <a:cs typeface="Arial"/>
              </a:rPr>
              <a:t>t</a:t>
            </a:r>
            <a:r>
              <a:rPr lang="en-GB" sz="1100" dirty="0">
                <a:latin typeface="Arial"/>
                <a:ea typeface="Times New Roman"/>
                <a:cs typeface="Arial"/>
              </a:rPr>
              <a:t>s</a:t>
            </a:r>
            <a:r>
              <a:rPr lang="en-GB" sz="1100" spc="290" dirty="0">
                <a:latin typeface="Arial"/>
                <a:ea typeface="Times New Roman"/>
                <a:cs typeface="Arial"/>
              </a:rPr>
              <a:t> </a:t>
            </a:r>
            <a:r>
              <a:rPr lang="en-GB" sz="1100" spc="-30" dirty="0">
                <a:latin typeface="Arial"/>
                <a:ea typeface="Times New Roman"/>
                <a:cs typeface="Arial"/>
              </a:rPr>
              <a:t>o</a:t>
            </a:r>
            <a:r>
              <a:rPr lang="en-GB" sz="1100" dirty="0">
                <a:latin typeface="Arial"/>
                <a:ea typeface="Times New Roman"/>
                <a:cs typeface="Arial"/>
              </a:rPr>
              <a:t>f</a:t>
            </a:r>
            <a:r>
              <a:rPr lang="en-GB" sz="1100" spc="15" dirty="0">
                <a:latin typeface="Arial"/>
                <a:ea typeface="Times New Roman"/>
                <a:cs typeface="Arial"/>
              </a:rPr>
              <a:t> </a:t>
            </a:r>
            <a:r>
              <a:rPr lang="en-GB" sz="1100" spc="-5" dirty="0">
                <a:latin typeface="Arial"/>
                <a:ea typeface="Times New Roman"/>
                <a:cs typeface="Arial"/>
              </a:rPr>
              <a:t>Se</a:t>
            </a:r>
            <a:r>
              <a:rPr lang="en-GB" sz="1100" spc="-15" dirty="0">
                <a:latin typeface="Arial"/>
                <a:ea typeface="Times New Roman"/>
                <a:cs typeface="Arial"/>
              </a:rPr>
              <a:t>c</a:t>
            </a:r>
            <a:r>
              <a:rPr lang="en-GB" sz="1100" spc="5" dirty="0">
                <a:latin typeface="Arial"/>
                <a:ea typeface="Times New Roman"/>
                <a:cs typeface="Arial"/>
              </a:rPr>
              <a:t>t</a:t>
            </a:r>
            <a:r>
              <a:rPr lang="en-GB" sz="1100" spc="-5" dirty="0">
                <a:latin typeface="Arial"/>
                <a:ea typeface="Times New Roman"/>
                <a:cs typeface="Arial"/>
              </a:rPr>
              <a:t>io</a:t>
            </a:r>
            <a:r>
              <a:rPr lang="en-GB" sz="1100" dirty="0">
                <a:latin typeface="Arial"/>
                <a:ea typeface="Times New Roman"/>
                <a:cs typeface="Arial"/>
              </a:rPr>
              <a:t>n</a:t>
            </a:r>
            <a:r>
              <a:rPr lang="en-GB" sz="1100" spc="280" dirty="0">
                <a:latin typeface="Arial"/>
                <a:ea typeface="Times New Roman"/>
                <a:cs typeface="Arial"/>
              </a:rPr>
              <a:t> </a:t>
            </a:r>
            <a:r>
              <a:rPr lang="en-GB" sz="1100" spc="-5" dirty="0">
                <a:latin typeface="Arial"/>
                <a:ea typeface="Times New Roman"/>
                <a:cs typeface="Arial"/>
              </a:rPr>
              <a:t>3</a:t>
            </a:r>
            <a:r>
              <a:rPr lang="en-GB" sz="1100" dirty="0">
                <a:latin typeface="Arial"/>
                <a:ea typeface="Times New Roman"/>
                <a:cs typeface="Arial"/>
              </a:rPr>
              <a:t>8</a:t>
            </a:r>
            <a:r>
              <a:rPr lang="en-GB" sz="1100" spc="290" dirty="0">
                <a:latin typeface="Arial"/>
                <a:ea typeface="Times New Roman"/>
                <a:cs typeface="Arial"/>
              </a:rPr>
              <a:t> </a:t>
            </a:r>
            <a:r>
              <a:rPr lang="en-GB" sz="1100" spc="-5" dirty="0">
                <a:latin typeface="Arial"/>
                <a:ea typeface="Times New Roman"/>
                <a:cs typeface="Arial"/>
              </a:rPr>
              <a:t>o</a:t>
            </a:r>
            <a:r>
              <a:rPr lang="en-GB" sz="1100" dirty="0">
                <a:latin typeface="Arial"/>
                <a:ea typeface="Times New Roman"/>
                <a:cs typeface="Arial"/>
              </a:rPr>
              <a:t>f</a:t>
            </a:r>
            <a:r>
              <a:rPr lang="en-GB" sz="1100" spc="25" dirty="0">
                <a:latin typeface="Arial"/>
                <a:ea typeface="Times New Roman"/>
                <a:cs typeface="Arial"/>
              </a:rPr>
              <a:t> </a:t>
            </a:r>
            <a:r>
              <a:rPr lang="en-GB" sz="1100" spc="5" dirty="0">
                <a:latin typeface="Arial"/>
                <a:ea typeface="Times New Roman"/>
                <a:cs typeface="Arial"/>
              </a:rPr>
              <a:t>t</a:t>
            </a:r>
            <a:r>
              <a:rPr lang="en-GB" sz="1100" spc="-5" dirty="0">
                <a:latin typeface="Arial"/>
                <a:ea typeface="Times New Roman"/>
                <a:cs typeface="Arial"/>
              </a:rPr>
              <a:t>h</a:t>
            </a:r>
            <a:r>
              <a:rPr lang="en-GB" sz="1100" dirty="0">
                <a:latin typeface="Arial"/>
                <a:ea typeface="Times New Roman"/>
                <a:cs typeface="Arial"/>
              </a:rPr>
              <a:t>e</a:t>
            </a:r>
            <a:r>
              <a:rPr lang="en-GB" sz="1100" spc="290" dirty="0">
                <a:latin typeface="Arial"/>
                <a:ea typeface="Times New Roman"/>
                <a:cs typeface="Arial"/>
              </a:rPr>
              <a:t> </a:t>
            </a:r>
            <a:r>
              <a:rPr lang="en-GB" sz="1100" dirty="0">
                <a:latin typeface="Arial"/>
                <a:ea typeface="Times New Roman"/>
                <a:cs typeface="Arial"/>
              </a:rPr>
              <a:t>L</a:t>
            </a:r>
            <a:r>
              <a:rPr lang="en-GB" sz="1100" spc="-5" dirty="0">
                <a:latin typeface="Arial"/>
                <a:ea typeface="Times New Roman"/>
                <a:cs typeface="Arial"/>
              </a:rPr>
              <a:t>o</a:t>
            </a:r>
            <a:r>
              <a:rPr lang="en-GB" sz="1100" dirty="0">
                <a:latin typeface="Arial"/>
                <a:ea typeface="Times New Roman"/>
                <a:cs typeface="Arial"/>
              </a:rPr>
              <a:t>c</a:t>
            </a:r>
            <a:r>
              <a:rPr lang="en-GB" sz="1100" spc="-5" dirty="0">
                <a:latin typeface="Arial"/>
                <a:ea typeface="Times New Roman"/>
                <a:cs typeface="Arial"/>
              </a:rPr>
              <a:t>ali</a:t>
            </a:r>
            <a:r>
              <a:rPr lang="en-GB" sz="1100" dirty="0">
                <a:latin typeface="Arial"/>
                <a:ea typeface="Times New Roman"/>
                <a:cs typeface="Arial"/>
              </a:rPr>
              <a:t>sm</a:t>
            </a:r>
            <a:r>
              <a:rPr lang="en-GB" sz="1100" spc="285" dirty="0">
                <a:latin typeface="Arial"/>
                <a:ea typeface="Times New Roman"/>
                <a:cs typeface="Arial"/>
              </a:rPr>
              <a:t> </a:t>
            </a:r>
            <a:r>
              <a:rPr lang="en-GB" sz="1100" spc="-20" dirty="0">
                <a:latin typeface="Arial"/>
                <a:ea typeface="Times New Roman"/>
                <a:cs typeface="Arial"/>
              </a:rPr>
              <a:t>A</a:t>
            </a:r>
            <a:r>
              <a:rPr lang="en-GB" sz="1100" dirty="0">
                <a:latin typeface="Arial"/>
                <a:ea typeface="Times New Roman"/>
                <a:cs typeface="Arial"/>
              </a:rPr>
              <a:t>ct</a:t>
            </a:r>
            <a:r>
              <a:rPr lang="en-GB" sz="1100" spc="5" dirty="0">
                <a:latin typeface="Arial"/>
                <a:ea typeface="Times New Roman"/>
                <a:cs typeface="Arial"/>
              </a:rPr>
              <a:t> </a:t>
            </a:r>
            <a:r>
              <a:rPr lang="en-GB" sz="1100" dirty="0">
                <a:latin typeface="Arial"/>
                <a:ea typeface="Times New Roman"/>
                <a:cs typeface="Arial"/>
              </a:rPr>
              <a:t>2</a:t>
            </a:r>
            <a:r>
              <a:rPr lang="en-GB" sz="1100" spc="-5" dirty="0">
                <a:latin typeface="Arial"/>
                <a:ea typeface="Times New Roman"/>
                <a:cs typeface="Arial"/>
              </a:rPr>
              <a:t>0</a:t>
            </a:r>
            <a:r>
              <a:rPr lang="en-GB" sz="1100" dirty="0">
                <a:latin typeface="Arial"/>
                <a:ea typeface="Times New Roman"/>
                <a:cs typeface="Arial"/>
              </a:rPr>
              <a:t>1</a:t>
            </a:r>
            <a:r>
              <a:rPr lang="en-GB" sz="1100" spc="-5" dirty="0">
                <a:latin typeface="Arial"/>
                <a:ea typeface="Times New Roman"/>
                <a:cs typeface="Arial"/>
              </a:rPr>
              <a:t>1</a:t>
            </a:r>
            <a:r>
              <a:rPr lang="en-GB" sz="1100" dirty="0">
                <a:latin typeface="Arial"/>
                <a:ea typeface="Times New Roman"/>
                <a:cs typeface="Arial"/>
              </a:rPr>
              <a:t>.</a:t>
            </a:r>
            <a:r>
              <a:rPr lang="en-GB" sz="1100" spc="295" dirty="0">
                <a:latin typeface="Arial"/>
                <a:ea typeface="Times New Roman"/>
                <a:cs typeface="Arial"/>
              </a:rPr>
              <a:t> </a:t>
            </a:r>
            <a:r>
              <a:rPr lang="en-GB" sz="1100" spc="20" dirty="0">
                <a:latin typeface="Arial"/>
                <a:ea typeface="Times New Roman"/>
                <a:cs typeface="Arial"/>
              </a:rPr>
              <a:t>T</a:t>
            </a:r>
            <a:r>
              <a:rPr lang="en-GB" sz="1100" spc="-5" dirty="0">
                <a:latin typeface="Arial"/>
                <a:ea typeface="Times New Roman"/>
                <a:cs typeface="Arial"/>
              </a:rPr>
              <a:t>h</a:t>
            </a:r>
            <a:r>
              <a:rPr lang="en-GB" sz="1100" dirty="0">
                <a:latin typeface="Arial"/>
                <a:ea typeface="Times New Roman"/>
                <a:cs typeface="Arial"/>
              </a:rPr>
              <a:t>e</a:t>
            </a:r>
            <a:r>
              <a:rPr lang="en-GB" sz="1100" spc="295" dirty="0">
                <a:latin typeface="Arial"/>
                <a:ea typeface="Times New Roman"/>
                <a:cs typeface="Arial"/>
              </a:rPr>
              <a:t> </a:t>
            </a:r>
            <a:r>
              <a:rPr lang="en-GB" sz="1100" spc="-5" dirty="0">
                <a:latin typeface="Arial"/>
                <a:ea typeface="Times New Roman"/>
                <a:cs typeface="Arial"/>
              </a:rPr>
              <a:t>Pa</a:t>
            </a:r>
            <a:r>
              <a:rPr lang="en-GB" sz="1100" dirty="0">
                <a:latin typeface="Arial"/>
                <a:ea typeface="Times New Roman"/>
                <a:cs typeface="Arial"/>
              </a:rPr>
              <a:t>y</a:t>
            </a:r>
            <a:r>
              <a:rPr lang="en-GB" sz="1100" spc="280" dirty="0">
                <a:latin typeface="Arial"/>
                <a:ea typeface="Times New Roman"/>
                <a:cs typeface="Arial"/>
              </a:rPr>
              <a:t> </a:t>
            </a:r>
            <a:r>
              <a:rPr lang="en-GB" sz="1100" spc="-5" dirty="0">
                <a:latin typeface="Arial"/>
                <a:ea typeface="Times New Roman"/>
                <a:cs typeface="Arial"/>
              </a:rPr>
              <a:t>Poli</a:t>
            </a:r>
            <a:r>
              <a:rPr lang="en-GB" sz="1100" dirty="0">
                <a:latin typeface="Arial"/>
                <a:ea typeface="Times New Roman"/>
                <a:cs typeface="Arial"/>
              </a:rPr>
              <a:t>cy</a:t>
            </a:r>
            <a:r>
              <a:rPr lang="en-GB" sz="1100" spc="280" dirty="0">
                <a:latin typeface="Arial"/>
                <a:ea typeface="Times New Roman"/>
                <a:cs typeface="Arial"/>
              </a:rPr>
              <a:t> </a:t>
            </a:r>
            <a:r>
              <a:rPr lang="en-GB" sz="1100" spc="-5" dirty="0">
                <a:latin typeface="Arial"/>
                <a:ea typeface="Times New Roman"/>
                <a:cs typeface="Arial"/>
              </a:rPr>
              <a:t>S</a:t>
            </a:r>
            <a:r>
              <a:rPr lang="en-GB" sz="1100" spc="5" dirty="0">
                <a:latin typeface="Arial"/>
                <a:ea typeface="Times New Roman"/>
                <a:cs typeface="Arial"/>
              </a:rPr>
              <a:t>t</a:t>
            </a:r>
            <a:r>
              <a:rPr lang="en-GB" sz="1100" spc="-5" dirty="0">
                <a:latin typeface="Arial"/>
                <a:ea typeface="Times New Roman"/>
                <a:cs typeface="Arial"/>
              </a:rPr>
              <a:t>a</a:t>
            </a:r>
            <a:r>
              <a:rPr lang="en-GB" sz="1100" spc="5" dirty="0">
                <a:latin typeface="Arial"/>
                <a:ea typeface="Times New Roman"/>
                <a:cs typeface="Arial"/>
              </a:rPr>
              <a:t>t</a:t>
            </a:r>
            <a:r>
              <a:rPr lang="en-GB" sz="1100" spc="-5" dirty="0">
                <a:latin typeface="Arial"/>
                <a:ea typeface="Times New Roman"/>
                <a:cs typeface="Arial"/>
              </a:rPr>
              <a:t>e</a:t>
            </a:r>
            <a:r>
              <a:rPr lang="en-GB" sz="1100" dirty="0">
                <a:latin typeface="Arial"/>
                <a:ea typeface="Times New Roman"/>
                <a:cs typeface="Arial"/>
              </a:rPr>
              <a:t>m</a:t>
            </a:r>
            <a:r>
              <a:rPr lang="en-GB" sz="1100" spc="-5" dirty="0">
                <a:latin typeface="Arial"/>
                <a:ea typeface="Times New Roman"/>
                <a:cs typeface="Arial"/>
              </a:rPr>
              <a:t>en</a:t>
            </a:r>
            <a:r>
              <a:rPr lang="en-GB" sz="1100" dirty="0">
                <a:latin typeface="Arial"/>
                <a:ea typeface="Times New Roman"/>
                <a:cs typeface="Arial"/>
              </a:rPr>
              <a:t>t</a:t>
            </a:r>
            <a:r>
              <a:rPr lang="en-GB" sz="1100" spc="5" dirty="0">
                <a:latin typeface="Arial"/>
                <a:ea typeface="Times New Roman"/>
                <a:cs typeface="Arial"/>
              </a:rPr>
              <a:t> </a:t>
            </a:r>
            <a:r>
              <a:rPr lang="en-GB" sz="1100" dirty="0">
                <a:latin typeface="Arial"/>
                <a:ea typeface="Times New Roman"/>
                <a:cs typeface="Arial"/>
              </a:rPr>
              <a:t>h</a:t>
            </a:r>
            <a:r>
              <a:rPr lang="en-GB" sz="1100" spc="-5" dirty="0">
                <a:latin typeface="Arial"/>
                <a:ea typeface="Times New Roman"/>
                <a:cs typeface="Arial"/>
              </a:rPr>
              <a:t>a</a:t>
            </a:r>
            <a:r>
              <a:rPr lang="en-GB" sz="1100" dirty="0">
                <a:latin typeface="Arial"/>
                <a:ea typeface="Times New Roman"/>
                <a:cs typeface="Arial"/>
              </a:rPr>
              <a:t>s</a:t>
            </a:r>
            <a:r>
              <a:rPr lang="en-GB" sz="1100" spc="160" dirty="0">
                <a:latin typeface="Arial"/>
                <a:ea typeface="Times New Roman"/>
                <a:cs typeface="Arial"/>
              </a:rPr>
              <a:t> </a:t>
            </a:r>
            <a:r>
              <a:rPr lang="en-GB" sz="1100" spc="-5" dirty="0">
                <a:latin typeface="Arial"/>
                <a:ea typeface="Times New Roman"/>
                <a:cs typeface="Arial"/>
              </a:rPr>
              <a:t>al</a:t>
            </a:r>
            <a:r>
              <a:rPr lang="en-GB" sz="1100" dirty="0">
                <a:latin typeface="Arial"/>
                <a:ea typeface="Times New Roman"/>
                <a:cs typeface="Arial"/>
              </a:rPr>
              <a:t>so </a:t>
            </a:r>
            <a:r>
              <a:rPr lang="en-GB" sz="1100" spc="-5" dirty="0">
                <a:latin typeface="Arial"/>
                <a:ea typeface="Times New Roman"/>
                <a:cs typeface="Arial"/>
              </a:rPr>
              <a:t>bee</a:t>
            </a:r>
            <a:r>
              <a:rPr lang="en-GB" sz="1100" dirty="0">
                <a:latin typeface="Arial"/>
                <a:ea typeface="Times New Roman"/>
                <a:cs typeface="Arial"/>
              </a:rPr>
              <a:t>n</a:t>
            </a:r>
            <a:r>
              <a:rPr lang="en-GB" sz="1100" spc="70" dirty="0">
                <a:latin typeface="Arial"/>
                <a:ea typeface="Times New Roman"/>
                <a:cs typeface="Arial"/>
              </a:rPr>
              <a:t> </a:t>
            </a:r>
            <a:r>
              <a:rPr lang="en-GB" sz="1100" dirty="0">
                <a:latin typeface="Arial"/>
                <a:ea typeface="Times New Roman"/>
                <a:cs typeface="Arial"/>
              </a:rPr>
              <a:t>r</a:t>
            </a:r>
            <a:r>
              <a:rPr lang="en-GB" sz="1100" spc="-5" dirty="0">
                <a:latin typeface="Arial"/>
                <a:ea typeface="Times New Roman"/>
                <a:cs typeface="Arial"/>
              </a:rPr>
              <a:t>e</a:t>
            </a:r>
            <a:r>
              <a:rPr lang="en-GB" sz="1100" spc="-25" dirty="0">
                <a:latin typeface="Arial"/>
                <a:ea typeface="Times New Roman"/>
                <a:cs typeface="Arial"/>
              </a:rPr>
              <a:t>v</a:t>
            </a:r>
            <a:r>
              <a:rPr lang="en-GB" sz="1100" spc="-5" dirty="0">
                <a:latin typeface="Arial"/>
                <a:ea typeface="Times New Roman"/>
                <a:cs typeface="Arial"/>
              </a:rPr>
              <a:t>i</a:t>
            </a:r>
            <a:r>
              <a:rPr lang="en-GB" sz="1100" dirty="0">
                <a:latin typeface="Arial"/>
                <a:ea typeface="Times New Roman"/>
                <a:cs typeface="Arial"/>
              </a:rPr>
              <a:t>sed</a:t>
            </a:r>
            <a:r>
              <a:rPr lang="en-GB" sz="1100" spc="65" dirty="0">
                <a:latin typeface="Arial"/>
                <a:ea typeface="Times New Roman"/>
                <a:cs typeface="Arial"/>
              </a:rPr>
              <a:t> </a:t>
            </a:r>
            <a:r>
              <a:rPr lang="en-GB" sz="1100" spc="5" dirty="0">
                <a:latin typeface="Arial"/>
                <a:ea typeface="Times New Roman"/>
                <a:cs typeface="Arial"/>
              </a:rPr>
              <a:t>t</a:t>
            </a:r>
            <a:r>
              <a:rPr lang="en-GB" sz="1100" dirty="0">
                <a:latin typeface="Arial"/>
                <a:ea typeface="Times New Roman"/>
                <a:cs typeface="Arial"/>
              </a:rPr>
              <a:t>o</a:t>
            </a:r>
            <a:r>
              <a:rPr lang="en-GB" sz="1100" spc="70" dirty="0">
                <a:latin typeface="Arial"/>
                <a:ea typeface="Times New Roman"/>
                <a:cs typeface="Arial"/>
              </a:rPr>
              <a:t> </a:t>
            </a:r>
            <a:r>
              <a:rPr lang="en-GB" sz="1100" spc="5" dirty="0">
                <a:latin typeface="Arial"/>
                <a:ea typeface="Times New Roman"/>
                <a:cs typeface="Arial"/>
              </a:rPr>
              <a:t>t</a:t>
            </a:r>
            <a:r>
              <a:rPr lang="en-GB" sz="1100" dirty="0">
                <a:latin typeface="Arial"/>
                <a:ea typeface="Times New Roman"/>
                <a:cs typeface="Arial"/>
              </a:rPr>
              <a:t>a</a:t>
            </a:r>
            <a:r>
              <a:rPr lang="en-GB" sz="1100" spc="5" dirty="0">
                <a:latin typeface="Arial"/>
                <a:ea typeface="Times New Roman"/>
                <a:cs typeface="Arial"/>
              </a:rPr>
              <a:t>k</a:t>
            </a:r>
            <a:r>
              <a:rPr lang="en-GB" sz="1100" dirty="0">
                <a:latin typeface="Arial"/>
                <a:ea typeface="Times New Roman"/>
                <a:cs typeface="Arial"/>
              </a:rPr>
              <a:t>e</a:t>
            </a:r>
            <a:r>
              <a:rPr lang="en-GB" sz="1100" spc="70" dirty="0">
                <a:latin typeface="Arial"/>
                <a:ea typeface="Times New Roman"/>
                <a:cs typeface="Arial"/>
              </a:rPr>
              <a:t> </a:t>
            </a:r>
            <a:r>
              <a:rPr lang="en-GB" sz="1100" spc="-5" dirty="0">
                <a:latin typeface="Arial"/>
                <a:ea typeface="Times New Roman"/>
                <a:cs typeface="Arial"/>
              </a:rPr>
              <a:t>in</a:t>
            </a:r>
            <a:r>
              <a:rPr lang="en-GB" sz="1100" spc="5" dirty="0">
                <a:latin typeface="Arial"/>
                <a:ea typeface="Times New Roman"/>
                <a:cs typeface="Arial"/>
              </a:rPr>
              <a:t>t</a:t>
            </a:r>
            <a:r>
              <a:rPr lang="en-GB" sz="1100" dirty="0">
                <a:latin typeface="Arial"/>
                <a:ea typeface="Times New Roman"/>
                <a:cs typeface="Arial"/>
              </a:rPr>
              <a:t>o</a:t>
            </a:r>
            <a:r>
              <a:rPr lang="en-GB" sz="1100" spc="65" dirty="0">
                <a:latin typeface="Arial"/>
                <a:ea typeface="Times New Roman"/>
                <a:cs typeface="Arial"/>
              </a:rPr>
              <a:t> </a:t>
            </a:r>
            <a:r>
              <a:rPr lang="en-GB" sz="1100" dirty="0">
                <a:latin typeface="Arial"/>
                <a:ea typeface="Times New Roman"/>
                <a:cs typeface="Arial"/>
              </a:rPr>
              <a:t>acc</a:t>
            </a:r>
            <a:r>
              <a:rPr lang="en-GB" sz="1100" spc="-5" dirty="0">
                <a:latin typeface="Arial"/>
                <a:ea typeface="Times New Roman"/>
                <a:cs typeface="Arial"/>
              </a:rPr>
              <a:t>o</a:t>
            </a:r>
            <a:r>
              <a:rPr lang="en-GB" sz="1100" dirty="0">
                <a:latin typeface="Arial"/>
                <a:ea typeface="Times New Roman"/>
                <a:cs typeface="Arial"/>
              </a:rPr>
              <a:t>u</a:t>
            </a:r>
            <a:r>
              <a:rPr lang="en-GB" sz="1100" spc="-5" dirty="0">
                <a:latin typeface="Arial"/>
                <a:ea typeface="Times New Roman"/>
                <a:cs typeface="Arial"/>
              </a:rPr>
              <a:t>n</a:t>
            </a:r>
            <a:r>
              <a:rPr lang="en-GB" sz="1100" dirty="0">
                <a:latin typeface="Arial"/>
                <a:ea typeface="Times New Roman"/>
                <a:cs typeface="Arial"/>
              </a:rPr>
              <a:t>t</a:t>
            </a:r>
            <a:r>
              <a:rPr lang="en-GB" sz="1100" spc="85" dirty="0">
                <a:latin typeface="Arial"/>
                <a:ea typeface="Times New Roman"/>
                <a:cs typeface="Arial"/>
              </a:rPr>
              <a:t> </a:t>
            </a:r>
            <a:r>
              <a:rPr lang="en-GB" sz="1100" spc="5" dirty="0">
                <a:latin typeface="Arial"/>
                <a:ea typeface="Times New Roman"/>
                <a:cs typeface="Arial"/>
              </a:rPr>
              <a:t>t</a:t>
            </a:r>
            <a:r>
              <a:rPr lang="en-GB" sz="1100" spc="-5" dirty="0">
                <a:latin typeface="Arial"/>
                <a:ea typeface="Times New Roman"/>
                <a:cs typeface="Arial"/>
              </a:rPr>
              <a:t>h</a:t>
            </a:r>
            <a:r>
              <a:rPr lang="en-GB" sz="1100" dirty="0">
                <a:latin typeface="Arial"/>
                <a:ea typeface="Times New Roman"/>
                <a:cs typeface="Arial"/>
              </a:rPr>
              <a:t>e</a:t>
            </a:r>
            <a:r>
              <a:rPr lang="en-GB" sz="1100" spc="70" dirty="0">
                <a:latin typeface="Arial"/>
                <a:ea typeface="Times New Roman"/>
                <a:cs typeface="Arial"/>
              </a:rPr>
              <a:t> </a:t>
            </a:r>
            <a:r>
              <a:rPr lang="en-GB" sz="1100" spc="-5" dirty="0">
                <a:latin typeface="Arial"/>
                <a:ea typeface="Times New Roman"/>
                <a:cs typeface="Arial"/>
              </a:rPr>
              <a:t>Coun</a:t>
            </a:r>
            <a:r>
              <a:rPr lang="en-GB" sz="1100" spc="-25" dirty="0">
                <a:latin typeface="Arial"/>
                <a:ea typeface="Times New Roman"/>
                <a:cs typeface="Arial"/>
              </a:rPr>
              <a:t>c</a:t>
            </a:r>
            <a:r>
              <a:rPr lang="en-GB" sz="1100" spc="-5" dirty="0">
                <a:latin typeface="Arial"/>
                <a:ea typeface="Times New Roman"/>
                <a:cs typeface="Arial"/>
              </a:rPr>
              <a:t>il’</a:t>
            </a:r>
            <a:r>
              <a:rPr lang="en-GB" sz="1100" dirty="0">
                <a:latin typeface="Arial"/>
                <a:ea typeface="Times New Roman"/>
                <a:cs typeface="Arial"/>
              </a:rPr>
              <a:t>s</a:t>
            </a:r>
            <a:r>
              <a:rPr lang="en-GB" sz="1100" spc="85" dirty="0">
                <a:latin typeface="Arial"/>
                <a:ea typeface="Times New Roman"/>
                <a:cs typeface="Arial"/>
              </a:rPr>
              <a:t> </a:t>
            </a:r>
            <a:r>
              <a:rPr lang="en-GB" sz="1100" spc="-5" dirty="0">
                <a:latin typeface="Arial"/>
                <a:ea typeface="Times New Roman"/>
                <a:cs typeface="Arial"/>
              </a:rPr>
              <a:t>app</a:t>
            </a:r>
            <a:r>
              <a:rPr lang="en-GB" sz="1100" dirty="0">
                <a:latin typeface="Arial"/>
                <a:ea typeface="Times New Roman"/>
                <a:cs typeface="Arial"/>
              </a:rPr>
              <a:t>ro</a:t>
            </a:r>
            <a:r>
              <a:rPr lang="en-GB" sz="1100" spc="-5" dirty="0">
                <a:latin typeface="Arial"/>
                <a:ea typeface="Times New Roman"/>
                <a:cs typeface="Arial"/>
              </a:rPr>
              <a:t>a</a:t>
            </a:r>
            <a:r>
              <a:rPr lang="en-GB" sz="1100" dirty="0">
                <a:latin typeface="Arial"/>
                <a:ea typeface="Times New Roman"/>
                <a:cs typeface="Arial"/>
              </a:rPr>
              <a:t>ch</a:t>
            </a:r>
            <a:r>
              <a:rPr lang="en-GB" sz="1100" spc="70" dirty="0">
                <a:latin typeface="Arial"/>
                <a:ea typeface="Times New Roman"/>
                <a:cs typeface="Arial"/>
              </a:rPr>
              <a:t> </a:t>
            </a:r>
            <a:r>
              <a:rPr lang="en-GB" sz="1100" spc="5" dirty="0">
                <a:latin typeface="Arial"/>
                <a:ea typeface="Times New Roman"/>
                <a:cs typeface="Arial"/>
              </a:rPr>
              <a:t>t</a:t>
            </a:r>
            <a:r>
              <a:rPr lang="en-GB" sz="1100" dirty="0">
                <a:latin typeface="Arial"/>
                <a:ea typeface="Times New Roman"/>
                <a:cs typeface="Arial"/>
              </a:rPr>
              <a:t>o</a:t>
            </a:r>
            <a:r>
              <a:rPr lang="en-GB" sz="1100" spc="70" dirty="0">
                <a:latin typeface="Arial"/>
                <a:ea typeface="Times New Roman"/>
                <a:cs typeface="Arial"/>
              </a:rPr>
              <a:t> </a:t>
            </a:r>
            <a:r>
              <a:rPr lang="en-GB" sz="1100" spc="-5" dirty="0">
                <a:latin typeface="Arial"/>
                <a:ea typeface="Times New Roman"/>
                <a:cs typeface="Arial"/>
              </a:rPr>
              <a:t>app</a:t>
            </a:r>
            <a:r>
              <a:rPr lang="en-GB" sz="1100" dirty="0">
                <a:latin typeface="Arial"/>
                <a:ea typeface="Times New Roman"/>
                <a:cs typeface="Arial"/>
              </a:rPr>
              <a:t>r</a:t>
            </a:r>
            <a:r>
              <a:rPr lang="en-GB" sz="1100" spc="-5" dirty="0">
                <a:latin typeface="Arial"/>
                <a:ea typeface="Times New Roman"/>
                <a:cs typeface="Arial"/>
              </a:rPr>
              <a:t>o</a:t>
            </a:r>
            <a:r>
              <a:rPr lang="en-GB" sz="1100" spc="-25" dirty="0">
                <a:latin typeface="Arial"/>
                <a:ea typeface="Times New Roman"/>
                <a:cs typeface="Arial"/>
              </a:rPr>
              <a:t>v</a:t>
            </a:r>
            <a:r>
              <a:rPr lang="en-GB" sz="1100" spc="-5" dirty="0">
                <a:latin typeface="Arial"/>
                <a:ea typeface="Times New Roman"/>
                <a:cs typeface="Arial"/>
              </a:rPr>
              <a:t>a</a:t>
            </a:r>
            <a:r>
              <a:rPr lang="en-GB" sz="1100" dirty="0">
                <a:latin typeface="Arial"/>
                <a:ea typeface="Times New Roman"/>
                <a:cs typeface="Arial"/>
              </a:rPr>
              <a:t>l</a:t>
            </a:r>
            <a:r>
              <a:rPr lang="en-GB" sz="1100" spc="80" dirty="0">
                <a:latin typeface="Arial"/>
                <a:ea typeface="Times New Roman"/>
                <a:cs typeface="Arial"/>
              </a:rPr>
              <a:t> </a:t>
            </a:r>
            <a:r>
              <a:rPr lang="en-GB" sz="1100" spc="-5" dirty="0">
                <a:latin typeface="Arial"/>
                <a:ea typeface="Times New Roman"/>
                <a:cs typeface="Arial"/>
              </a:rPr>
              <a:t>b</a:t>
            </a:r>
            <a:r>
              <a:rPr lang="en-GB" sz="1100" dirty="0">
                <a:latin typeface="Arial"/>
                <a:ea typeface="Times New Roman"/>
                <a:cs typeface="Arial"/>
              </a:rPr>
              <a:t>y</a:t>
            </a:r>
            <a:r>
              <a:rPr lang="en-GB" sz="1100" spc="70" dirty="0">
                <a:latin typeface="Arial"/>
                <a:ea typeface="Times New Roman"/>
                <a:cs typeface="Arial"/>
              </a:rPr>
              <a:t> </a:t>
            </a:r>
            <a:r>
              <a:rPr lang="en-GB" sz="1100" spc="-5" dirty="0">
                <a:latin typeface="Arial"/>
                <a:ea typeface="Times New Roman"/>
                <a:cs typeface="Arial"/>
              </a:rPr>
              <a:t>F</a:t>
            </a:r>
            <a:r>
              <a:rPr lang="en-GB" sz="1100" spc="10" dirty="0">
                <a:latin typeface="Arial"/>
                <a:ea typeface="Times New Roman"/>
                <a:cs typeface="Arial"/>
              </a:rPr>
              <a:t>u</a:t>
            </a:r>
            <a:r>
              <a:rPr lang="en-GB" sz="1100" spc="-5" dirty="0">
                <a:latin typeface="Arial"/>
                <a:ea typeface="Times New Roman"/>
                <a:cs typeface="Arial"/>
              </a:rPr>
              <a:t>l</a:t>
            </a:r>
            <a:r>
              <a:rPr lang="en-GB" sz="1100" dirty="0">
                <a:latin typeface="Arial"/>
                <a:ea typeface="Times New Roman"/>
                <a:cs typeface="Arial"/>
              </a:rPr>
              <a:t>l</a:t>
            </a:r>
            <a:r>
              <a:rPr lang="en-GB" sz="1100" spc="65" dirty="0">
                <a:latin typeface="Arial"/>
                <a:ea typeface="Times New Roman"/>
                <a:cs typeface="Arial"/>
              </a:rPr>
              <a:t> </a:t>
            </a:r>
            <a:r>
              <a:rPr lang="en-GB" sz="1100" spc="-5" dirty="0">
                <a:latin typeface="Arial"/>
                <a:ea typeface="Times New Roman"/>
                <a:cs typeface="Arial"/>
              </a:rPr>
              <a:t>Coun</a:t>
            </a:r>
            <a:r>
              <a:rPr lang="en-GB" sz="1100" dirty="0">
                <a:latin typeface="Arial"/>
                <a:ea typeface="Times New Roman"/>
                <a:cs typeface="Arial"/>
              </a:rPr>
              <a:t>c</a:t>
            </a:r>
            <a:r>
              <a:rPr lang="en-GB" sz="1100" spc="5" dirty="0">
                <a:latin typeface="Arial"/>
                <a:ea typeface="Times New Roman"/>
                <a:cs typeface="Arial"/>
              </a:rPr>
              <a:t>i</a:t>
            </a:r>
            <a:r>
              <a:rPr lang="en-GB" sz="1100" dirty="0">
                <a:latin typeface="Arial"/>
                <a:ea typeface="Times New Roman"/>
                <a:cs typeface="Arial"/>
              </a:rPr>
              <a:t>l</a:t>
            </a:r>
            <a:r>
              <a:rPr lang="en-GB" sz="1100" spc="65" dirty="0">
                <a:latin typeface="Arial"/>
                <a:ea typeface="Times New Roman"/>
                <a:cs typeface="Arial"/>
              </a:rPr>
              <a:t> </a:t>
            </a:r>
            <a:r>
              <a:rPr lang="en-GB" sz="1100" spc="25" dirty="0">
                <a:latin typeface="Arial"/>
                <a:ea typeface="Times New Roman"/>
                <a:cs typeface="Arial"/>
              </a:rPr>
              <a:t>f</a:t>
            </a:r>
            <a:r>
              <a:rPr lang="en-GB" sz="1100" dirty="0">
                <a:latin typeface="Arial"/>
                <a:ea typeface="Times New Roman"/>
                <a:cs typeface="Arial"/>
              </a:rPr>
              <a:t>or se</a:t>
            </a:r>
            <a:r>
              <a:rPr lang="en-GB" sz="1100" spc="-25" dirty="0">
                <a:latin typeface="Arial"/>
                <a:ea typeface="Times New Roman"/>
                <a:cs typeface="Arial"/>
              </a:rPr>
              <a:t>v</a:t>
            </a:r>
            <a:r>
              <a:rPr lang="en-GB" sz="1100" spc="-5" dirty="0">
                <a:latin typeface="Arial"/>
                <a:ea typeface="Times New Roman"/>
                <a:cs typeface="Arial"/>
              </a:rPr>
              <a:t>e</a:t>
            </a:r>
            <a:r>
              <a:rPr lang="en-GB" sz="1100" dirty="0">
                <a:latin typeface="Arial"/>
                <a:ea typeface="Times New Roman"/>
                <a:cs typeface="Arial"/>
              </a:rPr>
              <a:t>ra</a:t>
            </a:r>
            <a:r>
              <a:rPr lang="en-GB" sz="1100" spc="-5" dirty="0">
                <a:latin typeface="Arial"/>
                <a:ea typeface="Times New Roman"/>
                <a:cs typeface="Arial"/>
              </a:rPr>
              <a:t>n</a:t>
            </a:r>
            <a:r>
              <a:rPr lang="en-GB" sz="1100" dirty="0">
                <a:latin typeface="Arial"/>
                <a:ea typeface="Times New Roman"/>
                <a:cs typeface="Arial"/>
              </a:rPr>
              <a:t>ce</a:t>
            </a:r>
            <a:r>
              <a:rPr lang="en-GB" sz="1100" spc="145" dirty="0">
                <a:latin typeface="Arial"/>
                <a:ea typeface="Times New Roman"/>
                <a:cs typeface="Arial"/>
              </a:rPr>
              <a:t> </a:t>
            </a:r>
            <a:r>
              <a:rPr lang="en-GB" sz="1100" spc="-5" dirty="0">
                <a:latin typeface="Arial"/>
                <a:ea typeface="Times New Roman"/>
                <a:cs typeface="Arial"/>
              </a:rPr>
              <a:t>p</a:t>
            </a:r>
            <a:r>
              <a:rPr lang="en-GB" sz="1100" spc="10" dirty="0">
                <a:latin typeface="Arial"/>
                <a:ea typeface="Times New Roman"/>
                <a:cs typeface="Arial"/>
              </a:rPr>
              <a:t>a</a:t>
            </a:r>
            <a:r>
              <a:rPr lang="en-GB" sz="1100" spc="-25" dirty="0">
                <a:latin typeface="Arial"/>
                <a:ea typeface="Times New Roman"/>
                <a:cs typeface="Arial"/>
              </a:rPr>
              <a:t>y</a:t>
            </a:r>
            <a:r>
              <a:rPr lang="en-GB" sz="1100" dirty="0">
                <a:latin typeface="Arial"/>
                <a:ea typeface="Times New Roman"/>
                <a:cs typeface="Arial"/>
              </a:rPr>
              <a:t>m</a:t>
            </a:r>
            <a:r>
              <a:rPr lang="en-GB" sz="1100" spc="-5" dirty="0">
                <a:latin typeface="Arial"/>
                <a:ea typeface="Times New Roman"/>
                <a:cs typeface="Arial"/>
              </a:rPr>
              <a:t>en</a:t>
            </a:r>
            <a:r>
              <a:rPr lang="en-GB" sz="1100" spc="5" dirty="0">
                <a:latin typeface="Arial"/>
                <a:ea typeface="Times New Roman"/>
                <a:cs typeface="Arial"/>
              </a:rPr>
              <a:t>t</a:t>
            </a:r>
            <a:r>
              <a:rPr lang="en-GB" sz="1100" dirty="0">
                <a:latin typeface="Arial"/>
                <a:ea typeface="Times New Roman"/>
                <a:cs typeface="Arial"/>
              </a:rPr>
              <a:t>s</a:t>
            </a:r>
            <a:r>
              <a:rPr lang="en-GB" sz="1100" spc="160" dirty="0">
                <a:latin typeface="Arial"/>
                <a:ea typeface="Times New Roman"/>
                <a:cs typeface="Arial"/>
              </a:rPr>
              <a:t> </a:t>
            </a:r>
            <a:r>
              <a:rPr lang="en-GB" sz="1100" spc="-5" dirty="0">
                <a:latin typeface="Arial"/>
                <a:ea typeface="Times New Roman"/>
                <a:cs typeface="Arial"/>
              </a:rPr>
              <a:t>i</a:t>
            </a:r>
            <a:r>
              <a:rPr lang="en-GB" sz="1100" dirty="0">
                <a:latin typeface="Arial"/>
                <a:ea typeface="Times New Roman"/>
                <a:cs typeface="Arial"/>
              </a:rPr>
              <a:t>n</a:t>
            </a:r>
            <a:r>
              <a:rPr lang="en-GB" sz="1100" spc="135" dirty="0">
                <a:latin typeface="Arial"/>
                <a:ea typeface="Times New Roman"/>
                <a:cs typeface="Arial"/>
              </a:rPr>
              <a:t> </a:t>
            </a:r>
            <a:r>
              <a:rPr lang="en-GB" sz="1100" spc="-5" dirty="0">
                <a:latin typeface="Arial"/>
                <a:ea typeface="Times New Roman"/>
                <a:cs typeface="Arial"/>
              </a:rPr>
              <a:t>e</a:t>
            </a:r>
            <a:r>
              <a:rPr lang="en-GB" sz="1100" spc="-25" dirty="0">
                <a:latin typeface="Arial"/>
                <a:ea typeface="Times New Roman"/>
                <a:cs typeface="Arial"/>
              </a:rPr>
              <a:t>x</a:t>
            </a:r>
            <a:r>
              <a:rPr lang="en-GB" sz="1100" dirty="0">
                <a:latin typeface="Arial"/>
                <a:ea typeface="Times New Roman"/>
                <a:cs typeface="Arial"/>
              </a:rPr>
              <a:t>cess</a:t>
            </a:r>
            <a:r>
              <a:rPr lang="en-GB" sz="1100" spc="155" dirty="0">
                <a:latin typeface="Arial"/>
                <a:ea typeface="Times New Roman"/>
                <a:cs typeface="Arial"/>
              </a:rPr>
              <a:t> </a:t>
            </a:r>
            <a:r>
              <a:rPr lang="en-GB" sz="1100" spc="-30" dirty="0">
                <a:latin typeface="Arial"/>
                <a:ea typeface="Times New Roman"/>
                <a:cs typeface="Arial"/>
              </a:rPr>
              <a:t>o</a:t>
            </a:r>
            <a:r>
              <a:rPr lang="en-GB" sz="1100" dirty="0">
                <a:latin typeface="Arial"/>
                <a:ea typeface="Times New Roman"/>
                <a:cs typeface="Arial"/>
              </a:rPr>
              <a:t>f</a:t>
            </a:r>
            <a:r>
              <a:rPr lang="en-GB" sz="1100" spc="190" dirty="0">
                <a:latin typeface="Arial"/>
                <a:ea typeface="Times New Roman"/>
                <a:cs typeface="Arial"/>
              </a:rPr>
              <a:t> </a:t>
            </a:r>
            <a:r>
              <a:rPr lang="en-GB" sz="1100" spc="-5" dirty="0">
                <a:latin typeface="Arial"/>
                <a:ea typeface="Times New Roman"/>
                <a:cs typeface="Arial"/>
              </a:rPr>
              <a:t>£95</a:t>
            </a:r>
            <a:r>
              <a:rPr lang="en-GB" sz="1100" dirty="0">
                <a:latin typeface="Arial"/>
                <a:ea typeface="Times New Roman"/>
                <a:cs typeface="Arial"/>
              </a:rPr>
              <a:t>K</a:t>
            </a:r>
            <a:r>
              <a:rPr lang="en-GB" sz="1100" spc="155" dirty="0">
                <a:latin typeface="Arial"/>
                <a:ea typeface="Times New Roman"/>
                <a:cs typeface="Arial"/>
              </a:rPr>
              <a:t> </a:t>
            </a:r>
            <a:r>
              <a:rPr lang="en-GB" sz="1100" spc="-5" dirty="0">
                <a:latin typeface="Arial"/>
                <a:ea typeface="Times New Roman"/>
                <a:cs typeface="Arial"/>
              </a:rPr>
              <a:t>i</a:t>
            </a:r>
            <a:r>
              <a:rPr lang="en-GB" sz="1100" dirty="0">
                <a:latin typeface="Arial"/>
                <a:ea typeface="Times New Roman"/>
                <a:cs typeface="Arial"/>
              </a:rPr>
              <a:t>n</a:t>
            </a:r>
            <a:r>
              <a:rPr lang="en-GB" sz="1100" spc="145" dirty="0">
                <a:latin typeface="Arial"/>
                <a:ea typeface="Times New Roman"/>
                <a:cs typeface="Arial"/>
              </a:rPr>
              <a:t> </a:t>
            </a:r>
            <a:r>
              <a:rPr lang="en-GB" sz="1100" spc="-5" dirty="0">
                <a:latin typeface="Arial"/>
                <a:ea typeface="Times New Roman"/>
                <a:cs typeface="Arial"/>
              </a:rPr>
              <a:t>lin</a:t>
            </a:r>
            <a:r>
              <a:rPr lang="en-GB" sz="1100" dirty="0">
                <a:latin typeface="Arial"/>
                <a:ea typeface="Times New Roman"/>
                <a:cs typeface="Arial"/>
              </a:rPr>
              <a:t>e</a:t>
            </a:r>
            <a:r>
              <a:rPr lang="en-GB" sz="1100" spc="135" dirty="0">
                <a:latin typeface="Arial"/>
                <a:ea typeface="Times New Roman"/>
                <a:cs typeface="Arial"/>
              </a:rPr>
              <a:t> </a:t>
            </a:r>
            <a:r>
              <a:rPr lang="en-GB" sz="1100" spc="-20" dirty="0">
                <a:latin typeface="Arial"/>
                <a:ea typeface="Times New Roman"/>
                <a:cs typeface="Arial"/>
              </a:rPr>
              <a:t>w</a:t>
            </a:r>
            <a:r>
              <a:rPr lang="en-GB" sz="1100" spc="-5" dirty="0">
                <a:latin typeface="Arial"/>
                <a:ea typeface="Times New Roman"/>
                <a:cs typeface="Arial"/>
              </a:rPr>
              <a:t>i</a:t>
            </a:r>
            <a:r>
              <a:rPr lang="en-GB" sz="1100" spc="5" dirty="0">
                <a:latin typeface="Arial"/>
                <a:ea typeface="Times New Roman"/>
                <a:cs typeface="Arial"/>
              </a:rPr>
              <a:t>t</a:t>
            </a:r>
            <a:r>
              <a:rPr lang="en-GB" sz="1100" dirty="0">
                <a:latin typeface="Arial"/>
                <a:ea typeface="Times New Roman"/>
                <a:cs typeface="Arial"/>
              </a:rPr>
              <a:t>h</a:t>
            </a:r>
            <a:r>
              <a:rPr lang="en-GB" sz="1100" spc="145" dirty="0">
                <a:latin typeface="Arial"/>
                <a:ea typeface="Times New Roman"/>
                <a:cs typeface="Arial"/>
              </a:rPr>
              <a:t> </a:t>
            </a:r>
            <a:r>
              <a:rPr lang="en-GB" sz="1100" spc="20" dirty="0">
                <a:latin typeface="Arial"/>
                <a:ea typeface="Times New Roman"/>
                <a:cs typeface="Arial"/>
              </a:rPr>
              <a:t>g</a:t>
            </a:r>
            <a:r>
              <a:rPr lang="en-GB" sz="1100" spc="-5" dirty="0">
                <a:latin typeface="Arial"/>
                <a:ea typeface="Times New Roman"/>
                <a:cs typeface="Arial"/>
              </a:rPr>
              <a:t>ui</a:t>
            </a:r>
            <a:r>
              <a:rPr lang="en-GB" sz="1100" dirty="0">
                <a:latin typeface="Arial"/>
                <a:ea typeface="Times New Roman"/>
                <a:cs typeface="Arial"/>
              </a:rPr>
              <a:t>d</a:t>
            </a:r>
            <a:r>
              <a:rPr lang="en-GB" sz="1100" spc="-5" dirty="0">
                <a:latin typeface="Arial"/>
                <a:ea typeface="Times New Roman"/>
                <a:cs typeface="Arial"/>
              </a:rPr>
              <a:t>a</a:t>
            </a:r>
            <a:r>
              <a:rPr lang="en-GB" sz="1100" dirty="0">
                <a:latin typeface="Arial"/>
                <a:ea typeface="Times New Roman"/>
                <a:cs typeface="Arial"/>
              </a:rPr>
              <a:t>nce</a:t>
            </a:r>
            <a:r>
              <a:rPr lang="en-GB" sz="1100" spc="130" dirty="0">
                <a:latin typeface="Arial"/>
                <a:ea typeface="Times New Roman"/>
                <a:cs typeface="Arial"/>
              </a:rPr>
              <a:t> </a:t>
            </a:r>
            <a:r>
              <a:rPr lang="en-GB" sz="1100" dirty="0">
                <a:latin typeface="Arial"/>
                <a:ea typeface="Times New Roman"/>
                <a:cs typeface="Arial"/>
              </a:rPr>
              <a:t>rec</a:t>
            </a:r>
            <a:r>
              <a:rPr lang="en-GB" sz="1100" spc="-5" dirty="0">
                <a:latin typeface="Arial"/>
                <a:ea typeface="Times New Roman"/>
                <a:cs typeface="Arial"/>
              </a:rPr>
              <a:t>ei</a:t>
            </a:r>
            <a:r>
              <a:rPr lang="en-GB" sz="1100" spc="-25" dirty="0">
                <a:latin typeface="Arial"/>
                <a:ea typeface="Times New Roman"/>
                <a:cs typeface="Arial"/>
              </a:rPr>
              <a:t>v</a:t>
            </a:r>
            <a:r>
              <a:rPr lang="en-GB" sz="1100" spc="-5" dirty="0">
                <a:latin typeface="Arial"/>
                <a:ea typeface="Times New Roman"/>
                <a:cs typeface="Arial"/>
              </a:rPr>
              <a:t>e</a:t>
            </a:r>
            <a:r>
              <a:rPr lang="en-GB" sz="1100" dirty="0">
                <a:latin typeface="Arial"/>
                <a:ea typeface="Times New Roman"/>
                <a:cs typeface="Arial"/>
              </a:rPr>
              <a:t>d</a:t>
            </a:r>
            <a:r>
              <a:rPr lang="en-GB" sz="1100" spc="135" dirty="0">
                <a:latin typeface="Arial"/>
                <a:ea typeface="Times New Roman"/>
                <a:cs typeface="Arial"/>
              </a:rPr>
              <a:t> </a:t>
            </a:r>
            <a:r>
              <a:rPr lang="en-GB" sz="1100" spc="15" dirty="0">
                <a:latin typeface="Arial"/>
                <a:ea typeface="Times New Roman"/>
                <a:cs typeface="Arial"/>
              </a:rPr>
              <a:t>f</a:t>
            </a:r>
            <a:r>
              <a:rPr lang="en-GB" sz="1100" dirty="0">
                <a:latin typeface="Arial"/>
                <a:ea typeface="Times New Roman"/>
                <a:cs typeface="Arial"/>
              </a:rPr>
              <a:t>r</a:t>
            </a:r>
            <a:r>
              <a:rPr lang="en-GB" sz="1100" spc="-5" dirty="0">
                <a:latin typeface="Arial"/>
                <a:ea typeface="Times New Roman"/>
                <a:cs typeface="Arial"/>
              </a:rPr>
              <a:t>o</a:t>
            </a:r>
            <a:r>
              <a:rPr lang="en-GB" sz="1100" dirty="0">
                <a:latin typeface="Arial"/>
                <a:ea typeface="Times New Roman"/>
                <a:cs typeface="Arial"/>
              </a:rPr>
              <a:t>m</a:t>
            </a:r>
            <a:r>
              <a:rPr lang="en-GB" sz="1100" spc="155" dirty="0">
                <a:latin typeface="Arial"/>
                <a:ea typeface="Times New Roman"/>
                <a:cs typeface="Arial"/>
              </a:rPr>
              <a:t> </a:t>
            </a:r>
            <a:r>
              <a:rPr lang="en-GB" sz="1100" spc="5" dirty="0">
                <a:latin typeface="Arial"/>
                <a:ea typeface="Times New Roman"/>
                <a:cs typeface="Arial"/>
              </a:rPr>
              <a:t>t</a:t>
            </a:r>
            <a:r>
              <a:rPr lang="en-GB" sz="1100" spc="-5" dirty="0">
                <a:latin typeface="Arial"/>
                <a:ea typeface="Times New Roman"/>
                <a:cs typeface="Arial"/>
              </a:rPr>
              <a:t>h</a:t>
            </a:r>
            <a:r>
              <a:rPr lang="en-GB" sz="1100" dirty="0">
                <a:latin typeface="Arial"/>
                <a:ea typeface="Times New Roman"/>
                <a:cs typeface="Arial"/>
              </a:rPr>
              <a:t>e</a:t>
            </a:r>
            <a:r>
              <a:rPr lang="en-GB" sz="1100" spc="145" dirty="0">
                <a:latin typeface="Arial"/>
                <a:ea typeface="Times New Roman"/>
                <a:cs typeface="Arial"/>
              </a:rPr>
              <a:t> </a:t>
            </a:r>
            <a:r>
              <a:rPr lang="en-GB" sz="1100" spc="-5" dirty="0">
                <a:latin typeface="Arial"/>
                <a:ea typeface="Times New Roman"/>
                <a:cs typeface="Arial"/>
              </a:rPr>
              <a:t>Dep</a:t>
            </a:r>
            <a:r>
              <a:rPr lang="en-GB" sz="1100" spc="-15" dirty="0">
                <a:latin typeface="Arial"/>
                <a:ea typeface="Times New Roman"/>
                <a:cs typeface="Arial"/>
              </a:rPr>
              <a:t>a</a:t>
            </a:r>
            <a:r>
              <a:rPr lang="en-GB" sz="1100" spc="-10" dirty="0">
                <a:latin typeface="Arial"/>
                <a:ea typeface="Times New Roman"/>
                <a:cs typeface="Arial"/>
              </a:rPr>
              <a:t>rt</a:t>
            </a:r>
            <a:r>
              <a:rPr lang="en-GB" sz="1100" dirty="0">
                <a:latin typeface="Arial"/>
                <a:ea typeface="Times New Roman"/>
                <a:cs typeface="Arial"/>
              </a:rPr>
              <a:t>m</a:t>
            </a:r>
            <a:r>
              <a:rPr lang="en-GB" sz="1100" spc="-5" dirty="0">
                <a:latin typeface="Arial"/>
                <a:ea typeface="Times New Roman"/>
                <a:cs typeface="Arial"/>
              </a:rPr>
              <a:t>e</a:t>
            </a:r>
            <a:r>
              <a:rPr lang="en-GB" sz="1100" spc="-15" dirty="0">
                <a:latin typeface="Arial"/>
                <a:ea typeface="Times New Roman"/>
                <a:cs typeface="Arial"/>
              </a:rPr>
              <a:t>n</a:t>
            </a:r>
            <a:r>
              <a:rPr lang="en-GB" sz="1100" dirty="0">
                <a:latin typeface="Arial"/>
                <a:ea typeface="Times New Roman"/>
                <a:cs typeface="Arial"/>
              </a:rPr>
              <a:t>t</a:t>
            </a:r>
            <a:r>
              <a:rPr lang="en-GB" sz="1100" spc="130" dirty="0">
                <a:latin typeface="Arial"/>
                <a:ea typeface="Times New Roman"/>
                <a:cs typeface="Arial"/>
              </a:rPr>
              <a:t> </a:t>
            </a:r>
            <a:r>
              <a:rPr lang="en-GB" sz="1100" spc="15" dirty="0">
                <a:latin typeface="Arial"/>
                <a:ea typeface="Times New Roman"/>
                <a:cs typeface="Arial"/>
              </a:rPr>
              <a:t>f</a:t>
            </a:r>
            <a:r>
              <a:rPr lang="en-GB" sz="1100" spc="-15" dirty="0">
                <a:latin typeface="Arial"/>
                <a:ea typeface="Times New Roman"/>
                <a:cs typeface="Arial"/>
              </a:rPr>
              <a:t>or </a:t>
            </a:r>
            <a:r>
              <a:rPr lang="en-GB" sz="1100" spc="-5" dirty="0">
                <a:latin typeface="Arial"/>
                <a:ea typeface="Times New Roman"/>
                <a:cs typeface="Arial"/>
              </a:rPr>
              <a:t>Co</a:t>
            </a:r>
            <a:r>
              <a:rPr lang="en-GB" sz="1100" spc="-10" dirty="0">
                <a:latin typeface="Arial"/>
                <a:ea typeface="Times New Roman"/>
                <a:cs typeface="Arial"/>
              </a:rPr>
              <a:t>m</a:t>
            </a:r>
            <a:r>
              <a:rPr lang="en-GB" sz="1100" dirty="0">
                <a:latin typeface="Arial"/>
                <a:ea typeface="Times New Roman"/>
                <a:cs typeface="Arial"/>
              </a:rPr>
              <a:t>m</a:t>
            </a:r>
            <a:r>
              <a:rPr lang="en-GB" sz="1100" spc="-5" dirty="0">
                <a:latin typeface="Arial"/>
                <a:ea typeface="Times New Roman"/>
                <a:cs typeface="Arial"/>
              </a:rPr>
              <a:t>uni</a:t>
            </a:r>
            <a:r>
              <a:rPr lang="en-GB" sz="1100" spc="5" dirty="0">
                <a:latin typeface="Arial"/>
                <a:ea typeface="Times New Roman"/>
                <a:cs typeface="Arial"/>
              </a:rPr>
              <a:t>t</a:t>
            </a:r>
            <a:r>
              <a:rPr lang="en-GB" sz="1100" spc="-10" dirty="0">
                <a:latin typeface="Arial"/>
                <a:ea typeface="Times New Roman"/>
                <a:cs typeface="Arial"/>
              </a:rPr>
              <a:t>i</a:t>
            </a:r>
            <a:r>
              <a:rPr lang="en-GB" sz="1100" spc="-5" dirty="0">
                <a:latin typeface="Arial"/>
                <a:ea typeface="Times New Roman"/>
                <a:cs typeface="Arial"/>
              </a:rPr>
              <a:t>e</a:t>
            </a:r>
            <a:r>
              <a:rPr lang="en-GB" sz="1100" dirty="0">
                <a:latin typeface="Arial"/>
                <a:ea typeface="Times New Roman"/>
                <a:cs typeface="Arial"/>
              </a:rPr>
              <a:t>s </a:t>
            </a:r>
            <a:r>
              <a:rPr lang="en-GB" sz="1100" spc="-5" dirty="0">
                <a:latin typeface="Arial"/>
                <a:ea typeface="Times New Roman"/>
                <a:cs typeface="Arial"/>
              </a:rPr>
              <a:t>an</a:t>
            </a:r>
            <a:r>
              <a:rPr lang="en-GB" sz="1100" dirty="0">
                <a:latin typeface="Arial"/>
                <a:ea typeface="Times New Roman"/>
                <a:cs typeface="Arial"/>
              </a:rPr>
              <a:t>d</a:t>
            </a:r>
            <a:r>
              <a:rPr lang="en-GB" sz="1100" spc="300" dirty="0">
                <a:latin typeface="Arial"/>
                <a:ea typeface="Times New Roman"/>
                <a:cs typeface="Arial"/>
              </a:rPr>
              <a:t> </a:t>
            </a:r>
            <a:r>
              <a:rPr lang="en-GB" sz="1100" dirty="0">
                <a:latin typeface="Arial"/>
                <a:ea typeface="Times New Roman"/>
                <a:cs typeface="Arial"/>
              </a:rPr>
              <a:t>L</a:t>
            </a:r>
            <a:r>
              <a:rPr lang="en-GB" sz="1100" spc="-5" dirty="0">
                <a:latin typeface="Arial"/>
                <a:ea typeface="Times New Roman"/>
                <a:cs typeface="Arial"/>
              </a:rPr>
              <a:t>o</a:t>
            </a:r>
            <a:r>
              <a:rPr lang="en-GB" sz="1100" dirty="0">
                <a:latin typeface="Arial"/>
                <a:ea typeface="Times New Roman"/>
                <a:cs typeface="Arial"/>
              </a:rPr>
              <a:t>cal</a:t>
            </a:r>
            <a:r>
              <a:rPr lang="en-GB" sz="1100" spc="285" dirty="0">
                <a:latin typeface="Arial"/>
                <a:ea typeface="Times New Roman"/>
                <a:cs typeface="Arial"/>
              </a:rPr>
              <a:t> </a:t>
            </a:r>
            <a:r>
              <a:rPr lang="en-GB" sz="1100" spc="5" dirty="0">
                <a:latin typeface="Arial"/>
                <a:ea typeface="Times New Roman"/>
                <a:cs typeface="Arial"/>
              </a:rPr>
              <a:t>G</a:t>
            </a:r>
            <a:r>
              <a:rPr lang="en-GB" sz="1100" spc="-5" dirty="0">
                <a:latin typeface="Arial"/>
                <a:ea typeface="Times New Roman"/>
                <a:cs typeface="Arial"/>
              </a:rPr>
              <a:t>o</a:t>
            </a:r>
            <a:r>
              <a:rPr lang="en-GB" sz="1100" spc="-25" dirty="0">
                <a:latin typeface="Arial"/>
                <a:ea typeface="Times New Roman"/>
                <a:cs typeface="Arial"/>
              </a:rPr>
              <a:t>v</a:t>
            </a:r>
            <a:r>
              <a:rPr lang="en-GB" sz="1100" spc="-5" dirty="0">
                <a:latin typeface="Arial"/>
                <a:ea typeface="Times New Roman"/>
                <a:cs typeface="Arial"/>
              </a:rPr>
              <a:t>e</a:t>
            </a:r>
            <a:r>
              <a:rPr lang="en-GB" sz="1100" dirty="0">
                <a:latin typeface="Arial"/>
                <a:ea typeface="Times New Roman"/>
                <a:cs typeface="Arial"/>
              </a:rPr>
              <a:t>r</a:t>
            </a:r>
            <a:r>
              <a:rPr lang="en-GB" sz="1100" spc="-5" dirty="0">
                <a:latin typeface="Arial"/>
                <a:ea typeface="Times New Roman"/>
                <a:cs typeface="Arial"/>
              </a:rPr>
              <a:t>n</a:t>
            </a:r>
            <a:r>
              <a:rPr lang="en-GB" sz="1100" dirty="0">
                <a:latin typeface="Arial"/>
                <a:ea typeface="Times New Roman"/>
                <a:cs typeface="Arial"/>
              </a:rPr>
              <a:t>m</a:t>
            </a:r>
            <a:r>
              <a:rPr lang="en-GB" sz="1100" spc="-5" dirty="0">
                <a:latin typeface="Arial"/>
                <a:ea typeface="Times New Roman"/>
                <a:cs typeface="Arial"/>
              </a:rPr>
              <a:t>en</a:t>
            </a:r>
            <a:r>
              <a:rPr lang="en-GB" sz="1100" dirty="0">
                <a:latin typeface="Arial"/>
                <a:ea typeface="Times New Roman"/>
                <a:cs typeface="Arial"/>
              </a:rPr>
              <a:t>t</a:t>
            </a:r>
            <a:r>
              <a:rPr lang="en-GB" sz="1100" spc="15" dirty="0">
                <a:latin typeface="Arial"/>
                <a:ea typeface="Times New Roman"/>
                <a:cs typeface="Arial"/>
              </a:rPr>
              <a:t> </a:t>
            </a:r>
            <a:r>
              <a:rPr lang="en-GB" sz="1100" dirty="0">
                <a:latin typeface="Arial"/>
                <a:ea typeface="Times New Roman"/>
                <a:cs typeface="Arial"/>
              </a:rPr>
              <a:t>(</a:t>
            </a:r>
            <a:r>
              <a:rPr lang="en-GB" sz="1100" spc="-5" dirty="0">
                <a:latin typeface="Arial"/>
                <a:ea typeface="Times New Roman"/>
                <a:cs typeface="Arial"/>
              </a:rPr>
              <a:t>DC</a:t>
            </a:r>
            <a:r>
              <a:rPr lang="en-GB" sz="1100" spc="-15" dirty="0">
                <a:latin typeface="Arial"/>
                <a:ea typeface="Times New Roman"/>
                <a:cs typeface="Arial"/>
              </a:rPr>
              <a:t>L</a:t>
            </a:r>
            <a:r>
              <a:rPr lang="en-GB" sz="1100" spc="5" dirty="0">
                <a:latin typeface="Arial"/>
                <a:ea typeface="Times New Roman"/>
                <a:cs typeface="Arial"/>
              </a:rPr>
              <a:t>G</a:t>
            </a:r>
            <a:r>
              <a:rPr lang="en-GB" sz="1100" spc="-20" dirty="0">
                <a:latin typeface="Arial"/>
                <a:ea typeface="Times New Roman"/>
                <a:cs typeface="Arial"/>
              </a:rPr>
              <a:t>)</a:t>
            </a:r>
            <a:r>
              <a:rPr lang="en-GB" sz="1100" dirty="0">
                <a:latin typeface="Arial"/>
                <a:ea typeface="Times New Roman"/>
                <a:cs typeface="Arial"/>
              </a:rPr>
              <a:t>.</a:t>
            </a:r>
            <a:r>
              <a:rPr lang="en-GB" sz="1100" spc="25" dirty="0">
                <a:latin typeface="Arial"/>
                <a:ea typeface="Times New Roman"/>
                <a:cs typeface="Arial"/>
              </a:rPr>
              <a:t> </a:t>
            </a:r>
            <a:r>
              <a:rPr lang="en-GB" sz="1100" spc="20" dirty="0">
                <a:latin typeface="Arial"/>
                <a:ea typeface="Times New Roman"/>
                <a:cs typeface="Arial"/>
              </a:rPr>
              <a:t>T</a:t>
            </a:r>
            <a:r>
              <a:rPr lang="en-GB" sz="1100" spc="-5" dirty="0">
                <a:latin typeface="Arial"/>
                <a:ea typeface="Times New Roman"/>
                <a:cs typeface="Arial"/>
              </a:rPr>
              <a:t>hi</a:t>
            </a:r>
            <a:r>
              <a:rPr lang="en-GB" sz="1100" dirty="0">
                <a:latin typeface="Arial"/>
                <a:ea typeface="Times New Roman"/>
                <a:cs typeface="Arial"/>
              </a:rPr>
              <a:t>s </a:t>
            </a:r>
            <a:r>
              <a:rPr lang="en-GB" sz="1100" spc="-5" dirty="0">
                <a:latin typeface="Arial"/>
                <a:ea typeface="Times New Roman"/>
                <a:cs typeface="Arial"/>
              </a:rPr>
              <a:t>pa</a:t>
            </a:r>
            <a:r>
              <a:rPr lang="en-GB" sz="1100" dirty="0">
                <a:latin typeface="Arial"/>
                <a:ea typeface="Times New Roman"/>
                <a:cs typeface="Arial"/>
              </a:rPr>
              <a:t>y</a:t>
            </a:r>
            <a:r>
              <a:rPr lang="en-GB" sz="1100" spc="280" dirty="0">
                <a:latin typeface="Arial"/>
                <a:ea typeface="Times New Roman"/>
                <a:cs typeface="Arial"/>
              </a:rPr>
              <a:t> </a:t>
            </a:r>
            <a:r>
              <a:rPr lang="en-GB" sz="1100" spc="-5" dirty="0">
                <a:latin typeface="Arial"/>
                <a:ea typeface="Times New Roman"/>
                <a:cs typeface="Arial"/>
              </a:rPr>
              <a:t>pol</a:t>
            </a:r>
            <a:r>
              <a:rPr lang="en-GB" sz="1100" spc="-10" dirty="0">
                <a:latin typeface="Arial"/>
                <a:ea typeface="Times New Roman"/>
                <a:cs typeface="Arial"/>
              </a:rPr>
              <a:t>i</a:t>
            </a:r>
            <a:r>
              <a:rPr lang="en-GB" sz="1100" spc="10" dirty="0">
                <a:latin typeface="Arial"/>
                <a:ea typeface="Times New Roman"/>
                <a:cs typeface="Arial"/>
              </a:rPr>
              <a:t>c</a:t>
            </a:r>
            <a:r>
              <a:rPr lang="en-GB" sz="1100" dirty="0">
                <a:latin typeface="Arial"/>
                <a:ea typeface="Times New Roman"/>
                <a:cs typeface="Arial"/>
              </a:rPr>
              <a:t>y</a:t>
            </a:r>
            <a:r>
              <a:rPr lang="en-GB" sz="1100" spc="290" dirty="0">
                <a:latin typeface="Arial"/>
                <a:ea typeface="Times New Roman"/>
                <a:cs typeface="Arial"/>
              </a:rPr>
              <a:t> </a:t>
            </a:r>
            <a:r>
              <a:rPr lang="en-GB" sz="1100" spc="10" dirty="0">
                <a:latin typeface="Arial"/>
                <a:ea typeface="Times New Roman"/>
                <a:cs typeface="Arial"/>
              </a:rPr>
              <a:t>a</a:t>
            </a:r>
            <a:r>
              <a:rPr lang="en-GB" sz="1100" spc="-5" dirty="0">
                <a:latin typeface="Arial"/>
                <a:ea typeface="Times New Roman"/>
                <a:cs typeface="Arial"/>
              </a:rPr>
              <a:t>ppli</a:t>
            </a:r>
            <a:r>
              <a:rPr lang="en-GB" sz="1100" spc="10" dirty="0">
                <a:latin typeface="Arial"/>
                <a:ea typeface="Times New Roman"/>
                <a:cs typeface="Arial"/>
              </a:rPr>
              <a:t>e</a:t>
            </a:r>
            <a:r>
              <a:rPr lang="en-GB" sz="1100" dirty="0">
                <a:latin typeface="Arial"/>
                <a:ea typeface="Times New Roman"/>
                <a:cs typeface="Arial"/>
              </a:rPr>
              <a:t>s </a:t>
            </a:r>
            <a:r>
              <a:rPr lang="en-GB" sz="1100" spc="30" dirty="0">
                <a:latin typeface="Arial"/>
                <a:ea typeface="Times New Roman"/>
                <a:cs typeface="Arial"/>
              </a:rPr>
              <a:t>f</a:t>
            </a:r>
            <a:r>
              <a:rPr lang="en-GB" sz="1100" spc="-5" dirty="0">
                <a:latin typeface="Arial"/>
                <a:ea typeface="Times New Roman"/>
                <a:cs typeface="Arial"/>
              </a:rPr>
              <a:t>o</a:t>
            </a:r>
            <a:r>
              <a:rPr lang="en-GB" sz="1100" dirty="0">
                <a:latin typeface="Arial"/>
                <a:ea typeface="Times New Roman"/>
                <a:cs typeface="Arial"/>
              </a:rPr>
              <a:t>r </a:t>
            </a:r>
            <a:r>
              <a:rPr lang="en-GB" sz="1100" spc="5" dirty="0">
                <a:latin typeface="Arial"/>
                <a:ea typeface="Times New Roman"/>
                <a:cs typeface="Arial"/>
              </a:rPr>
              <a:t>t</a:t>
            </a:r>
            <a:r>
              <a:rPr lang="en-GB" sz="1100" spc="-5" dirty="0">
                <a:latin typeface="Arial"/>
                <a:ea typeface="Times New Roman"/>
                <a:cs typeface="Arial"/>
              </a:rPr>
              <a:t>h</a:t>
            </a:r>
            <a:r>
              <a:rPr lang="en-GB" sz="1100" dirty="0">
                <a:latin typeface="Arial"/>
                <a:ea typeface="Times New Roman"/>
                <a:cs typeface="Arial"/>
              </a:rPr>
              <a:t>e</a:t>
            </a:r>
            <a:r>
              <a:rPr lang="en-GB" sz="1100" spc="300" dirty="0">
                <a:latin typeface="Arial"/>
                <a:ea typeface="Times New Roman"/>
                <a:cs typeface="Arial"/>
              </a:rPr>
              <a:t> </a:t>
            </a:r>
            <a:r>
              <a:rPr lang="en-GB" sz="1100" spc="-25" dirty="0">
                <a:latin typeface="Arial"/>
                <a:ea typeface="Times New Roman"/>
                <a:cs typeface="Arial"/>
              </a:rPr>
              <a:t>y</a:t>
            </a:r>
            <a:r>
              <a:rPr lang="en-GB" sz="1100" spc="-5" dirty="0">
                <a:latin typeface="Arial"/>
                <a:ea typeface="Times New Roman"/>
                <a:cs typeface="Arial"/>
              </a:rPr>
              <a:t>ea</a:t>
            </a:r>
            <a:r>
              <a:rPr lang="en-GB" sz="1100" dirty="0">
                <a:latin typeface="Arial"/>
                <a:ea typeface="Times New Roman"/>
                <a:cs typeface="Arial"/>
              </a:rPr>
              <a:t>r</a:t>
            </a:r>
            <a:r>
              <a:rPr lang="en-GB" sz="1100" spc="30" dirty="0">
                <a:latin typeface="Arial"/>
                <a:ea typeface="Times New Roman"/>
                <a:cs typeface="Arial"/>
              </a:rPr>
              <a:t> </a:t>
            </a:r>
            <a:r>
              <a:rPr lang="en-GB" sz="1100" spc="-5" dirty="0">
                <a:latin typeface="Arial"/>
                <a:ea typeface="Times New Roman"/>
                <a:cs typeface="Arial"/>
              </a:rPr>
              <a:t>2019</a:t>
            </a:r>
            <a:r>
              <a:rPr lang="en-GB" sz="1100" spc="5" dirty="0">
                <a:latin typeface="Arial"/>
                <a:ea typeface="Times New Roman"/>
                <a:cs typeface="Arial"/>
              </a:rPr>
              <a:t>/</a:t>
            </a:r>
            <a:r>
              <a:rPr lang="en-GB" sz="1100" spc="-5" dirty="0">
                <a:latin typeface="Arial"/>
                <a:ea typeface="Times New Roman"/>
                <a:cs typeface="Arial"/>
              </a:rPr>
              <a:t>20 u</a:t>
            </a:r>
            <a:r>
              <a:rPr lang="en-GB" sz="1100" dirty="0">
                <a:latin typeface="Arial"/>
                <a:ea typeface="Times New Roman"/>
                <a:cs typeface="Arial"/>
              </a:rPr>
              <a:t>n</a:t>
            </a:r>
            <a:r>
              <a:rPr lang="en-GB" sz="1100" spc="-5" dirty="0">
                <a:latin typeface="Arial"/>
                <a:ea typeface="Times New Roman"/>
                <a:cs typeface="Arial"/>
              </a:rPr>
              <a:t>l</a:t>
            </a:r>
            <a:r>
              <a:rPr lang="en-GB" sz="1100" dirty="0">
                <a:latin typeface="Arial"/>
                <a:ea typeface="Times New Roman"/>
                <a:cs typeface="Arial"/>
              </a:rPr>
              <a:t>ess r</a:t>
            </a:r>
            <a:r>
              <a:rPr lang="en-GB" sz="1100" spc="-5" dirty="0">
                <a:latin typeface="Arial"/>
                <a:ea typeface="Times New Roman"/>
                <a:cs typeface="Arial"/>
              </a:rPr>
              <a:t>e</a:t>
            </a:r>
            <a:r>
              <a:rPr lang="en-GB" sz="1100" spc="-15" dirty="0">
                <a:latin typeface="Arial"/>
                <a:ea typeface="Times New Roman"/>
                <a:cs typeface="Arial"/>
              </a:rPr>
              <a:t>p</a:t>
            </a:r>
            <a:r>
              <a:rPr lang="en-GB" sz="1100" spc="-5" dirty="0">
                <a:latin typeface="Arial"/>
                <a:ea typeface="Times New Roman"/>
                <a:cs typeface="Arial"/>
              </a:rPr>
              <a:t>l</a:t>
            </a:r>
            <a:r>
              <a:rPr lang="en-GB" sz="1100" dirty="0">
                <a:latin typeface="Arial"/>
                <a:ea typeface="Times New Roman"/>
                <a:cs typeface="Arial"/>
              </a:rPr>
              <a:t>ac</a:t>
            </a:r>
            <a:r>
              <a:rPr lang="en-GB" sz="1100" spc="-5" dirty="0">
                <a:latin typeface="Arial"/>
                <a:ea typeface="Times New Roman"/>
                <a:cs typeface="Arial"/>
              </a:rPr>
              <a:t>e</a:t>
            </a:r>
            <a:r>
              <a:rPr lang="en-GB" sz="1100" dirty="0">
                <a:latin typeface="Arial"/>
                <a:ea typeface="Times New Roman"/>
                <a:cs typeface="Arial"/>
              </a:rPr>
              <a:t>d</a:t>
            </a:r>
            <a:r>
              <a:rPr lang="en-GB" sz="1100" spc="-10" dirty="0">
                <a:latin typeface="Arial"/>
                <a:ea typeface="Times New Roman"/>
                <a:cs typeface="Arial"/>
              </a:rPr>
              <a:t> </a:t>
            </a:r>
            <a:r>
              <a:rPr lang="en-GB" sz="1100" dirty="0">
                <a:latin typeface="Arial"/>
                <a:ea typeface="Times New Roman"/>
                <a:cs typeface="Arial"/>
              </a:rPr>
              <a:t>or</a:t>
            </a:r>
            <a:r>
              <a:rPr lang="en-GB" sz="1100" spc="-5" dirty="0">
                <a:latin typeface="Arial"/>
                <a:ea typeface="Times New Roman"/>
                <a:cs typeface="Arial"/>
              </a:rPr>
              <a:t> </a:t>
            </a:r>
            <a:r>
              <a:rPr lang="en-GB" sz="1100" spc="-25" dirty="0">
                <a:latin typeface="Arial"/>
                <a:ea typeface="Times New Roman"/>
                <a:cs typeface="Arial"/>
              </a:rPr>
              <a:t>v</a:t>
            </a:r>
            <a:r>
              <a:rPr lang="en-GB" sz="1100" spc="-5" dirty="0">
                <a:latin typeface="Arial"/>
                <a:ea typeface="Times New Roman"/>
                <a:cs typeface="Arial"/>
              </a:rPr>
              <a:t>a</a:t>
            </a:r>
            <a:r>
              <a:rPr lang="en-GB" sz="1100" dirty="0">
                <a:latin typeface="Arial"/>
                <a:ea typeface="Times New Roman"/>
                <a:cs typeface="Arial"/>
              </a:rPr>
              <a:t>r</a:t>
            </a:r>
            <a:r>
              <a:rPr lang="en-GB" sz="1100" spc="-5" dirty="0">
                <a:latin typeface="Arial"/>
                <a:ea typeface="Times New Roman"/>
                <a:cs typeface="Arial"/>
              </a:rPr>
              <a:t>ie</a:t>
            </a:r>
            <a:r>
              <a:rPr lang="en-GB" sz="1100" dirty="0">
                <a:latin typeface="Arial"/>
                <a:ea typeface="Times New Roman"/>
                <a:cs typeface="Arial"/>
              </a:rPr>
              <a:t>d </a:t>
            </a:r>
            <a:r>
              <a:rPr lang="en-GB" sz="1100" spc="-5" dirty="0">
                <a:latin typeface="Arial"/>
                <a:ea typeface="Times New Roman"/>
                <a:cs typeface="Arial"/>
              </a:rPr>
              <a:t>b</a:t>
            </a:r>
            <a:r>
              <a:rPr lang="en-GB" sz="1100" dirty="0">
                <a:latin typeface="Arial"/>
                <a:ea typeface="Times New Roman"/>
                <a:cs typeface="Arial"/>
              </a:rPr>
              <a:t>y</a:t>
            </a:r>
            <a:r>
              <a:rPr lang="en-GB" sz="1100" spc="-5" dirty="0">
                <a:latin typeface="Arial"/>
                <a:ea typeface="Times New Roman"/>
                <a:cs typeface="Arial"/>
              </a:rPr>
              <a:t> Ful</a:t>
            </a:r>
            <a:r>
              <a:rPr lang="en-GB" sz="1100" dirty="0">
                <a:latin typeface="Arial"/>
                <a:ea typeface="Times New Roman"/>
                <a:cs typeface="Arial"/>
              </a:rPr>
              <a:t>l </a:t>
            </a:r>
            <a:r>
              <a:rPr lang="en-GB" sz="1100" spc="-5" dirty="0">
                <a:latin typeface="Arial"/>
                <a:ea typeface="Times New Roman"/>
                <a:cs typeface="Arial"/>
              </a:rPr>
              <a:t>Coun</a:t>
            </a:r>
            <a:r>
              <a:rPr lang="en-GB" sz="1100" dirty="0">
                <a:latin typeface="Arial"/>
                <a:ea typeface="Times New Roman"/>
                <a:cs typeface="Arial"/>
              </a:rPr>
              <a:t>c</a:t>
            </a:r>
            <a:r>
              <a:rPr lang="en-GB" sz="1100" spc="-5" dirty="0">
                <a:latin typeface="Arial"/>
                <a:ea typeface="Times New Roman"/>
                <a:cs typeface="Arial"/>
              </a:rPr>
              <a:t>il</a:t>
            </a:r>
            <a:r>
              <a:rPr lang="en-GB" sz="1100" dirty="0">
                <a:latin typeface="Arial"/>
                <a:ea typeface="Times New Roman"/>
                <a:cs typeface="Arial"/>
              </a:rPr>
              <a:t>.</a:t>
            </a:r>
            <a:endParaRPr lang="en-GB" sz="1100" dirty="0">
              <a:latin typeface="Arial"/>
              <a:ea typeface="Times New Roman"/>
              <a:cs typeface="Times New Roman"/>
            </a:endParaRPr>
          </a:p>
          <a:p>
            <a:pPr eaLnBrk="0" hangingPunct="0"/>
            <a:r>
              <a:rPr lang="en-GB" sz="1100" dirty="0">
                <a:latin typeface="Arial"/>
                <a:ea typeface="Times New Roman"/>
                <a:cs typeface="Arial"/>
              </a:rPr>
              <a:t> </a:t>
            </a:r>
            <a:endParaRPr lang="en-GB" sz="1100" dirty="0">
              <a:latin typeface="Arial"/>
              <a:ea typeface="Times New Roman"/>
              <a:cs typeface="Times New Roman"/>
            </a:endParaRPr>
          </a:p>
          <a:p>
            <a:pPr marR="71120" algn="just" eaLnBrk="0" hangingPunct="0">
              <a:spcAft>
                <a:spcPts val="0"/>
              </a:spcAft>
            </a:pPr>
            <a:r>
              <a:rPr lang="en-GB" sz="1100" spc="5" dirty="0">
                <a:latin typeface="Arial"/>
                <a:ea typeface="Times New Roman"/>
                <a:cs typeface="Arial"/>
              </a:rPr>
              <a:t>I</a:t>
            </a:r>
            <a:r>
              <a:rPr lang="en-GB" sz="1100" dirty="0">
                <a:latin typeface="Arial"/>
                <a:ea typeface="Times New Roman"/>
                <a:cs typeface="Arial"/>
              </a:rPr>
              <a:t>t</a:t>
            </a:r>
            <a:r>
              <a:rPr lang="en-GB" sz="1100" spc="120" dirty="0">
                <a:latin typeface="Arial"/>
                <a:ea typeface="Times New Roman"/>
                <a:cs typeface="Arial"/>
              </a:rPr>
              <a:t> </a:t>
            </a:r>
            <a:r>
              <a:rPr lang="en-GB" sz="1100" dirty="0">
                <a:latin typeface="Arial"/>
                <a:ea typeface="Times New Roman"/>
                <a:cs typeface="Arial"/>
              </a:rPr>
              <a:t>d</a:t>
            </a:r>
            <a:r>
              <a:rPr lang="en-GB" sz="1100" spc="-5" dirty="0">
                <a:latin typeface="Arial"/>
                <a:ea typeface="Times New Roman"/>
                <a:cs typeface="Arial"/>
              </a:rPr>
              <a:t>o</a:t>
            </a:r>
            <a:r>
              <a:rPr lang="en-GB" sz="1100" dirty="0">
                <a:latin typeface="Arial"/>
                <a:ea typeface="Times New Roman"/>
                <a:cs typeface="Arial"/>
              </a:rPr>
              <a:t>es</a:t>
            </a:r>
            <a:r>
              <a:rPr lang="en-GB" sz="1100" spc="85" dirty="0">
                <a:latin typeface="Arial"/>
                <a:ea typeface="Times New Roman"/>
                <a:cs typeface="Arial"/>
              </a:rPr>
              <a:t> </a:t>
            </a:r>
            <a:r>
              <a:rPr lang="en-GB" sz="1100" dirty="0">
                <a:latin typeface="Arial"/>
                <a:ea typeface="Times New Roman"/>
                <a:cs typeface="Arial"/>
              </a:rPr>
              <a:t>n</a:t>
            </a:r>
            <a:r>
              <a:rPr lang="en-GB" sz="1100" spc="-5" dirty="0">
                <a:latin typeface="Arial"/>
                <a:ea typeface="Times New Roman"/>
                <a:cs typeface="Arial"/>
              </a:rPr>
              <a:t>o</a:t>
            </a:r>
            <a:r>
              <a:rPr lang="en-GB" sz="1100" dirty="0">
                <a:latin typeface="Arial"/>
                <a:ea typeface="Times New Roman"/>
                <a:cs typeface="Arial"/>
              </a:rPr>
              <a:t>t</a:t>
            </a:r>
            <a:r>
              <a:rPr lang="en-GB" sz="1100" spc="105" dirty="0">
                <a:latin typeface="Arial"/>
                <a:ea typeface="Times New Roman"/>
                <a:cs typeface="Arial"/>
              </a:rPr>
              <a:t> </a:t>
            </a:r>
            <a:r>
              <a:rPr lang="en-GB" sz="1100" dirty="0">
                <a:latin typeface="Arial"/>
                <a:ea typeface="Times New Roman"/>
                <a:cs typeface="Arial"/>
              </a:rPr>
              <a:t>c</a:t>
            </a:r>
            <a:r>
              <a:rPr lang="en-GB" sz="1100" spc="-5" dirty="0">
                <a:latin typeface="Arial"/>
                <a:ea typeface="Times New Roman"/>
                <a:cs typeface="Arial"/>
              </a:rPr>
              <a:t>o</a:t>
            </a:r>
            <a:r>
              <a:rPr lang="en-GB" sz="1100" spc="-25" dirty="0">
                <a:latin typeface="Arial"/>
                <a:ea typeface="Times New Roman"/>
                <a:cs typeface="Arial"/>
              </a:rPr>
              <a:t>v</a:t>
            </a:r>
            <a:r>
              <a:rPr lang="en-GB" sz="1100" spc="-5" dirty="0">
                <a:latin typeface="Arial"/>
                <a:ea typeface="Times New Roman"/>
                <a:cs typeface="Arial"/>
              </a:rPr>
              <a:t>e</a:t>
            </a:r>
            <a:r>
              <a:rPr lang="en-GB" sz="1100" dirty="0">
                <a:latin typeface="Arial"/>
                <a:ea typeface="Times New Roman"/>
                <a:cs typeface="Arial"/>
              </a:rPr>
              <a:t>r</a:t>
            </a:r>
            <a:r>
              <a:rPr lang="en-GB" sz="1100" spc="115" dirty="0">
                <a:latin typeface="Arial"/>
                <a:ea typeface="Times New Roman"/>
                <a:cs typeface="Arial"/>
              </a:rPr>
              <a:t> </a:t>
            </a:r>
            <a:r>
              <a:rPr lang="en-GB" sz="1100" spc="5" dirty="0">
                <a:latin typeface="Arial"/>
                <a:ea typeface="Times New Roman"/>
                <a:cs typeface="Arial"/>
              </a:rPr>
              <a:t>t</a:t>
            </a:r>
            <a:r>
              <a:rPr lang="en-GB" sz="1100" dirty="0">
                <a:latin typeface="Arial"/>
                <a:ea typeface="Times New Roman"/>
                <a:cs typeface="Arial"/>
              </a:rPr>
              <a:t>e</a:t>
            </a:r>
            <a:r>
              <a:rPr lang="en-GB" sz="1100" spc="-20" dirty="0">
                <a:latin typeface="Arial"/>
                <a:ea typeface="Times New Roman"/>
                <a:cs typeface="Arial"/>
              </a:rPr>
              <a:t>a</a:t>
            </a:r>
            <a:r>
              <a:rPr lang="en-GB" sz="1100" dirty="0">
                <a:latin typeface="Arial"/>
                <a:ea typeface="Times New Roman"/>
                <a:cs typeface="Arial"/>
              </a:rPr>
              <a:t>c</a:t>
            </a:r>
            <a:r>
              <a:rPr lang="en-GB" sz="1100" spc="-5" dirty="0">
                <a:latin typeface="Arial"/>
                <a:ea typeface="Times New Roman"/>
                <a:cs typeface="Arial"/>
              </a:rPr>
              <a:t>h</a:t>
            </a:r>
            <a:r>
              <a:rPr lang="en-GB" sz="1100" spc="-20" dirty="0">
                <a:latin typeface="Arial"/>
                <a:ea typeface="Times New Roman"/>
                <a:cs typeface="Arial"/>
              </a:rPr>
              <a:t>i</a:t>
            </a:r>
            <a:r>
              <a:rPr lang="en-GB" sz="1100" spc="-15" dirty="0">
                <a:latin typeface="Arial"/>
                <a:ea typeface="Times New Roman"/>
                <a:cs typeface="Arial"/>
              </a:rPr>
              <a:t>n</a:t>
            </a:r>
            <a:r>
              <a:rPr lang="en-GB" sz="1100" dirty="0">
                <a:latin typeface="Arial"/>
                <a:ea typeface="Times New Roman"/>
                <a:cs typeface="Arial"/>
              </a:rPr>
              <a:t>g</a:t>
            </a:r>
            <a:r>
              <a:rPr lang="en-GB" sz="1100" spc="125" dirty="0">
                <a:latin typeface="Arial"/>
                <a:ea typeface="Times New Roman"/>
                <a:cs typeface="Arial"/>
              </a:rPr>
              <a:t> </a:t>
            </a:r>
            <a:r>
              <a:rPr lang="en-GB" sz="1100" spc="-15" dirty="0">
                <a:latin typeface="Arial"/>
                <a:ea typeface="Times New Roman"/>
                <a:cs typeface="Arial"/>
              </a:rPr>
              <a:t>s</a:t>
            </a:r>
            <a:r>
              <a:rPr lang="en-GB" sz="1100" spc="5" dirty="0">
                <a:latin typeface="Arial"/>
                <a:ea typeface="Times New Roman"/>
                <a:cs typeface="Arial"/>
              </a:rPr>
              <a:t>t</a:t>
            </a:r>
            <a:r>
              <a:rPr lang="en-GB" sz="1100" spc="-30" dirty="0">
                <a:latin typeface="Arial"/>
                <a:ea typeface="Times New Roman"/>
                <a:cs typeface="Arial"/>
              </a:rPr>
              <a:t>a</a:t>
            </a:r>
            <a:r>
              <a:rPr lang="en-GB" sz="1100" spc="5" dirty="0">
                <a:latin typeface="Arial"/>
                <a:ea typeface="Times New Roman"/>
                <a:cs typeface="Arial"/>
              </a:rPr>
              <a:t>f</a:t>
            </a:r>
            <a:r>
              <a:rPr lang="en-GB" sz="1100" dirty="0">
                <a:latin typeface="Arial"/>
                <a:ea typeface="Times New Roman"/>
                <a:cs typeface="Arial"/>
              </a:rPr>
              <a:t>f</a:t>
            </a:r>
            <a:r>
              <a:rPr lang="en-GB" sz="1100" spc="115" dirty="0">
                <a:latin typeface="Arial"/>
                <a:ea typeface="Times New Roman"/>
                <a:cs typeface="Arial"/>
              </a:rPr>
              <a:t> </a:t>
            </a:r>
            <a:r>
              <a:rPr lang="en-GB" sz="1100" spc="-30" dirty="0">
                <a:latin typeface="Arial"/>
                <a:ea typeface="Times New Roman"/>
                <a:cs typeface="Arial"/>
              </a:rPr>
              <a:t>w</a:t>
            </a:r>
            <a:r>
              <a:rPr lang="en-GB" sz="1100" dirty="0">
                <a:latin typeface="Arial"/>
                <a:ea typeface="Times New Roman"/>
                <a:cs typeface="Arial"/>
              </a:rPr>
              <a:t>h</a:t>
            </a:r>
            <a:r>
              <a:rPr lang="en-GB" sz="1100" spc="-5" dirty="0">
                <a:latin typeface="Arial"/>
                <a:ea typeface="Times New Roman"/>
                <a:cs typeface="Arial"/>
              </a:rPr>
              <a:t>o</a:t>
            </a:r>
            <a:r>
              <a:rPr lang="en-GB" sz="1100" dirty="0">
                <a:latin typeface="Arial"/>
                <a:ea typeface="Times New Roman"/>
                <a:cs typeface="Arial"/>
              </a:rPr>
              <a:t>se</a:t>
            </a:r>
            <a:r>
              <a:rPr lang="en-GB" sz="1100" spc="100" dirty="0">
                <a:latin typeface="Arial"/>
                <a:ea typeface="Times New Roman"/>
                <a:cs typeface="Arial"/>
              </a:rPr>
              <a:t> </a:t>
            </a:r>
            <a:r>
              <a:rPr lang="en-GB" sz="1100" dirty="0">
                <a:latin typeface="Arial"/>
                <a:ea typeface="Times New Roman"/>
                <a:cs typeface="Arial"/>
              </a:rPr>
              <a:t>s</a:t>
            </a:r>
            <a:r>
              <a:rPr lang="en-GB" sz="1100" spc="-5" dirty="0">
                <a:latin typeface="Arial"/>
                <a:ea typeface="Times New Roman"/>
                <a:cs typeface="Arial"/>
              </a:rPr>
              <a:t>ala</a:t>
            </a:r>
            <a:r>
              <a:rPr lang="en-GB" sz="1100" dirty="0">
                <a:latin typeface="Arial"/>
                <a:ea typeface="Times New Roman"/>
                <a:cs typeface="Arial"/>
              </a:rPr>
              <a:t>r</a:t>
            </a:r>
            <a:r>
              <a:rPr lang="en-GB" sz="1100" spc="-5" dirty="0">
                <a:latin typeface="Arial"/>
                <a:ea typeface="Times New Roman"/>
                <a:cs typeface="Arial"/>
              </a:rPr>
              <a:t>ie</a:t>
            </a:r>
            <a:r>
              <a:rPr lang="en-GB" sz="1100" dirty="0">
                <a:latin typeface="Arial"/>
                <a:ea typeface="Times New Roman"/>
                <a:cs typeface="Arial"/>
              </a:rPr>
              <a:t>s</a:t>
            </a:r>
            <a:r>
              <a:rPr lang="en-GB" sz="1100" spc="100" dirty="0">
                <a:latin typeface="Arial"/>
                <a:ea typeface="Times New Roman"/>
                <a:cs typeface="Arial"/>
              </a:rPr>
              <a:t> </a:t>
            </a:r>
            <a:r>
              <a:rPr lang="en-GB" sz="1100" spc="-5" dirty="0">
                <a:latin typeface="Arial"/>
                <a:ea typeface="Times New Roman"/>
                <a:cs typeface="Arial"/>
              </a:rPr>
              <a:t>a</a:t>
            </a:r>
            <a:r>
              <a:rPr lang="en-GB" sz="1100" spc="-15" dirty="0">
                <a:latin typeface="Arial"/>
                <a:ea typeface="Times New Roman"/>
                <a:cs typeface="Arial"/>
              </a:rPr>
              <a:t>n</a:t>
            </a:r>
            <a:r>
              <a:rPr lang="en-GB" sz="1100" dirty="0">
                <a:latin typeface="Arial"/>
                <a:ea typeface="Times New Roman"/>
                <a:cs typeface="Arial"/>
              </a:rPr>
              <a:t>d</a:t>
            </a:r>
            <a:r>
              <a:rPr lang="en-GB" sz="1100" spc="100" dirty="0">
                <a:latin typeface="Arial"/>
                <a:ea typeface="Times New Roman"/>
                <a:cs typeface="Arial"/>
              </a:rPr>
              <a:t> </a:t>
            </a:r>
            <a:r>
              <a:rPr lang="en-GB" sz="1100" spc="5" dirty="0">
                <a:latin typeface="Arial"/>
                <a:ea typeface="Times New Roman"/>
                <a:cs typeface="Arial"/>
              </a:rPr>
              <a:t>t</a:t>
            </a:r>
            <a:r>
              <a:rPr lang="en-GB" sz="1100" spc="-5" dirty="0">
                <a:latin typeface="Arial"/>
                <a:ea typeface="Times New Roman"/>
                <a:cs typeface="Arial"/>
              </a:rPr>
              <a:t>e</a:t>
            </a:r>
            <a:r>
              <a:rPr lang="en-GB" sz="1100" spc="-10" dirty="0">
                <a:latin typeface="Arial"/>
                <a:ea typeface="Times New Roman"/>
                <a:cs typeface="Arial"/>
              </a:rPr>
              <a:t>r</a:t>
            </a:r>
            <a:r>
              <a:rPr lang="en-GB" sz="1100" dirty="0">
                <a:latin typeface="Arial"/>
                <a:ea typeface="Times New Roman"/>
                <a:cs typeface="Arial"/>
              </a:rPr>
              <a:t>ms</a:t>
            </a:r>
            <a:r>
              <a:rPr lang="en-GB" sz="1100" spc="110" dirty="0">
                <a:latin typeface="Arial"/>
                <a:ea typeface="Times New Roman"/>
                <a:cs typeface="Arial"/>
              </a:rPr>
              <a:t> </a:t>
            </a:r>
            <a:r>
              <a:rPr lang="en-GB" sz="1100" dirty="0">
                <a:latin typeface="Arial"/>
                <a:ea typeface="Times New Roman"/>
                <a:cs typeface="Arial"/>
              </a:rPr>
              <a:t>a</a:t>
            </a:r>
            <a:r>
              <a:rPr lang="en-GB" sz="1100" spc="-5" dirty="0">
                <a:latin typeface="Arial"/>
                <a:ea typeface="Times New Roman"/>
                <a:cs typeface="Arial"/>
              </a:rPr>
              <a:t>n</a:t>
            </a:r>
            <a:r>
              <a:rPr lang="en-GB" sz="1100" dirty="0">
                <a:latin typeface="Arial"/>
                <a:ea typeface="Times New Roman"/>
                <a:cs typeface="Arial"/>
              </a:rPr>
              <a:t>d</a:t>
            </a:r>
            <a:r>
              <a:rPr lang="en-GB" sz="1100" spc="85" dirty="0">
                <a:latin typeface="Arial"/>
                <a:ea typeface="Times New Roman"/>
                <a:cs typeface="Arial"/>
              </a:rPr>
              <a:t> </a:t>
            </a:r>
            <a:r>
              <a:rPr lang="en-GB" sz="1100" dirty="0">
                <a:latin typeface="Arial"/>
                <a:ea typeface="Times New Roman"/>
                <a:cs typeface="Arial"/>
              </a:rPr>
              <a:t>co</a:t>
            </a:r>
            <a:r>
              <a:rPr lang="en-GB" sz="1100" spc="-5" dirty="0">
                <a:latin typeface="Arial"/>
                <a:ea typeface="Times New Roman"/>
                <a:cs typeface="Arial"/>
              </a:rPr>
              <a:t>ndi</a:t>
            </a:r>
            <a:r>
              <a:rPr lang="en-GB" sz="1100" spc="5" dirty="0">
                <a:latin typeface="Arial"/>
                <a:ea typeface="Times New Roman"/>
                <a:cs typeface="Arial"/>
              </a:rPr>
              <a:t>t</a:t>
            </a:r>
            <a:r>
              <a:rPr lang="en-GB" sz="1100" spc="-5" dirty="0">
                <a:latin typeface="Arial"/>
                <a:ea typeface="Times New Roman"/>
                <a:cs typeface="Arial"/>
              </a:rPr>
              <a:t>i</a:t>
            </a:r>
            <a:r>
              <a:rPr lang="en-GB" sz="1100" dirty="0">
                <a:latin typeface="Arial"/>
                <a:ea typeface="Times New Roman"/>
                <a:cs typeface="Arial"/>
              </a:rPr>
              <a:t>o</a:t>
            </a:r>
            <a:r>
              <a:rPr lang="en-GB" sz="1100" spc="-20" dirty="0">
                <a:latin typeface="Arial"/>
                <a:ea typeface="Times New Roman"/>
                <a:cs typeface="Arial"/>
              </a:rPr>
              <a:t>n</a:t>
            </a:r>
            <a:r>
              <a:rPr lang="en-GB" sz="1100" dirty="0">
                <a:latin typeface="Arial"/>
                <a:ea typeface="Times New Roman"/>
                <a:cs typeface="Arial"/>
              </a:rPr>
              <a:t>s</a:t>
            </a:r>
            <a:r>
              <a:rPr lang="en-GB" sz="1100" spc="110" dirty="0">
                <a:latin typeface="Arial"/>
                <a:ea typeface="Times New Roman"/>
                <a:cs typeface="Arial"/>
              </a:rPr>
              <a:t> </a:t>
            </a:r>
            <a:r>
              <a:rPr lang="en-GB" sz="1100" spc="-30" dirty="0">
                <a:latin typeface="Arial"/>
                <a:ea typeface="Times New Roman"/>
                <a:cs typeface="Arial"/>
              </a:rPr>
              <a:t>o</a:t>
            </a:r>
            <a:r>
              <a:rPr lang="en-GB" sz="1100" dirty="0">
                <a:latin typeface="Arial"/>
                <a:ea typeface="Times New Roman"/>
                <a:cs typeface="Arial"/>
              </a:rPr>
              <a:t>f</a:t>
            </a:r>
            <a:r>
              <a:rPr lang="en-GB" sz="1100" spc="130" dirty="0">
                <a:latin typeface="Arial"/>
                <a:ea typeface="Times New Roman"/>
                <a:cs typeface="Arial"/>
              </a:rPr>
              <a:t> </a:t>
            </a:r>
            <a:r>
              <a:rPr lang="en-GB" sz="1100" spc="-15" dirty="0">
                <a:latin typeface="Arial"/>
                <a:ea typeface="Times New Roman"/>
                <a:cs typeface="Arial"/>
              </a:rPr>
              <a:t>e</a:t>
            </a:r>
            <a:r>
              <a:rPr lang="en-GB" sz="1100" dirty="0">
                <a:latin typeface="Arial"/>
                <a:ea typeface="Times New Roman"/>
                <a:cs typeface="Arial"/>
              </a:rPr>
              <a:t>m</a:t>
            </a:r>
            <a:r>
              <a:rPr lang="en-GB" sz="1100" spc="-5" dirty="0">
                <a:latin typeface="Arial"/>
                <a:ea typeface="Times New Roman"/>
                <a:cs typeface="Arial"/>
              </a:rPr>
              <a:t>plo</a:t>
            </a:r>
            <a:r>
              <a:rPr lang="en-GB" sz="1100" spc="-25" dirty="0">
                <a:latin typeface="Arial"/>
                <a:ea typeface="Times New Roman"/>
                <a:cs typeface="Arial"/>
              </a:rPr>
              <a:t>y</a:t>
            </a:r>
            <a:r>
              <a:rPr lang="en-GB" sz="1100" dirty="0">
                <a:latin typeface="Arial"/>
                <a:ea typeface="Times New Roman"/>
                <a:cs typeface="Arial"/>
              </a:rPr>
              <a:t>m</a:t>
            </a:r>
            <a:r>
              <a:rPr lang="en-GB" sz="1100" spc="-5" dirty="0">
                <a:latin typeface="Arial"/>
                <a:ea typeface="Times New Roman"/>
                <a:cs typeface="Arial"/>
              </a:rPr>
              <a:t>en</a:t>
            </a:r>
            <a:r>
              <a:rPr lang="en-GB" sz="1100" dirty="0">
                <a:latin typeface="Arial"/>
                <a:ea typeface="Times New Roman"/>
                <a:cs typeface="Arial"/>
              </a:rPr>
              <a:t>t</a:t>
            </a:r>
            <a:r>
              <a:rPr lang="en-GB" sz="1100" spc="105" dirty="0">
                <a:latin typeface="Arial"/>
                <a:ea typeface="Times New Roman"/>
                <a:cs typeface="Arial"/>
              </a:rPr>
              <a:t> </a:t>
            </a:r>
            <a:r>
              <a:rPr lang="en-GB" sz="1100" spc="-5" dirty="0">
                <a:latin typeface="Arial"/>
                <a:ea typeface="Times New Roman"/>
                <a:cs typeface="Arial"/>
              </a:rPr>
              <a:t>a</a:t>
            </a:r>
            <a:r>
              <a:rPr lang="en-GB" sz="1100" dirty="0">
                <a:latin typeface="Arial"/>
                <a:ea typeface="Times New Roman"/>
                <a:cs typeface="Arial"/>
              </a:rPr>
              <a:t>re</a:t>
            </a:r>
            <a:r>
              <a:rPr lang="en-GB" sz="1100" spc="85" dirty="0">
                <a:latin typeface="Arial"/>
                <a:ea typeface="Times New Roman"/>
                <a:cs typeface="Arial"/>
              </a:rPr>
              <a:t> </a:t>
            </a:r>
            <a:r>
              <a:rPr lang="en-GB" sz="1100" dirty="0">
                <a:latin typeface="Arial"/>
                <a:ea typeface="Times New Roman"/>
                <a:cs typeface="Arial"/>
              </a:rPr>
              <a:t>set </a:t>
            </a:r>
            <a:r>
              <a:rPr lang="en-GB" sz="1100" spc="-5" dirty="0">
                <a:latin typeface="Arial"/>
                <a:ea typeface="Times New Roman"/>
                <a:cs typeface="Arial"/>
              </a:rPr>
              <a:t>b</a:t>
            </a:r>
            <a:r>
              <a:rPr lang="en-GB" sz="1100" dirty="0">
                <a:latin typeface="Arial"/>
                <a:ea typeface="Times New Roman"/>
                <a:cs typeface="Arial"/>
              </a:rPr>
              <a:t>y</a:t>
            </a:r>
            <a:r>
              <a:rPr lang="en-GB" sz="1100" spc="270" dirty="0">
                <a:latin typeface="Arial"/>
                <a:ea typeface="Times New Roman"/>
                <a:cs typeface="Arial"/>
              </a:rPr>
              <a:t> </a:t>
            </a:r>
            <a:r>
              <a:rPr lang="en-GB" sz="1100" spc="5" dirty="0">
                <a:latin typeface="Arial"/>
                <a:ea typeface="Times New Roman"/>
                <a:cs typeface="Arial"/>
              </a:rPr>
              <a:t>t</a:t>
            </a:r>
            <a:r>
              <a:rPr lang="en-GB" sz="1100" spc="-5" dirty="0">
                <a:latin typeface="Arial"/>
                <a:ea typeface="Times New Roman"/>
                <a:cs typeface="Arial"/>
              </a:rPr>
              <a:t>h</a:t>
            </a:r>
            <a:r>
              <a:rPr lang="en-GB" sz="1100" dirty="0">
                <a:latin typeface="Arial"/>
                <a:ea typeface="Times New Roman"/>
                <a:cs typeface="Arial"/>
              </a:rPr>
              <a:t>e</a:t>
            </a:r>
            <a:r>
              <a:rPr lang="en-GB" sz="1100" spc="290" dirty="0">
                <a:latin typeface="Arial"/>
                <a:ea typeface="Times New Roman"/>
                <a:cs typeface="Arial"/>
              </a:rPr>
              <a:t> </a:t>
            </a:r>
            <a:r>
              <a:rPr lang="en-GB" sz="1100" spc="-5" dirty="0">
                <a:latin typeface="Arial"/>
                <a:ea typeface="Times New Roman"/>
                <a:cs typeface="Arial"/>
              </a:rPr>
              <a:t>Se</a:t>
            </a:r>
            <a:r>
              <a:rPr lang="en-GB" sz="1100" dirty="0">
                <a:latin typeface="Arial"/>
                <a:ea typeface="Times New Roman"/>
                <a:cs typeface="Arial"/>
              </a:rPr>
              <a:t>cr</a:t>
            </a:r>
            <a:r>
              <a:rPr lang="en-GB" sz="1100" spc="-5" dirty="0">
                <a:latin typeface="Arial"/>
                <a:ea typeface="Times New Roman"/>
                <a:cs typeface="Arial"/>
              </a:rPr>
              <a:t>e</a:t>
            </a:r>
            <a:r>
              <a:rPr lang="en-GB" sz="1100" spc="5" dirty="0">
                <a:latin typeface="Arial"/>
                <a:ea typeface="Times New Roman"/>
                <a:cs typeface="Arial"/>
              </a:rPr>
              <a:t>t</a:t>
            </a:r>
            <a:r>
              <a:rPr lang="en-GB" sz="1100" spc="-5" dirty="0">
                <a:latin typeface="Arial"/>
                <a:ea typeface="Times New Roman"/>
                <a:cs typeface="Arial"/>
              </a:rPr>
              <a:t>a</a:t>
            </a:r>
            <a:r>
              <a:rPr lang="en-GB" sz="1100" dirty="0">
                <a:latin typeface="Arial"/>
                <a:ea typeface="Times New Roman"/>
                <a:cs typeface="Arial"/>
              </a:rPr>
              <a:t>ry</a:t>
            </a:r>
            <a:r>
              <a:rPr lang="en-GB" sz="1100" spc="265" dirty="0">
                <a:latin typeface="Arial"/>
                <a:ea typeface="Times New Roman"/>
                <a:cs typeface="Arial"/>
              </a:rPr>
              <a:t> </a:t>
            </a:r>
            <a:r>
              <a:rPr lang="en-GB" sz="1100" spc="-15" dirty="0">
                <a:latin typeface="Arial"/>
                <a:ea typeface="Times New Roman"/>
                <a:cs typeface="Arial"/>
              </a:rPr>
              <a:t>o</a:t>
            </a:r>
            <a:r>
              <a:rPr lang="en-GB" sz="1100" dirty="0">
                <a:latin typeface="Arial"/>
                <a:ea typeface="Times New Roman"/>
                <a:cs typeface="Arial"/>
              </a:rPr>
              <a:t>f</a:t>
            </a:r>
            <a:r>
              <a:rPr lang="en-GB" sz="1100" spc="5" dirty="0">
                <a:latin typeface="Arial"/>
                <a:ea typeface="Times New Roman"/>
                <a:cs typeface="Arial"/>
              </a:rPr>
              <a:t> </a:t>
            </a:r>
            <a:r>
              <a:rPr lang="en-GB" sz="1100" spc="-5" dirty="0">
                <a:latin typeface="Arial"/>
                <a:ea typeface="Times New Roman"/>
                <a:cs typeface="Arial"/>
              </a:rPr>
              <a:t>S</a:t>
            </a:r>
            <a:r>
              <a:rPr lang="en-GB" sz="1100" spc="-10" dirty="0">
                <a:latin typeface="Arial"/>
                <a:ea typeface="Times New Roman"/>
                <a:cs typeface="Arial"/>
              </a:rPr>
              <a:t>t</a:t>
            </a:r>
            <a:r>
              <a:rPr lang="en-GB" sz="1100" spc="-5" dirty="0">
                <a:latin typeface="Arial"/>
                <a:ea typeface="Times New Roman"/>
                <a:cs typeface="Arial"/>
              </a:rPr>
              <a:t>a</a:t>
            </a:r>
            <a:r>
              <a:rPr lang="en-GB" sz="1100" spc="5" dirty="0">
                <a:latin typeface="Arial"/>
                <a:ea typeface="Times New Roman"/>
                <a:cs typeface="Arial"/>
              </a:rPr>
              <a:t>t</a:t>
            </a:r>
            <a:r>
              <a:rPr lang="en-GB" sz="1100" dirty="0">
                <a:latin typeface="Arial"/>
                <a:ea typeface="Times New Roman"/>
                <a:cs typeface="Arial"/>
              </a:rPr>
              <a:t>e.</a:t>
            </a:r>
            <a:r>
              <a:rPr lang="en-GB" sz="1100" spc="285" dirty="0">
                <a:latin typeface="Arial"/>
                <a:ea typeface="Times New Roman"/>
                <a:cs typeface="Arial"/>
              </a:rPr>
              <a:t> </a:t>
            </a:r>
            <a:r>
              <a:rPr lang="en-GB" sz="1100" spc="-5" dirty="0">
                <a:latin typeface="Arial"/>
                <a:ea typeface="Times New Roman"/>
                <a:cs typeface="Arial"/>
              </a:rPr>
              <a:t>A</a:t>
            </a:r>
            <a:r>
              <a:rPr lang="en-GB" sz="1100" dirty="0">
                <a:latin typeface="Arial"/>
                <a:ea typeface="Times New Roman"/>
                <a:cs typeface="Arial"/>
              </a:rPr>
              <a:t>ca</a:t>
            </a:r>
            <a:r>
              <a:rPr lang="en-GB" sz="1100" spc="-5" dirty="0">
                <a:latin typeface="Arial"/>
                <a:ea typeface="Times New Roman"/>
                <a:cs typeface="Arial"/>
              </a:rPr>
              <a:t>de</a:t>
            </a:r>
            <a:r>
              <a:rPr lang="en-GB" sz="1100" dirty="0">
                <a:latin typeface="Arial"/>
                <a:ea typeface="Times New Roman"/>
                <a:cs typeface="Arial"/>
              </a:rPr>
              <a:t>my</a:t>
            </a:r>
            <a:r>
              <a:rPr lang="en-GB" sz="1100" spc="265" dirty="0">
                <a:latin typeface="Arial"/>
                <a:ea typeface="Times New Roman"/>
                <a:cs typeface="Arial"/>
              </a:rPr>
              <a:t> </a:t>
            </a:r>
            <a:r>
              <a:rPr lang="en-GB" sz="1100" spc="-5" dirty="0">
                <a:latin typeface="Arial"/>
                <a:ea typeface="Times New Roman"/>
                <a:cs typeface="Arial"/>
              </a:rPr>
              <a:t>S</a:t>
            </a:r>
            <a:r>
              <a:rPr lang="en-GB" sz="1100" dirty="0">
                <a:latin typeface="Arial"/>
                <a:ea typeface="Times New Roman"/>
                <a:cs typeface="Arial"/>
              </a:rPr>
              <a:t>ch</a:t>
            </a:r>
            <a:r>
              <a:rPr lang="en-GB" sz="1100" spc="-5" dirty="0">
                <a:latin typeface="Arial"/>
                <a:ea typeface="Times New Roman"/>
                <a:cs typeface="Arial"/>
              </a:rPr>
              <a:t>ool</a:t>
            </a:r>
            <a:r>
              <a:rPr lang="en-GB" sz="1100" dirty="0">
                <a:latin typeface="Arial"/>
                <a:ea typeface="Times New Roman"/>
                <a:cs typeface="Arial"/>
              </a:rPr>
              <a:t>s</a:t>
            </a:r>
            <a:r>
              <a:rPr lang="en-GB" sz="1100" spc="280" dirty="0">
                <a:latin typeface="Arial"/>
                <a:ea typeface="Times New Roman"/>
                <a:cs typeface="Arial"/>
              </a:rPr>
              <a:t> </a:t>
            </a:r>
            <a:r>
              <a:rPr lang="en-GB" sz="1100" dirty="0">
                <a:latin typeface="Arial"/>
                <a:ea typeface="Times New Roman"/>
                <a:cs typeface="Arial"/>
              </a:rPr>
              <a:t>are</a:t>
            </a:r>
            <a:r>
              <a:rPr lang="en-GB" sz="1100" spc="295" dirty="0">
                <a:latin typeface="Arial"/>
                <a:ea typeface="Times New Roman"/>
                <a:cs typeface="Arial"/>
              </a:rPr>
              <a:t> </a:t>
            </a:r>
            <a:r>
              <a:rPr lang="en-GB" sz="1100" spc="-5" dirty="0">
                <a:latin typeface="Arial"/>
                <a:ea typeface="Times New Roman"/>
                <a:cs typeface="Arial"/>
              </a:rPr>
              <a:t>a</a:t>
            </a:r>
            <a:r>
              <a:rPr lang="en-GB" sz="1100" dirty="0">
                <a:latin typeface="Arial"/>
                <a:ea typeface="Times New Roman"/>
                <a:cs typeface="Arial"/>
              </a:rPr>
              <a:t>n</a:t>
            </a:r>
            <a:r>
              <a:rPr lang="en-GB" sz="1100" spc="290" dirty="0">
                <a:latin typeface="Arial"/>
                <a:ea typeface="Times New Roman"/>
                <a:cs typeface="Arial"/>
              </a:rPr>
              <a:t> </a:t>
            </a:r>
            <a:r>
              <a:rPr lang="en-GB" sz="1100" spc="-5" dirty="0">
                <a:latin typeface="Arial"/>
                <a:ea typeface="Times New Roman"/>
                <a:cs typeface="Arial"/>
              </a:rPr>
              <a:t>en</a:t>
            </a:r>
            <a:r>
              <a:rPr lang="en-GB" sz="1100" spc="5" dirty="0">
                <a:latin typeface="Arial"/>
                <a:ea typeface="Times New Roman"/>
                <a:cs typeface="Arial"/>
              </a:rPr>
              <a:t>t</a:t>
            </a:r>
            <a:r>
              <a:rPr lang="en-GB" sz="1100" spc="-5" dirty="0">
                <a:latin typeface="Arial"/>
                <a:ea typeface="Times New Roman"/>
                <a:cs typeface="Arial"/>
              </a:rPr>
              <a:t>i</a:t>
            </a:r>
            <a:r>
              <a:rPr lang="en-GB" sz="1100" dirty="0">
                <a:latin typeface="Arial"/>
                <a:ea typeface="Times New Roman"/>
                <a:cs typeface="Arial"/>
              </a:rPr>
              <a:t>r</a:t>
            </a:r>
            <a:r>
              <a:rPr lang="en-GB" sz="1100" spc="-5" dirty="0">
                <a:latin typeface="Arial"/>
                <a:ea typeface="Times New Roman"/>
                <a:cs typeface="Arial"/>
              </a:rPr>
              <a:t>el</a:t>
            </a:r>
            <a:r>
              <a:rPr lang="en-GB" sz="1100" dirty="0">
                <a:latin typeface="Arial"/>
                <a:ea typeface="Times New Roman"/>
                <a:cs typeface="Arial"/>
              </a:rPr>
              <a:t>y</a:t>
            </a:r>
            <a:r>
              <a:rPr lang="en-GB" sz="1100" spc="265" dirty="0">
                <a:latin typeface="Arial"/>
                <a:ea typeface="Times New Roman"/>
                <a:cs typeface="Arial"/>
              </a:rPr>
              <a:t> </a:t>
            </a:r>
            <a:r>
              <a:rPr lang="en-GB" sz="1100" dirty="0">
                <a:latin typeface="Arial"/>
                <a:ea typeface="Times New Roman"/>
                <a:cs typeface="Arial"/>
              </a:rPr>
              <a:t>se</a:t>
            </a:r>
            <a:r>
              <a:rPr lang="en-GB" sz="1100" spc="-5" dirty="0">
                <a:latin typeface="Arial"/>
                <a:ea typeface="Times New Roman"/>
                <a:cs typeface="Arial"/>
              </a:rPr>
              <a:t>pa</a:t>
            </a:r>
            <a:r>
              <a:rPr lang="en-GB" sz="1100" dirty="0">
                <a:latin typeface="Arial"/>
                <a:ea typeface="Times New Roman"/>
                <a:cs typeface="Arial"/>
              </a:rPr>
              <a:t>r</a:t>
            </a:r>
            <a:r>
              <a:rPr lang="en-GB" sz="1100" spc="-15" dirty="0">
                <a:latin typeface="Arial"/>
                <a:ea typeface="Times New Roman"/>
                <a:cs typeface="Arial"/>
              </a:rPr>
              <a:t>a</a:t>
            </a:r>
            <a:r>
              <a:rPr lang="en-GB" sz="1100" spc="5" dirty="0">
                <a:latin typeface="Arial"/>
                <a:ea typeface="Times New Roman"/>
                <a:cs typeface="Arial"/>
              </a:rPr>
              <a:t>t</a:t>
            </a:r>
            <a:r>
              <a:rPr lang="en-GB" sz="1100" dirty="0">
                <a:latin typeface="Arial"/>
                <a:ea typeface="Times New Roman"/>
                <a:cs typeface="Arial"/>
              </a:rPr>
              <a:t>e</a:t>
            </a:r>
            <a:r>
              <a:rPr lang="en-GB" sz="1100" spc="290" dirty="0">
                <a:latin typeface="Arial"/>
                <a:ea typeface="Times New Roman"/>
                <a:cs typeface="Arial"/>
              </a:rPr>
              <a:t> </a:t>
            </a:r>
            <a:r>
              <a:rPr lang="en-GB" sz="1100" spc="-5" dirty="0">
                <a:latin typeface="Arial"/>
                <a:ea typeface="Times New Roman"/>
                <a:cs typeface="Arial"/>
              </a:rPr>
              <a:t>l</a:t>
            </a:r>
            <a:r>
              <a:rPr lang="en-GB" sz="1100" spc="-15" dirty="0">
                <a:latin typeface="Arial"/>
                <a:ea typeface="Times New Roman"/>
                <a:cs typeface="Arial"/>
              </a:rPr>
              <a:t>e</a:t>
            </a:r>
            <a:r>
              <a:rPr lang="en-GB" sz="1100" spc="20" dirty="0">
                <a:latin typeface="Arial"/>
                <a:ea typeface="Times New Roman"/>
                <a:cs typeface="Arial"/>
              </a:rPr>
              <a:t>g</a:t>
            </a:r>
            <a:r>
              <a:rPr lang="en-GB" sz="1100" spc="-5" dirty="0">
                <a:latin typeface="Arial"/>
                <a:ea typeface="Times New Roman"/>
                <a:cs typeface="Arial"/>
              </a:rPr>
              <a:t>a</a:t>
            </a:r>
            <a:r>
              <a:rPr lang="en-GB" sz="1100" dirty="0">
                <a:latin typeface="Arial"/>
                <a:ea typeface="Times New Roman"/>
                <a:cs typeface="Arial"/>
              </a:rPr>
              <a:t>l</a:t>
            </a:r>
            <a:r>
              <a:rPr lang="en-GB" sz="1100" spc="285" dirty="0">
                <a:latin typeface="Arial"/>
                <a:ea typeface="Times New Roman"/>
                <a:cs typeface="Arial"/>
              </a:rPr>
              <a:t> </a:t>
            </a:r>
            <a:r>
              <a:rPr lang="en-GB" sz="1100" spc="-5" dirty="0">
                <a:latin typeface="Arial"/>
                <a:ea typeface="Times New Roman"/>
                <a:cs typeface="Arial"/>
              </a:rPr>
              <a:t>en</a:t>
            </a:r>
            <a:r>
              <a:rPr lang="en-GB" sz="1100" spc="5" dirty="0">
                <a:latin typeface="Arial"/>
                <a:ea typeface="Times New Roman"/>
                <a:cs typeface="Arial"/>
              </a:rPr>
              <a:t>t</a:t>
            </a:r>
            <a:r>
              <a:rPr lang="en-GB" sz="1100" spc="-5" dirty="0">
                <a:latin typeface="Arial"/>
                <a:ea typeface="Times New Roman"/>
                <a:cs typeface="Arial"/>
              </a:rPr>
              <a:t>i</a:t>
            </a:r>
            <a:r>
              <a:rPr lang="en-GB" sz="1100" spc="5" dirty="0">
                <a:latin typeface="Arial"/>
                <a:ea typeface="Times New Roman"/>
                <a:cs typeface="Arial"/>
              </a:rPr>
              <a:t>t</a:t>
            </a:r>
            <a:r>
              <a:rPr lang="en-GB" sz="1100" dirty="0">
                <a:latin typeface="Arial"/>
                <a:ea typeface="Times New Roman"/>
                <a:cs typeface="Arial"/>
              </a:rPr>
              <a:t>y</a:t>
            </a:r>
            <a:r>
              <a:rPr lang="en-GB" sz="1100" spc="255" dirty="0">
                <a:latin typeface="Arial"/>
                <a:ea typeface="Times New Roman"/>
                <a:cs typeface="Arial"/>
              </a:rPr>
              <a:t> </a:t>
            </a:r>
            <a:r>
              <a:rPr lang="en-GB" sz="1100" spc="25" dirty="0">
                <a:latin typeface="Arial"/>
                <a:ea typeface="Times New Roman"/>
                <a:cs typeface="Arial"/>
              </a:rPr>
              <a:t>f</a:t>
            </a:r>
            <a:r>
              <a:rPr lang="en-GB" sz="1100" dirty="0">
                <a:latin typeface="Arial"/>
                <a:ea typeface="Times New Roman"/>
                <a:cs typeface="Arial"/>
              </a:rPr>
              <a:t>r</a:t>
            </a:r>
            <a:r>
              <a:rPr lang="en-GB" sz="1100" spc="-30" dirty="0">
                <a:latin typeface="Arial"/>
                <a:ea typeface="Times New Roman"/>
                <a:cs typeface="Arial"/>
              </a:rPr>
              <a:t>o</a:t>
            </a:r>
            <a:r>
              <a:rPr lang="en-GB" sz="1100" dirty="0">
                <a:latin typeface="Arial"/>
                <a:ea typeface="Times New Roman"/>
                <a:cs typeface="Arial"/>
              </a:rPr>
              <a:t>m</a:t>
            </a:r>
            <a:r>
              <a:rPr lang="en-GB" sz="1100" spc="190" dirty="0">
                <a:latin typeface="Arial"/>
                <a:ea typeface="Times New Roman"/>
                <a:cs typeface="Arial"/>
              </a:rPr>
              <a:t> </a:t>
            </a:r>
            <a:r>
              <a:rPr lang="en-GB" sz="1100" spc="5" dirty="0">
                <a:latin typeface="Arial"/>
                <a:ea typeface="Times New Roman"/>
                <a:cs typeface="Arial"/>
              </a:rPr>
              <a:t>t</a:t>
            </a:r>
            <a:r>
              <a:rPr lang="en-GB" sz="1100" spc="-5" dirty="0">
                <a:latin typeface="Arial"/>
                <a:ea typeface="Times New Roman"/>
                <a:cs typeface="Arial"/>
              </a:rPr>
              <a:t>he Coun</a:t>
            </a:r>
            <a:r>
              <a:rPr lang="en-GB" sz="1100" dirty="0">
                <a:latin typeface="Arial"/>
                <a:ea typeface="Times New Roman"/>
                <a:cs typeface="Arial"/>
              </a:rPr>
              <a:t>c</a:t>
            </a:r>
            <a:r>
              <a:rPr lang="en-GB" sz="1100" spc="-5" dirty="0">
                <a:latin typeface="Arial"/>
                <a:ea typeface="Times New Roman"/>
                <a:cs typeface="Arial"/>
              </a:rPr>
              <a:t>i</a:t>
            </a:r>
            <a:r>
              <a:rPr lang="en-GB" sz="1100" dirty="0">
                <a:latin typeface="Arial"/>
                <a:ea typeface="Times New Roman"/>
                <a:cs typeface="Arial"/>
              </a:rPr>
              <a:t>l</a:t>
            </a:r>
            <a:r>
              <a:rPr lang="en-GB" sz="1100" spc="35" dirty="0">
                <a:latin typeface="Arial"/>
                <a:ea typeface="Times New Roman"/>
                <a:cs typeface="Arial"/>
              </a:rPr>
              <a:t> </a:t>
            </a:r>
            <a:r>
              <a:rPr lang="en-GB" sz="1100" dirty="0">
                <a:latin typeface="Arial"/>
                <a:ea typeface="Times New Roman"/>
                <a:cs typeface="Arial"/>
              </a:rPr>
              <a:t>a</a:t>
            </a:r>
            <a:r>
              <a:rPr lang="en-GB" sz="1100" spc="-5" dirty="0">
                <a:latin typeface="Arial"/>
                <a:ea typeface="Times New Roman"/>
                <a:cs typeface="Arial"/>
              </a:rPr>
              <a:t>n</a:t>
            </a:r>
            <a:r>
              <a:rPr lang="en-GB" sz="1100" dirty="0">
                <a:latin typeface="Arial"/>
                <a:ea typeface="Times New Roman"/>
                <a:cs typeface="Arial"/>
              </a:rPr>
              <a:t>d</a:t>
            </a:r>
            <a:r>
              <a:rPr lang="en-GB" sz="1100" spc="40" dirty="0">
                <a:latin typeface="Arial"/>
                <a:ea typeface="Times New Roman"/>
                <a:cs typeface="Arial"/>
              </a:rPr>
              <a:t> </a:t>
            </a:r>
            <a:r>
              <a:rPr lang="en-GB" sz="1100" spc="-5" dirty="0">
                <a:latin typeface="Arial"/>
                <a:ea typeface="Times New Roman"/>
                <a:cs typeface="Arial"/>
              </a:rPr>
              <a:t>a</a:t>
            </a:r>
            <a:r>
              <a:rPr lang="en-GB" sz="1100" dirty="0">
                <a:latin typeface="Arial"/>
                <a:ea typeface="Times New Roman"/>
                <a:cs typeface="Arial"/>
              </a:rPr>
              <a:t>re</a:t>
            </a:r>
            <a:r>
              <a:rPr lang="en-GB" sz="1100" spc="40" dirty="0">
                <a:latin typeface="Arial"/>
                <a:ea typeface="Times New Roman"/>
                <a:cs typeface="Arial"/>
              </a:rPr>
              <a:t> </a:t>
            </a:r>
            <a:r>
              <a:rPr lang="en-GB" sz="1100" dirty="0">
                <a:latin typeface="Arial"/>
                <a:ea typeface="Times New Roman"/>
                <a:cs typeface="Arial"/>
              </a:rPr>
              <a:t>c</a:t>
            </a:r>
            <a:r>
              <a:rPr lang="en-GB" sz="1100" spc="10" dirty="0">
                <a:latin typeface="Arial"/>
                <a:ea typeface="Times New Roman"/>
                <a:cs typeface="Arial"/>
              </a:rPr>
              <a:t>o</a:t>
            </a:r>
            <a:r>
              <a:rPr lang="en-GB" sz="1100" spc="-25" dirty="0">
                <a:latin typeface="Arial"/>
                <a:ea typeface="Times New Roman"/>
                <a:cs typeface="Arial"/>
              </a:rPr>
              <a:t>v</a:t>
            </a:r>
            <a:r>
              <a:rPr lang="en-GB" sz="1100" spc="-5" dirty="0">
                <a:latin typeface="Arial"/>
                <a:ea typeface="Times New Roman"/>
                <a:cs typeface="Arial"/>
              </a:rPr>
              <a:t>e</a:t>
            </a:r>
            <a:r>
              <a:rPr lang="en-GB" sz="1100" dirty="0">
                <a:latin typeface="Arial"/>
                <a:ea typeface="Times New Roman"/>
                <a:cs typeface="Arial"/>
              </a:rPr>
              <a:t>r</a:t>
            </a:r>
            <a:r>
              <a:rPr lang="en-GB" sz="1100" spc="-5" dirty="0">
                <a:latin typeface="Arial"/>
                <a:ea typeface="Times New Roman"/>
                <a:cs typeface="Arial"/>
              </a:rPr>
              <a:t>e</a:t>
            </a:r>
            <a:r>
              <a:rPr lang="en-GB" sz="1100" dirty="0">
                <a:latin typeface="Arial"/>
                <a:ea typeface="Times New Roman"/>
                <a:cs typeface="Arial"/>
              </a:rPr>
              <a:t>d</a:t>
            </a:r>
            <a:r>
              <a:rPr lang="en-GB" sz="1100" spc="50" dirty="0">
                <a:latin typeface="Arial"/>
                <a:ea typeface="Times New Roman"/>
                <a:cs typeface="Arial"/>
              </a:rPr>
              <a:t> </a:t>
            </a:r>
            <a:r>
              <a:rPr lang="en-GB" sz="1100" spc="-5" dirty="0">
                <a:latin typeface="Arial"/>
                <a:ea typeface="Times New Roman"/>
                <a:cs typeface="Arial"/>
              </a:rPr>
              <a:t>b</a:t>
            </a:r>
            <a:r>
              <a:rPr lang="en-GB" sz="1100" dirty="0">
                <a:latin typeface="Arial"/>
                <a:ea typeface="Times New Roman"/>
                <a:cs typeface="Arial"/>
              </a:rPr>
              <a:t>y</a:t>
            </a:r>
            <a:r>
              <a:rPr lang="en-GB" sz="1100" spc="45" dirty="0">
                <a:latin typeface="Arial"/>
                <a:ea typeface="Times New Roman"/>
                <a:cs typeface="Arial"/>
              </a:rPr>
              <a:t> </a:t>
            </a:r>
            <a:r>
              <a:rPr lang="en-GB" sz="1100" spc="-5" dirty="0">
                <a:latin typeface="Arial"/>
                <a:ea typeface="Times New Roman"/>
                <a:cs typeface="Arial"/>
              </a:rPr>
              <a:t>A</a:t>
            </a:r>
            <a:r>
              <a:rPr lang="en-GB" sz="1100" dirty="0">
                <a:latin typeface="Arial"/>
                <a:ea typeface="Times New Roman"/>
                <a:cs typeface="Arial"/>
              </a:rPr>
              <a:t>ca</a:t>
            </a:r>
            <a:r>
              <a:rPr lang="en-GB" sz="1100" spc="-5" dirty="0">
                <a:latin typeface="Arial"/>
                <a:ea typeface="Times New Roman"/>
                <a:cs typeface="Arial"/>
              </a:rPr>
              <a:t>de</a:t>
            </a:r>
            <a:r>
              <a:rPr lang="en-GB" sz="1100" dirty="0">
                <a:latin typeface="Arial"/>
                <a:ea typeface="Times New Roman"/>
                <a:cs typeface="Arial"/>
              </a:rPr>
              <a:t>m</a:t>
            </a:r>
            <a:r>
              <a:rPr lang="en-GB" sz="1100" spc="-5" dirty="0">
                <a:latin typeface="Arial"/>
                <a:ea typeface="Times New Roman"/>
                <a:cs typeface="Arial"/>
              </a:rPr>
              <a:t>ie</a:t>
            </a:r>
            <a:r>
              <a:rPr lang="en-GB" sz="1100" dirty="0">
                <a:latin typeface="Arial"/>
                <a:ea typeface="Times New Roman"/>
                <a:cs typeface="Arial"/>
              </a:rPr>
              <a:t>s</a:t>
            </a:r>
            <a:r>
              <a:rPr lang="en-GB" sz="1100" spc="40" dirty="0">
                <a:latin typeface="Arial"/>
                <a:ea typeface="Times New Roman"/>
                <a:cs typeface="Arial"/>
              </a:rPr>
              <a:t> </a:t>
            </a:r>
            <a:r>
              <a:rPr lang="en-GB" sz="1100" spc="5" dirty="0">
                <a:latin typeface="Arial"/>
                <a:ea typeface="Times New Roman"/>
                <a:cs typeface="Arial"/>
              </a:rPr>
              <a:t>A</a:t>
            </a:r>
            <a:r>
              <a:rPr lang="en-GB" sz="1100" dirty="0">
                <a:latin typeface="Arial"/>
                <a:ea typeface="Times New Roman"/>
                <a:cs typeface="Arial"/>
              </a:rPr>
              <a:t>ct</a:t>
            </a:r>
            <a:r>
              <a:rPr lang="en-GB" sz="1100" spc="55" dirty="0">
                <a:latin typeface="Arial"/>
                <a:ea typeface="Times New Roman"/>
                <a:cs typeface="Arial"/>
              </a:rPr>
              <a:t> </a:t>
            </a:r>
            <a:r>
              <a:rPr lang="en-GB" sz="1100" spc="-5" dirty="0">
                <a:latin typeface="Arial"/>
                <a:ea typeface="Times New Roman"/>
                <a:cs typeface="Arial"/>
              </a:rPr>
              <a:t>201</a:t>
            </a:r>
            <a:r>
              <a:rPr lang="en-GB" sz="1100" dirty="0">
                <a:latin typeface="Arial"/>
                <a:ea typeface="Times New Roman"/>
                <a:cs typeface="Arial"/>
              </a:rPr>
              <a:t>0</a:t>
            </a:r>
            <a:r>
              <a:rPr lang="en-GB" sz="1100" spc="25" dirty="0">
                <a:latin typeface="Arial"/>
                <a:ea typeface="Times New Roman"/>
                <a:cs typeface="Arial"/>
              </a:rPr>
              <a:t> </a:t>
            </a:r>
            <a:r>
              <a:rPr lang="en-GB" sz="1100" spc="-5" dirty="0">
                <a:latin typeface="Arial"/>
                <a:ea typeface="Times New Roman"/>
                <a:cs typeface="Arial"/>
              </a:rPr>
              <a:t>an</a:t>
            </a:r>
            <a:r>
              <a:rPr lang="en-GB" sz="1100" dirty="0">
                <a:latin typeface="Arial"/>
                <a:ea typeface="Times New Roman"/>
                <a:cs typeface="Arial"/>
              </a:rPr>
              <a:t>d</a:t>
            </a:r>
            <a:r>
              <a:rPr lang="en-GB" sz="1100" spc="40" dirty="0">
                <a:latin typeface="Arial"/>
                <a:ea typeface="Times New Roman"/>
                <a:cs typeface="Arial"/>
              </a:rPr>
              <a:t> </a:t>
            </a:r>
            <a:r>
              <a:rPr lang="en-GB" sz="1100" spc="-5" dirty="0">
                <a:latin typeface="Arial"/>
                <a:ea typeface="Times New Roman"/>
                <a:cs typeface="Arial"/>
              </a:rPr>
              <a:t>a</a:t>
            </a:r>
            <a:r>
              <a:rPr lang="en-GB" sz="1100" dirty="0">
                <a:latin typeface="Arial"/>
                <a:ea typeface="Times New Roman"/>
                <a:cs typeface="Arial"/>
              </a:rPr>
              <a:t>s</a:t>
            </a:r>
            <a:r>
              <a:rPr lang="en-GB" sz="1100" spc="40" dirty="0">
                <a:latin typeface="Arial"/>
                <a:ea typeface="Times New Roman"/>
                <a:cs typeface="Arial"/>
              </a:rPr>
              <a:t> </a:t>
            </a:r>
            <a:r>
              <a:rPr lang="en-GB" sz="1100" dirty="0">
                <a:latin typeface="Arial"/>
                <a:ea typeface="Times New Roman"/>
                <a:cs typeface="Arial"/>
              </a:rPr>
              <a:t>a</a:t>
            </a:r>
            <a:r>
              <a:rPr lang="en-GB" sz="1100" spc="50" dirty="0">
                <a:latin typeface="Arial"/>
                <a:ea typeface="Times New Roman"/>
                <a:cs typeface="Arial"/>
              </a:rPr>
              <a:t> </a:t>
            </a:r>
            <a:r>
              <a:rPr lang="en-GB" sz="1100" dirty="0">
                <a:latin typeface="Arial"/>
                <a:ea typeface="Times New Roman"/>
                <a:cs typeface="Arial"/>
              </a:rPr>
              <a:t>se</a:t>
            </a:r>
            <a:r>
              <a:rPr lang="en-GB" sz="1100" spc="-5" dirty="0">
                <a:latin typeface="Arial"/>
                <a:ea typeface="Times New Roman"/>
                <a:cs typeface="Arial"/>
              </a:rPr>
              <a:t>pa</a:t>
            </a:r>
            <a:r>
              <a:rPr lang="en-GB" sz="1100" dirty="0">
                <a:latin typeface="Arial"/>
                <a:ea typeface="Times New Roman"/>
                <a:cs typeface="Arial"/>
              </a:rPr>
              <a:t>r</a:t>
            </a:r>
            <a:r>
              <a:rPr lang="en-GB" sz="1100" spc="-5" dirty="0">
                <a:latin typeface="Arial"/>
                <a:ea typeface="Times New Roman"/>
                <a:cs typeface="Arial"/>
              </a:rPr>
              <a:t>a</a:t>
            </a:r>
            <a:r>
              <a:rPr lang="en-GB" sz="1100" spc="5" dirty="0">
                <a:latin typeface="Arial"/>
                <a:ea typeface="Times New Roman"/>
                <a:cs typeface="Arial"/>
              </a:rPr>
              <a:t>t</a:t>
            </a:r>
            <a:r>
              <a:rPr lang="en-GB" sz="1100" dirty="0">
                <a:latin typeface="Arial"/>
                <a:ea typeface="Times New Roman"/>
                <a:cs typeface="Arial"/>
              </a:rPr>
              <a:t>e</a:t>
            </a:r>
            <a:r>
              <a:rPr lang="en-GB" sz="1100" spc="40" dirty="0">
                <a:latin typeface="Arial"/>
                <a:ea typeface="Times New Roman"/>
                <a:cs typeface="Arial"/>
              </a:rPr>
              <a:t> </a:t>
            </a:r>
            <a:r>
              <a:rPr lang="en-GB" sz="1100" spc="-5" dirty="0">
                <a:latin typeface="Arial"/>
                <a:ea typeface="Times New Roman"/>
                <a:cs typeface="Arial"/>
              </a:rPr>
              <a:t>e</a:t>
            </a:r>
            <a:r>
              <a:rPr lang="en-GB" sz="1100" dirty="0">
                <a:latin typeface="Arial"/>
                <a:ea typeface="Times New Roman"/>
                <a:cs typeface="Arial"/>
              </a:rPr>
              <a:t>m</a:t>
            </a:r>
            <a:r>
              <a:rPr lang="en-GB" sz="1100" spc="-5" dirty="0">
                <a:latin typeface="Arial"/>
                <a:ea typeface="Times New Roman"/>
                <a:cs typeface="Arial"/>
              </a:rPr>
              <a:t>plo</a:t>
            </a:r>
            <a:r>
              <a:rPr lang="en-GB" sz="1100" spc="-25" dirty="0">
                <a:latin typeface="Arial"/>
                <a:ea typeface="Times New Roman"/>
                <a:cs typeface="Arial"/>
              </a:rPr>
              <a:t>y</a:t>
            </a:r>
            <a:r>
              <a:rPr lang="en-GB" sz="1100" spc="-5" dirty="0">
                <a:latin typeface="Arial"/>
                <a:ea typeface="Times New Roman"/>
                <a:cs typeface="Arial"/>
              </a:rPr>
              <a:t>e</a:t>
            </a:r>
            <a:r>
              <a:rPr lang="en-GB" sz="1100" dirty="0">
                <a:latin typeface="Arial"/>
                <a:ea typeface="Times New Roman"/>
                <a:cs typeface="Arial"/>
              </a:rPr>
              <a:t>r</a:t>
            </a:r>
            <a:r>
              <a:rPr lang="en-GB" sz="1100" spc="60" dirty="0">
                <a:latin typeface="Arial"/>
                <a:ea typeface="Times New Roman"/>
                <a:cs typeface="Arial"/>
              </a:rPr>
              <a:t> </a:t>
            </a:r>
            <a:r>
              <a:rPr lang="en-GB" sz="1100" spc="-5" dirty="0">
                <a:latin typeface="Arial"/>
                <a:ea typeface="Times New Roman"/>
                <a:cs typeface="Arial"/>
              </a:rPr>
              <a:t>a</a:t>
            </a:r>
            <a:r>
              <a:rPr lang="en-GB" sz="1100" dirty="0">
                <a:latin typeface="Arial"/>
                <a:ea typeface="Times New Roman"/>
                <a:cs typeface="Arial"/>
              </a:rPr>
              <a:t>re</a:t>
            </a:r>
            <a:r>
              <a:rPr lang="en-GB" sz="1100" spc="40" dirty="0">
                <a:latin typeface="Arial"/>
                <a:ea typeface="Times New Roman"/>
                <a:cs typeface="Arial"/>
              </a:rPr>
              <a:t> </a:t>
            </a:r>
            <a:r>
              <a:rPr lang="en-GB" sz="1100" dirty="0">
                <a:latin typeface="Arial"/>
                <a:ea typeface="Times New Roman"/>
                <a:cs typeface="Arial"/>
              </a:rPr>
              <a:t>res</a:t>
            </a:r>
            <a:r>
              <a:rPr lang="en-GB" sz="1100" spc="-5" dirty="0">
                <a:latin typeface="Arial"/>
                <a:ea typeface="Times New Roman"/>
                <a:cs typeface="Arial"/>
              </a:rPr>
              <a:t>p</a:t>
            </a:r>
            <a:r>
              <a:rPr lang="en-GB" sz="1100" dirty="0">
                <a:latin typeface="Arial"/>
                <a:ea typeface="Times New Roman"/>
                <a:cs typeface="Arial"/>
              </a:rPr>
              <a:t>o</a:t>
            </a:r>
            <a:r>
              <a:rPr lang="en-GB" sz="1100" spc="-5" dirty="0">
                <a:latin typeface="Arial"/>
                <a:ea typeface="Times New Roman"/>
                <a:cs typeface="Arial"/>
              </a:rPr>
              <a:t>nsibl</a:t>
            </a:r>
            <a:r>
              <a:rPr lang="en-GB" sz="1100" dirty="0">
                <a:latin typeface="Arial"/>
                <a:ea typeface="Times New Roman"/>
                <a:cs typeface="Arial"/>
              </a:rPr>
              <a:t>e</a:t>
            </a:r>
            <a:r>
              <a:rPr lang="en-GB" sz="1100" spc="25" dirty="0">
                <a:latin typeface="Arial"/>
                <a:ea typeface="Times New Roman"/>
                <a:cs typeface="Arial"/>
              </a:rPr>
              <a:t> f</a:t>
            </a:r>
            <a:r>
              <a:rPr lang="en-GB" sz="1100" spc="-30" dirty="0">
                <a:latin typeface="Arial"/>
                <a:ea typeface="Times New Roman"/>
                <a:cs typeface="Arial"/>
              </a:rPr>
              <a:t>o</a:t>
            </a:r>
            <a:r>
              <a:rPr lang="en-GB" sz="1100" dirty="0">
                <a:latin typeface="Arial"/>
                <a:ea typeface="Times New Roman"/>
                <a:cs typeface="Arial"/>
              </a:rPr>
              <a:t>r s</a:t>
            </a:r>
            <a:r>
              <a:rPr lang="en-GB" sz="1100" spc="-15" dirty="0">
                <a:latin typeface="Arial"/>
                <a:ea typeface="Times New Roman"/>
                <a:cs typeface="Arial"/>
              </a:rPr>
              <a:t>e</a:t>
            </a:r>
            <a:r>
              <a:rPr lang="en-GB" sz="1100" spc="5" dirty="0">
                <a:latin typeface="Arial"/>
                <a:ea typeface="Times New Roman"/>
                <a:cs typeface="Arial"/>
              </a:rPr>
              <a:t>tt</a:t>
            </a:r>
            <a:r>
              <a:rPr lang="en-GB" sz="1100" spc="-5" dirty="0">
                <a:latin typeface="Arial"/>
                <a:ea typeface="Times New Roman"/>
                <a:cs typeface="Arial"/>
              </a:rPr>
              <a:t>i</a:t>
            </a:r>
            <a:r>
              <a:rPr lang="en-GB" sz="1100" spc="-30" dirty="0">
                <a:latin typeface="Arial"/>
                <a:ea typeface="Times New Roman"/>
                <a:cs typeface="Arial"/>
              </a:rPr>
              <a:t>n</a:t>
            </a:r>
            <a:r>
              <a:rPr lang="en-GB" sz="1100" dirty="0">
                <a:latin typeface="Arial"/>
                <a:ea typeface="Times New Roman"/>
                <a:cs typeface="Arial"/>
              </a:rPr>
              <a:t>g</a:t>
            </a:r>
            <a:r>
              <a:rPr lang="en-GB" sz="1100" spc="15" dirty="0">
                <a:latin typeface="Arial"/>
                <a:ea typeface="Times New Roman"/>
                <a:cs typeface="Arial"/>
              </a:rPr>
              <a:t> </a:t>
            </a:r>
            <a:r>
              <a:rPr lang="en-GB" sz="1100" spc="-15" dirty="0">
                <a:latin typeface="Arial"/>
                <a:ea typeface="Times New Roman"/>
                <a:cs typeface="Arial"/>
              </a:rPr>
              <a:t>sa</a:t>
            </a:r>
            <a:r>
              <a:rPr lang="en-GB" sz="1100" spc="-5" dirty="0">
                <a:latin typeface="Arial"/>
                <a:ea typeface="Times New Roman"/>
                <a:cs typeface="Arial"/>
              </a:rPr>
              <a:t>la</a:t>
            </a:r>
            <a:r>
              <a:rPr lang="en-GB" sz="1100" dirty="0">
                <a:latin typeface="Arial"/>
                <a:ea typeface="Times New Roman"/>
                <a:cs typeface="Arial"/>
              </a:rPr>
              <a:t>r</a:t>
            </a:r>
            <a:r>
              <a:rPr lang="en-GB" sz="1100" spc="-5" dirty="0">
                <a:latin typeface="Arial"/>
                <a:ea typeface="Times New Roman"/>
                <a:cs typeface="Arial"/>
              </a:rPr>
              <a:t>ie</a:t>
            </a:r>
            <a:r>
              <a:rPr lang="en-GB" sz="1100" dirty="0">
                <a:latin typeface="Arial"/>
                <a:ea typeface="Times New Roman"/>
                <a:cs typeface="Arial"/>
              </a:rPr>
              <a:t>s</a:t>
            </a:r>
            <a:r>
              <a:rPr lang="en-GB" sz="1100" spc="-20" dirty="0">
                <a:latin typeface="Arial"/>
                <a:ea typeface="Times New Roman"/>
                <a:cs typeface="Arial"/>
              </a:rPr>
              <a:t> </a:t>
            </a:r>
            <a:r>
              <a:rPr lang="en-GB" sz="1100" spc="25" dirty="0">
                <a:latin typeface="Arial"/>
                <a:ea typeface="Times New Roman"/>
                <a:cs typeface="Arial"/>
              </a:rPr>
              <a:t>f</a:t>
            </a:r>
            <a:r>
              <a:rPr lang="en-GB" sz="1100" spc="-15" dirty="0">
                <a:latin typeface="Arial"/>
                <a:ea typeface="Times New Roman"/>
                <a:cs typeface="Arial"/>
              </a:rPr>
              <a:t>o</a:t>
            </a:r>
            <a:r>
              <a:rPr lang="en-GB" sz="1100" dirty="0">
                <a:latin typeface="Arial"/>
                <a:ea typeface="Times New Roman"/>
                <a:cs typeface="Arial"/>
              </a:rPr>
              <a:t>r</a:t>
            </a:r>
            <a:r>
              <a:rPr lang="en-GB" sz="1100" spc="-5" dirty="0">
                <a:latin typeface="Arial"/>
                <a:ea typeface="Times New Roman"/>
                <a:cs typeface="Arial"/>
              </a:rPr>
              <a:t> </a:t>
            </a:r>
            <a:r>
              <a:rPr lang="en-GB" sz="1100" spc="5" dirty="0">
                <a:latin typeface="Arial"/>
                <a:ea typeface="Times New Roman"/>
                <a:cs typeface="Arial"/>
              </a:rPr>
              <a:t>t</a:t>
            </a:r>
            <a:r>
              <a:rPr lang="en-GB" sz="1100" spc="-5" dirty="0">
                <a:latin typeface="Arial"/>
                <a:ea typeface="Times New Roman"/>
                <a:cs typeface="Arial"/>
              </a:rPr>
              <a:t>he</a:t>
            </a:r>
            <a:r>
              <a:rPr lang="en-GB" sz="1100" spc="-20" dirty="0">
                <a:latin typeface="Arial"/>
                <a:ea typeface="Times New Roman"/>
                <a:cs typeface="Arial"/>
              </a:rPr>
              <a:t>i</a:t>
            </a:r>
            <a:r>
              <a:rPr lang="en-GB" sz="1100" dirty="0">
                <a:latin typeface="Arial"/>
                <a:ea typeface="Times New Roman"/>
                <a:cs typeface="Arial"/>
              </a:rPr>
              <a:t>r</a:t>
            </a:r>
            <a:r>
              <a:rPr lang="en-GB" sz="1100" spc="10" dirty="0">
                <a:latin typeface="Arial"/>
                <a:ea typeface="Times New Roman"/>
                <a:cs typeface="Arial"/>
              </a:rPr>
              <a:t> </a:t>
            </a:r>
            <a:r>
              <a:rPr lang="en-GB" sz="1100" spc="-30" dirty="0">
                <a:latin typeface="Arial"/>
                <a:ea typeface="Times New Roman"/>
                <a:cs typeface="Arial"/>
              </a:rPr>
              <a:t>e</a:t>
            </a:r>
            <a:r>
              <a:rPr lang="en-GB" sz="1100" spc="5" dirty="0">
                <a:latin typeface="Arial"/>
                <a:ea typeface="Times New Roman"/>
                <a:cs typeface="Arial"/>
              </a:rPr>
              <a:t>m</a:t>
            </a:r>
            <a:r>
              <a:rPr lang="en-GB" sz="1100" spc="-5" dirty="0">
                <a:latin typeface="Arial"/>
                <a:ea typeface="Times New Roman"/>
                <a:cs typeface="Arial"/>
              </a:rPr>
              <a:t>plo</a:t>
            </a:r>
            <a:r>
              <a:rPr lang="en-GB" sz="1100" spc="-25" dirty="0">
                <a:latin typeface="Arial"/>
                <a:ea typeface="Times New Roman"/>
                <a:cs typeface="Arial"/>
              </a:rPr>
              <a:t>y</a:t>
            </a:r>
            <a:r>
              <a:rPr lang="en-GB" sz="1100" dirty="0">
                <a:latin typeface="Arial"/>
                <a:ea typeface="Times New Roman"/>
                <a:cs typeface="Arial"/>
              </a:rPr>
              <a:t>e</a:t>
            </a:r>
            <a:r>
              <a:rPr lang="en-GB" sz="1100" spc="-5" dirty="0">
                <a:latin typeface="Arial"/>
                <a:ea typeface="Times New Roman"/>
                <a:cs typeface="Arial"/>
              </a:rPr>
              <a:t>e</a:t>
            </a:r>
            <a:r>
              <a:rPr lang="en-GB" sz="1100" dirty="0">
                <a:latin typeface="Arial"/>
                <a:ea typeface="Times New Roman"/>
                <a:cs typeface="Arial"/>
              </a:rPr>
              <a:t>s.</a:t>
            </a:r>
            <a:endParaRPr lang="en-GB" sz="1100" dirty="0">
              <a:latin typeface="Arial"/>
              <a:ea typeface="Times New Roman"/>
              <a:cs typeface="Times New Roman"/>
            </a:endParaRPr>
          </a:p>
          <a:p>
            <a:pPr eaLnBrk="0" hangingPunct="0"/>
            <a:r>
              <a:rPr lang="en-GB" sz="1100" dirty="0">
                <a:latin typeface="Arial"/>
                <a:ea typeface="Times New Roman"/>
                <a:cs typeface="Arial"/>
              </a:rPr>
              <a:t> </a:t>
            </a:r>
            <a:endParaRPr lang="en-GB" sz="1100" dirty="0">
              <a:latin typeface="Arial"/>
              <a:ea typeface="Times New Roman"/>
              <a:cs typeface="Times New Roman"/>
            </a:endParaRPr>
          </a:p>
          <a:p>
            <a:pPr marR="72390" algn="just" eaLnBrk="0" hangingPunct="0">
              <a:spcAft>
                <a:spcPts val="0"/>
              </a:spcAft>
            </a:pPr>
            <a:r>
              <a:rPr lang="en-GB" sz="1100" spc="20" dirty="0">
                <a:latin typeface="Arial"/>
                <a:ea typeface="Times New Roman"/>
                <a:cs typeface="Arial"/>
              </a:rPr>
              <a:t>T</a:t>
            </a:r>
            <a:r>
              <a:rPr lang="en-GB" sz="1100" spc="-5" dirty="0">
                <a:latin typeface="Arial"/>
                <a:ea typeface="Times New Roman"/>
                <a:cs typeface="Arial"/>
              </a:rPr>
              <a:t>h</a:t>
            </a:r>
            <a:r>
              <a:rPr lang="en-GB" sz="1100" dirty="0">
                <a:latin typeface="Arial"/>
                <a:ea typeface="Times New Roman"/>
                <a:cs typeface="Arial"/>
              </a:rPr>
              <a:t>e</a:t>
            </a:r>
            <a:r>
              <a:rPr lang="en-GB" sz="1100" spc="25" dirty="0">
                <a:latin typeface="Arial"/>
                <a:ea typeface="Times New Roman"/>
                <a:cs typeface="Arial"/>
              </a:rPr>
              <a:t> </a:t>
            </a:r>
            <a:r>
              <a:rPr lang="en-GB" sz="1100" spc="-15" dirty="0">
                <a:latin typeface="Arial"/>
                <a:ea typeface="Times New Roman"/>
                <a:cs typeface="Arial"/>
              </a:rPr>
              <a:t>p</a:t>
            </a:r>
            <a:r>
              <a:rPr lang="en-GB" sz="1100" spc="-5" dirty="0">
                <a:latin typeface="Arial"/>
                <a:ea typeface="Times New Roman"/>
                <a:cs typeface="Arial"/>
              </a:rPr>
              <a:t>u</a:t>
            </a:r>
            <a:r>
              <a:rPr lang="en-GB" sz="1100" dirty="0">
                <a:latin typeface="Arial"/>
                <a:ea typeface="Times New Roman"/>
                <a:cs typeface="Arial"/>
              </a:rPr>
              <a:t>rp</a:t>
            </a:r>
            <a:r>
              <a:rPr lang="en-GB" sz="1100" spc="-5" dirty="0">
                <a:latin typeface="Arial"/>
                <a:ea typeface="Times New Roman"/>
                <a:cs typeface="Arial"/>
              </a:rPr>
              <a:t>o</a:t>
            </a:r>
            <a:r>
              <a:rPr lang="en-GB" sz="1100" dirty="0">
                <a:latin typeface="Arial"/>
                <a:ea typeface="Times New Roman"/>
                <a:cs typeface="Arial"/>
              </a:rPr>
              <a:t>se</a:t>
            </a:r>
            <a:r>
              <a:rPr lang="en-GB" sz="1100" spc="15" dirty="0">
                <a:latin typeface="Arial"/>
                <a:ea typeface="Times New Roman"/>
                <a:cs typeface="Arial"/>
              </a:rPr>
              <a:t> </a:t>
            </a:r>
            <a:r>
              <a:rPr lang="en-GB" sz="1100" spc="-30" dirty="0">
                <a:latin typeface="Arial"/>
                <a:ea typeface="Times New Roman"/>
                <a:cs typeface="Arial"/>
              </a:rPr>
              <a:t>o</a:t>
            </a:r>
            <a:r>
              <a:rPr lang="en-GB" sz="1100" dirty="0">
                <a:latin typeface="Arial"/>
                <a:ea typeface="Times New Roman"/>
                <a:cs typeface="Arial"/>
              </a:rPr>
              <a:t>f</a:t>
            </a:r>
            <a:r>
              <a:rPr lang="en-GB" sz="1100" spc="45" dirty="0">
                <a:latin typeface="Arial"/>
                <a:ea typeface="Times New Roman"/>
                <a:cs typeface="Arial"/>
              </a:rPr>
              <a:t> </a:t>
            </a:r>
            <a:r>
              <a:rPr lang="en-GB" sz="1100" spc="5" dirty="0">
                <a:latin typeface="Arial"/>
                <a:ea typeface="Times New Roman"/>
                <a:cs typeface="Arial"/>
              </a:rPr>
              <a:t>t</a:t>
            </a:r>
            <a:r>
              <a:rPr lang="en-GB" sz="1100" spc="-5" dirty="0">
                <a:latin typeface="Arial"/>
                <a:ea typeface="Times New Roman"/>
                <a:cs typeface="Arial"/>
              </a:rPr>
              <a:t>h</a:t>
            </a:r>
            <a:r>
              <a:rPr lang="en-GB" sz="1100" dirty="0">
                <a:latin typeface="Arial"/>
                <a:ea typeface="Times New Roman"/>
                <a:cs typeface="Arial"/>
              </a:rPr>
              <a:t>e</a:t>
            </a:r>
            <a:r>
              <a:rPr lang="en-GB" sz="1100" spc="15" dirty="0">
                <a:latin typeface="Arial"/>
                <a:ea typeface="Times New Roman"/>
                <a:cs typeface="Arial"/>
              </a:rPr>
              <a:t> </a:t>
            </a:r>
            <a:r>
              <a:rPr lang="en-GB" sz="1100" spc="-5" dirty="0">
                <a:latin typeface="Arial"/>
                <a:ea typeface="Times New Roman"/>
                <a:cs typeface="Arial"/>
              </a:rPr>
              <a:t>Pa</a:t>
            </a:r>
            <a:r>
              <a:rPr lang="en-GB" sz="1100" dirty="0">
                <a:latin typeface="Arial"/>
                <a:ea typeface="Times New Roman"/>
                <a:cs typeface="Arial"/>
              </a:rPr>
              <a:t>y</a:t>
            </a:r>
            <a:r>
              <a:rPr lang="en-GB" sz="1100" spc="15" dirty="0">
                <a:latin typeface="Arial"/>
                <a:ea typeface="Times New Roman"/>
                <a:cs typeface="Arial"/>
              </a:rPr>
              <a:t> </a:t>
            </a:r>
            <a:r>
              <a:rPr lang="en-GB" sz="1100" spc="-5" dirty="0">
                <a:latin typeface="Arial"/>
                <a:ea typeface="Times New Roman"/>
                <a:cs typeface="Arial"/>
              </a:rPr>
              <a:t>P</a:t>
            </a:r>
            <a:r>
              <a:rPr lang="en-GB" sz="1100" dirty="0">
                <a:latin typeface="Arial"/>
                <a:ea typeface="Times New Roman"/>
                <a:cs typeface="Arial"/>
              </a:rPr>
              <a:t>o</a:t>
            </a:r>
            <a:r>
              <a:rPr lang="en-GB" sz="1100" spc="-5" dirty="0">
                <a:latin typeface="Arial"/>
                <a:ea typeface="Times New Roman"/>
                <a:cs typeface="Arial"/>
              </a:rPr>
              <a:t>li</a:t>
            </a:r>
            <a:r>
              <a:rPr lang="en-GB" sz="1100" spc="10" dirty="0">
                <a:latin typeface="Arial"/>
                <a:ea typeface="Times New Roman"/>
                <a:cs typeface="Arial"/>
              </a:rPr>
              <a:t>c</a:t>
            </a:r>
            <a:r>
              <a:rPr lang="en-GB" sz="1100" dirty="0">
                <a:latin typeface="Arial"/>
                <a:ea typeface="Times New Roman"/>
                <a:cs typeface="Arial"/>
              </a:rPr>
              <a:t>y</a:t>
            </a:r>
            <a:r>
              <a:rPr lang="en-GB" sz="1100" spc="15" dirty="0">
                <a:latin typeface="Arial"/>
                <a:ea typeface="Times New Roman"/>
                <a:cs typeface="Arial"/>
              </a:rPr>
              <a:t> </a:t>
            </a:r>
            <a:r>
              <a:rPr lang="en-GB" sz="1100" spc="-5" dirty="0">
                <a:latin typeface="Arial"/>
                <a:ea typeface="Times New Roman"/>
                <a:cs typeface="Arial"/>
              </a:rPr>
              <a:t>S</a:t>
            </a:r>
            <a:r>
              <a:rPr lang="en-GB" sz="1100" spc="5" dirty="0">
                <a:latin typeface="Arial"/>
                <a:ea typeface="Times New Roman"/>
                <a:cs typeface="Arial"/>
              </a:rPr>
              <a:t>t</a:t>
            </a:r>
            <a:r>
              <a:rPr lang="en-GB" sz="1100" spc="-5" dirty="0">
                <a:latin typeface="Arial"/>
                <a:ea typeface="Times New Roman"/>
                <a:cs typeface="Arial"/>
              </a:rPr>
              <a:t>a</a:t>
            </a:r>
            <a:r>
              <a:rPr lang="en-GB" sz="1100" spc="5" dirty="0">
                <a:latin typeface="Arial"/>
                <a:ea typeface="Times New Roman"/>
                <a:cs typeface="Arial"/>
              </a:rPr>
              <a:t>t</a:t>
            </a:r>
            <a:r>
              <a:rPr lang="en-GB" sz="1100" spc="-5" dirty="0">
                <a:latin typeface="Arial"/>
                <a:ea typeface="Times New Roman"/>
                <a:cs typeface="Arial"/>
              </a:rPr>
              <a:t>e</a:t>
            </a:r>
            <a:r>
              <a:rPr lang="en-GB" sz="1100" dirty="0">
                <a:latin typeface="Arial"/>
                <a:ea typeface="Times New Roman"/>
                <a:cs typeface="Arial"/>
              </a:rPr>
              <a:t>m</a:t>
            </a:r>
            <a:r>
              <a:rPr lang="en-GB" sz="1100" spc="-15" dirty="0">
                <a:latin typeface="Arial"/>
                <a:ea typeface="Times New Roman"/>
                <a:cs typeface="Arial"/>
              </a:rPr>
              <a:t>en</a:t>
            </a:r>
            <a:r>
              <a:rPr lang="en-GB" sz="1100" dirty="0">
                <a:latin typeface="Arial"/>
                <a:ea typeface="Times New Roman"/>
                <a:cs typeface="Arial"/>
              </a:rPr>
              <a:t>t</a:t>
            </a:r>
            <a:r>
              <a:rPr lang="en-GB" sz="1100" spc="45" dirty="0">
                <a:latin typeface="Arial"/>
                <a:ea typeface="Times New Roman"/>
                <a:cs typeface="Arial"/>
              </a:rPr>
              <a:t> </a:t>
            </a:r>
            <a:r>
              <a:rPr lang="en-GB" sz="1100" spc="-5" dirty="0">
                <a:latin typeface="Arial"/>
                <a:ea typeface="Times New Roman"/>
                <a:cs typeface="Arial"/>
              </a:rPr>
              <a:t>i</a:t>
            </a:r>
            <a:r>
              <a:rPr lang="en-GB" sz="1100" dirty="0">
                <a:latin typeface="Arial"/>
                <a:ea typeface="Times New Roman"/>
                <a:cs typeface="Arial"/>
              </a:rPr>
              <a:t>s</a:t>
            </a:r>
            <a:r>
              <a:rPr lang="en-GB" sz="1100" spc="15" dirty="0">
                <a:latin typeface="Arial"/>
                <a:ea typeface="Times New Roman"/>
                <a:cs typeface="Arial"/>
              </a:rPr>
              <a:t> </a:t>
            </a:r>
            <a:r>
              <a:rPr lang="en-GB" sz="1100" spc="5" dirty="0">
                <a:latin typeface="Arial"/>
                <a:ea typeface="Times New Roman"/>
                <a:cs typeface="Arial"/>
              </a:rPr>
              <a:t>t</a:t>
            </a:r>
            <a:r>
              <a:rPr lang="en-GB" sz="1100" dirty="0">
                <a:latin typeface="Arial"/>
                <a:ea typeface="Times New Roman"/>
                <a:cs typeface="Arial"/>
              </a:rPr>
              <a:t>o</a:t>
            </a:r>
            <a:r>
              <a:rPr lang="en-GB" sz="1100" spc="15" dirty="0">
                <a:latin typeface="Arial"/>
                <a:ea typeface="Times New Roman"/>
                <a:cs typeface="Arial"/>
              </a:rPr>
              <a:t> </a:t>
            </a:r>
            <a:r>
              <a:rPr lang="en-GB" sz="1100" spc="-15" dirty="0">
                <a:latin typeface="Arial"/>
                <a:ea typeface="Times New Roman"/>
                <a:cs typeface="Arial"/>
              </a:rPr>
              <a:t>en</a:t>
            </a:r>
            <a:r>
              <a:rPr lang="en-GB" sz="1100" dirty="0">
                <a:latin typeface="Arial"/>
                <a:ea typeface="Times New Roman"/>
                <a:cs typeface="Arial"/>
              </a:rPr>
              <a:t>sure</a:t>
            </a:r>
            <a:r>
              <a:rPr lang="en-GB" sz="1100" spc="15" dirty="0">
                <a:latin typeface="Arial"/>
                <a:ea typeface="Times New Roman"/>
                <a:cs typeface="Arial"/>
              </a:rPr>
              <a:t> </a:t>
            </a:r>
            <a:r>
              <a:rPr lang="en-GB" sz="1100" spc="5" dirty="0">
                <a:latin typeface="Arial"/>
                <a:ea typeface="Times New Roman"/>
                <a:cs typeface="Arial"/>
              </a:rPr>
              <a:t>t</a:t>
            </a:r>
            <a:r>
              <a:rPr lang="en-GB" sz="1100" dirty="0">
                <a:latin typeface="Arial"/>
                <a:ea typeface="Times New Roman"/>
                <a:cs typeface="Arial"/>
              </a:rPr>
              <a:t>ra</a:t>
            </a:r>
            <a:r>
              <a:rPr lang="en-GB" sz="1100" spc="-5" dirty="0">
                <a:latin typeface="Arial"/>
                <a:ea typeface="Times New Roman"/>
                <a:cs typeface="Arial"/>
              </a:rPr>
              <a:t>n</a:t>
            </a:r>
            <a:r>
              <a:rPr lang="en-GB" sz="1100" dirty="0">
                <a:latin typeface="Arial"/>
                <a:ea typeface="Times New Roman"/>
                <a:cs typeface="Arial"/>
              </a:rPr>
              <a:t>s</a:t>
            </a:r>
            <a:r>
              <a:rPr lang="en-GB" sz="1100" spc="-5" dirty="0">
                <a:latin typeface="Arial"/>
                <a:ea typeface="Times New Roman"/>
                <a:cs typeface="Arial"/>
              </a:rPr>
              <a:t>p</a:t>
            </a:r>
            <a:r>
              <a:rPr lang="en-GB" sz="1100" spc="-15" dirty="0">
                <a:latin typeface="Arial"/>
                <a:ea typeface="Times New Roman"/>
                <a:cs typeface="Arial"/>
              </a:rPr>
              <a:t>a</a:t>
            </a:r>
            <a:r>
              <a:rPr lang="en-GB" sz="1100" dirty="0">
                <a:latin typeface="Arial"/>
                <a:ea typeface="Times New Roman"/>
                <a:cs typeface="Arial"/>
              </a:rPr>
              <a:t>re</a:t>
            </a:r>
            <a:r>
              <a:rPr lang="en-GB" sz="1100" spc="-5" dirty="0">
                <a:latin typeface="Arial"/>
                <a:ea typeface="Times New Roman"/>
                <a:cs typeface="Arial"/>
              </a:rPr>
              <a:t>n</a:t>
            </a:r>
            <a:r>
              <a:rPr lang="en-GB" sz="1100" dirty="0">
                <a:latin typeface="Arial"/>
                <a:ea typeface="Times New Roman"/>
                <a:cs typeface="Arial"/>
              </a:rPr>
              <a:t>cy</a:t>
            </a:r>
            <a:r>
              <a:rPr lang="en-GB" sz="1100" spc="15" dirty="0">
                <a:latin typeface="Arial"/>
                <a:ea typeface="Times New Roman"/>
                <a:cs typeface="Arial"/>
              </a:rPr>
              <a:t> </a:t>
            </a:r>
            <a:r>
              <a:rPr lang="en-GB" sz="1100" dirty="0">
                <a:latin typeface="Arial"/>
                <a:ea typeface="Times New Roman"/>
                <a:cs typeface="Arial"/>
              </a:rPr>
              <a:t>a</a:t>
            </a:r>
            <a:r>
              <a:rPr lang="en-GB" sz="1100" spc="-5" dirty="0">
                <a:latin typeface="Arial"/>
                <a:ea typeface="Times New Roman"/>
                <a:cs typeface="Arial"/>
              </a:rPr>
              <a:t>n</a:t>
            </a:r>
            <a:r>
              <a:rPr lang="en-GB" sz="1100" dirty="0">
                <a:latin typeface="Arial"/>
                <a:ea typeface="Times New Roman"/>
                <a:cs typeface="Arial"/>
              </a:rPr>
              <a:t>d</a:t>
            </a:r>
            <a:r>
              <a:rPr lang="en-GB" sz="1100" spc="15" dirty="0">
                <a:latin typeface="Arial"/>
                <a:ea typeface="Times New Roman"/>
                <a:cs typeface="Arial"/>
              </a:rPr>
              <a:t> </a:t>
            </a:r>
            <a:r>
              <a:rPr lang="en-GB" sz="1100" spc="-15" dirty="0">
                <a:latin typeface="Arial"/>
                <a:ea typeface="Times New Roman"/>
                <a:cs typeface="Arial"/>
              </a:rPr>
              <a:t>a</a:t>
            </a:r>
            <a:r>
              <a:rPr lang="en-GB" sz="1100" dirty="0">
                <a:latin typeface="Arial"/>
                <a:ea typeface="Times New Roman"/>
                <a:cs typeface="Arial"/>
              </a:rPr>
              <a:t>cco</a:t>
            </a:r>
            <a:r>
              <a:rPr lang="en-GB" sz="1100" spc="-5" dirty="0">
                <a:latin typeface="Arial"/>
                <a:ea typeface="Times New Roman"/>
                <a:cs typeface="Arial"/>
              </a:rPr>
              <a:t>u</a:t>
            </a:r>
            <a:r>
              <a:rPr lang="en-GB" sz="1100" dirty="0">
                <a:latin typeface="Arial"/>
                <a:ea typeface="Times New Roman"/>
                <a:cs typeface="Arial"/>
              </a:rPr>
              <a:t>n</a:t>
            </a:r>
            <a:r>
              <a:rPr lang="en-GB" sz="1100" spc="5" dirty="0">
                <a:latin typeface="Arial"/>
                <a:ea typeface="Times New Roman"/>
                <a:cs typeface="Arial"/>
              </a:rPr>
              <a:t>t</a:t>
            </a:r>
            <a:r>
              <a:rPr lang="en-GB" sz="1100" spc="-5" dirty="0">
                <a:latin typeface="Arial"/>
                <a:ea typeface="Times New Roman"/>
                <a:cs typeface="Arial"/>
              </a:rPr>
              <a:t>abili</a:t>
            </a:r>
            <a:r>
              <a:rPr lang="en-GB" sz="1100" spc="5" dirty="0">
                <a:latin typeface="Arial"/>
                <a:ea typeface="Times New Roman"/>
                <a:cs typeface="Arial"/>
              </a:rPr>
              <a:t>t</a:t>
            </a:r>
            <a:r>
              <a:rPr lang="en-GB" sz="1100" dirty="0">
                <a:latin typeface="Arial"/>
                <a:ea typeface="Times New Roman"/>
                <a:cs typeface="Arial"/>
              </a:rPr>
              <a:t>y</a:t>
            </a:r>
            <a:r>
              <a:rPr lang="en-GB" sz="1100" spc="15" dirty="0">
                <a:latin typeface="Arial"/>
                <a:ea typeface="Times New Roman"/>
                <a:cs typeface="Arial"/>
              </a:rPr>
              <a:t> </a:t>
            </a:r>
            <a:r>
              <a:rPr lang="en-GB" sz="1100" spc="-20" dirty="0">
                <a:latin typeface="Arial"/>
                <a:ea typeface="Times New Roman"/>
                <a:cs typeface="Arial"/>
              </a:rPr>
              <a:t>w</a:t>
            </a:r>
            <a:r>
              <a:rPr lang="en-GB" sz="1100" spc="-5" dirty="0">
                <a:latin typeface="Arial"/>
                <a:ea typeface="Times New Roman"/>
                <a:cs typeface="Arial"/>
              </a:rPr>
              <a:t>i</a:t>
            </a:r>
            <a:r>
              <a:rPr lang="en-GB" sz="1100" spc="5" dirty="0">
                <a:latin typeface="Arial"/>
                <a:ea typeface="Times New Roman"/>
                <a:cs typeface="Arial"/>
              </a:rPr>
              <a:t>t</a:t>
            </a:r>
            <a:r>
              <a:rPr lang="en-GB" sz="1100" dirty="0">
                <a:latin typeface="Arial"/>
                <a:ea typeface="Times New Roman"/>
                <a:cs typeface="Arial"/>
              </a:rPr>
              <a:t>h</a:t>
            </a:r>
            <a:r>
              <a:rPr lang="en-GB" sz="1100" spc="15" dirty="0">
                <a:latin typeface="Arial"/>
                <a:ea typeface="Times New Roman"/>
                <a:cs typeface="Arial"/>
              </a:rPr>
              <a:t> </a:t>
            </a:r>
            <a:r>
              <a:rPr lang="en-GB" sz="1100" dirty="0">
                <a:latin typeface="Arial"/>
                <a:ea typeface="Times New Roman"/>
                <a:cs typeface="Arial"/>
              </a:rPr>
              <a:t>r</a:t>
            </a:r>
            <a:r>
              <a:rPr lang="en-GB" sz="1100" spc="-15" dirty="0">
                <a:latin typeface="Arial"/>
                <a:ea typeface="Times New Roman"/>
                <a:cs typeface="Arial"/>
              </a:rPr>
              <a:t>e</a:t>
            </a:r>
            <a:r>
              <a:rPr lang="en-GB" sz="1100" spc="20" dirty="0">
                <a:latin typeface="Arial"/>
                <a:ea typeface="Times New Roman"/>
                <a:cs typeface="Arial"/>
              </a:rPr>
              <a:t>g</a:t>
            </a:r>
            <a:r>
              <a:rPr lang="en-GB" sz="1100" spc="-5" dirty="0">
                <a:latin typeface="Arial"/>
                <a:ea typeface="Times New Roman"/>
                <a:cs typeface="Arial"/>
              </a:rPr>
              <a:t>a</a:t>
            </a:r>
            <a:r>
              <a:rPr lang="en-GB" sz="1100" dirty="0">
                <a:latin typeface="Arial"/>
                <a:ea typeface="Times New Roman"/>
                <a:cs typeface="Arial"/>
              </a:rPr>
              <a:t>rd </a:t>
            </a:r>
            <a:r>
              <a:rPr lang="en-GB" sz="1100" spc="5" dirty="0">
                <a:latin typeface="Arial"/>
                <a:ea typeface="Times New Roman"/>
                <a:cs typeface="Arial"/>
              </a:rPr>
              <a:t>t</a:t>
            </a:r>
            <a:r>
              <a:rPr lang="en-GB" sz="1100" dirty="0">
                <a:latin typeface="Arial"/>
                <a:ea typeface="Times New Roman"/>
                <a:cs typeface="Arial"/>
              </a:rPr>
              <a:t>o</a:t>
            </a:r>
            <a:r>
              <a:rPr lang="en-GB" sz="1100" spc="210" dirty="0">
                <a:latin typeface="Arial"/>
                <a:ea typeface="Times New Roman"/>
                <a:cs typeface="Arial"/>
              </a:rPr>
              <a:t> </a:t>
            </a:r>
            <a:r>
              <a:rPr lang="en-GB" sz="1100" spc="5" dirty="0">
                <a:latin typeface="Arial"/>
                <a:ea typeface="Times New Roman"/>
                <a:cs typeface="Arial"/>
              </a:rPr>
              <a:t>t</a:t>
            </a:r>
            <a:r>
              <a:rPr lang="en-GB" sz="1100" spc="-5" dirty="0">
                <a:latin typeface="Arial"/>
                <a:ea typeface="Times New Roman"/>
                <a:cs typeface="Arial"/>
              </a:rPr>
              <a:t>h</a:t>
            </a:r>
            <a:r>
              <a:rPr lang="en-GB" sz="1100" dirty="0">
                <a:latin typeface="Arial"/>
                <a:ea typeface="Times New Roman"/>
                <a:cs typeface="Arial"/>
              </a:rPr>
              <a:t>e</a:t>
            </a:r>
            <a:r>
              <a:rPr lang="en-GB" sz="1100" spc="215" dirty="0">
                <a:latin typeface="Arial"/>
                <a:ea typeface="Times New Roman"/>
                <a:cs typeface="Arial"/>
              </a:rPr>
              <a:t> </a:t>
            </a:r>
            <a:r>
              <a:rPr lang="en-GB" sz="1100" spc="-5" dirty="0">
                <a:latin typeface="Arial"/>
                <a:ea typeface="Times New Roman"/>
                <a:cs typeface="Arial"/>
              </a:rPr>
              <a:t>Council’</a:t>
            </a:r>
            <a:r>
              <a:rPr lang="en-GB" sz="1100" dirty="0">
                <a:latin typeface="Arial"/>
                <a:ea typeface="Times New Roman"/>
                <a:cs typeface="Arial"/>
              </a:rPr>
              <a:t>s</a:t>
            </a:r>
            <a:r>
              <a:rPr lang="en-GB" sz="1100" spc="230" dirty="0">
                <a:latin typeface="Arial"/>
                <a:ea typeface="Times New Roman"/>
                <a:cs typeface="Arial"/>
              </a:rPr>
              <a:t> </a:t>
            </a:r>
            <a:r>
              <a:rPr lang="en-GB" sz="1100" spc="-5" dirty="0">
                <a:latin typeface="Arial"/>
                <a:ea typeface="Times New Roman"/>
                <a:cs typeface="Arial"/>
              </a:rPr>
              <a:t>app</a:t>
            </a:r>
            <a:r>
              <a:rPr lang="en-GB" sz="1100" dirty="0">
                <a:latin typeface="Arial"/>
                <a:ea typeface="Times New Roman"/>
                <a:cs typeface="Arial"/>
              </a:rPr>
              <a:t>ro</a:t>
            </a:r>
            <a:r>
              <a:rPr lang="en-GB" sz="1100" spc="-20" dirty="0">
                <a:latin typeface="Arial"/>
                <a:ea typeface="Times New Roman"/>
                <a:cs typeface="Arial"/>
              </a:rPr>
              <a:t>a</a:t>
            </a:r>
            <a:r>
              <a:rPr lang="en-GB" sz="1100" dirty="0">
                <a:latin typeface="Arial"/>
                <a:ea typeface="Times New Roman"/>
                <a:cs typeface="Arial"/>
              </a:rPr>
              <a:t>ch</a:t>
            </a:r>
            <a:r>
              <a:rPr lang="en-GB" sz="1100" spc="220" dirty="0">
                <a:latin typeface="Arial"/>
                <a:ea typeface="Times New Roman"/>
                <a:cs typeface="Arial"/>
              </a:rPr>
              <a:t> </a:t>
            </a:r>
            <a:r>
              <a:rPr lang="en-GB" sz="1100" spc="5" dirty="0">
                <a:latin typeface="Arial"/>
                <a:ea typeface="Times New Roman"/>
                <a:cs typeface="Arial"/>
              </a:rPr>
              <a:t>t</a:t>
            </a:r>
            <a:r>
              <a:rPr lang="en-GB" sz="1100" dirty="0">
                <a:latin typeface="Arial"/>
                <a:ea typeface="Times New Roman"/>
                <a:cs typeface="Arial"/>
              </a:rPr>
              <a:t>o</a:t>
            </a:r>
            <a:r>
              <a:rPr lang="en-GB" sz="1100" spc="215" dirty="0">
                <a:latin typeface="Arial"/>
                <a:ea typeface="Times New Roman"/>
                <a:cs typeface="Arial"/>
              </a:rPr>
              <a:t> </a:t>
            </a:r>
            <a:r>
              <a:rPr lang="en-GB" sz="1100" dirty="0">
                <a:latin typeface="Arial"/>
                <a:ea typeface="Times New Roman"/>
                <a:cs typeface="Arial"/>
              </a:rPr>
              <a:t>s</a:t>
            </a:r>
            <a:r>
              <a:rPr lang="en-GB" sz="1100" spc="-15" dirty="0">
                <a:latin typeface="Arial"/>
                <a:ea typeface="Times New Roman"/>
                <a:cs typeface="Arial"/>
              </a:rPr>
              <a:t>e</a:t>
            </a:r>
            <a:r>
              <a:rPr lang="en-GB" sz="1100" spc="5" dirty="0">
                <a:latin typeface="Arial"/>
                <a:ea typeface="Times New Roman"/>
                <a:cs typeface="Arial"/>
              </a:rPr>
              <a:t>tt</a:t>
            </a:r>
            <a:r>
              <a:rPr lang="en-GB" sz="1100" spc="-5" dirty="0">
                <a:latin typeface="Arial"/>
                <a:ea typeface="Times New Roman"/>
                <a:cs typeface="Arial"/>
              </a:rPr>
              <a:t>i</a:t>
            </a:r>
            <a:r>
              <a:rPr lang="en-GB" sz="1100" spc="-30" dirty="0">
                <a:latin typeface="Arial"/>
                <a:ea typeface="Times New Roman"/>
                <a:cs typeface="Arial"/>
              </a:rPr>
              <a:t>n</a:t>
            </a:r>
            <a:r>
              <a:rPr lang="en-GB" sz="1100" dirty="0">
                <a:latin typeface="Arial"/>
                <a:ea typeface="Times New Roman"/>
                <a:cs typeface="Arial"/>
              </a:rPr>
              <a:t>g</a:t>
            </a:r>
            <a:r>
              <a:rPr lang="en-GB" sz="1100" spc="240" dirty="0">
                <a:latin typeface="Arial"/>
                <a:ea typeface="Times New Roman"/>
                <a:cs typeface="Arial"/>
              </a:rPr>
              <a:t> </a:t>
            </a:r>
            <a:r>
              <a:rPr lang="en-GB" sz="1100" spc="-15" dirty="0">
                <a:latin typeface="Arial"/>
                <a:ea typeface="Times New Roman"/>
                <a:cs typeface="Arial"/>
              </a:rPr>
              <a:t>p</a:t>
            </a:r>
            <a:r>
              <a:rPr lang="en-GB" sz="1100" spc="-5" dirty="0">
                <a:latin typeface="Arial"/>
                <a:ea typeface="Times New Roman"/>
                <a:cs typeface="Arial"/>
              </a:rPr>
              <a:t>a</a:t>
            </a:r>
            <a:r>
              <a:rPr lang="en-GB" sz="1100" spc="-25" dirty="0">
                <a:latin typeface="Arial"/>
                <a:ea typeface="Times New Roman"/>
                <a:cs typeface="Arial"/>
              </a:rPr>
              <a:t>y</a:t>
            </a:r>
            <a:r>
              <a:rPr lang="en-GB" sz="1100" dirty="0">
                <a:latin typeface="Arial"/>
                <a:ea typeface="Times New Roman"/>
                <a:cs typeface="Arial"/>
              </a:rPr>
              <a:t>.</a:t>
            </a:r>
            <a:r>
              <a:rPr lang="en-GB" sz="1100" spc="20" dirty="0">
                <a:latin typeface="Arial"/>
                <a:ea typeface="Times New Roman"/>
                <a:cs typeface="Arial"/>
              </a:rPr>
              <a:t> T</a:t>
            </a:r>
            <a:r>
              <a:rPr lang="en-GB" sz="1100" spc="-5" dirty="0">
                <a:latin typeface="Arial"/>
                <a:ea typeface="Times New Roman"/>
                <a:cs typeface="Arial"/>
              </a:rPr>
              <a:t>h</a:t>
            </a:r>
            <a:r>
              <a:rPr lang="en-GB" sz="1100" dirty="0">
                <a:latin typeface="Arial"/>
                <a:ea typeface="Times New Roman"/>
                <a:cs typeface="Arial"/>
              </a:rPr>
              <a:t>e</a:t>
            </a:r>
            <a:r>
              <a:rPr lang="en-GB" sz="1100" spc="220" dirty="0">
                <a:latin typeface="Arial"/>
                <a:ea typeface="Times New Roman"/>
                <a:cs typeface="Arial"/>
              </a:rPr>
              <a:t> </a:t>
            </a:r>
            <a:r>
              <a:rPr lang="en-GB" sz="1100" spc="-5" dirty="0">
                <a:latin typeface="Arial"/>
                <a:ea typeface="Times New Roman"/>
                <a:cs typeface="Arial"/>
              </a:rPr>
              <a:t>P</a:t>
            </a:r>
            <a:r>
              <a:rPr lang="en-GB" sz="1100" dirty="0">
                <a:latin typeface="Arial"/>
                <a:ea typeface="Times New Roman"/>
                <a:cs typeface="Arial"/>
              </a:rPr>
              <a:t>ay</a:t>
            </a:r>
            <a:r>
              <a:rPr lang="en-GB" sz="1100" spc="195" dirty="0">
                <a:latin typeface="Arial"/>
                <a:ea typeface="Times New Roman"/>
                <a:cs typeface="Arial"/>
              </a:rPr>
              <a:t> </a:t>
            </a:r>
            <a:r>
              <a:rPr lang="en-GB" sz="1100" spc="-5" dirty="0">
                <a:latin typeface="Arial"/>
                <a:ea typeface="Times New Roman"/>
                <a:cs typeface="Arial"/>
              </a:rPr>
              <a:t>P</a:t>
            </a:r>
            <a:r>
              <a:rPr lang="en-GB" sz="1100" spc="10" dirty="0">
                <a:latin typeface="Arial"/>
                <a:ea typeface="Times New Roman"/>
                <a:cs typeface="Arial"/>
              </a:rPr>
              <a:t>o</a:t>
            </a:r>
            <a:r>
              <a:rPr lang="en-GB" sz="1100" spc="-5" dirty="0">
                <a:latin typeface="Arial"/>
                <a:ea typeface="Times New Roman"/>
                <a:cs typeface="Arial"/>
              </a:rPr>
              <a:t>li</a:t>
            </a:r>
            <a:r>
              <a:rPr lang="en-GB" sz="1100" dirty="0">
                <a:latin typeface="Arial"/>
                <a:ea typeface="Times New Roman"/>
                <a:cs typeface="Arial"/>
              </a:rPr>
              <a:t>cy</a:t>
            </a:r>
            <a:r>
              <a:rPr lang="en-GB" sz="1100" spc="220" dirty="0">
                <a:latin typeface="Arial"/>
                <a:ea typeface="Times New Roman"/>
                <a:cs typeface="Arial"/>
              </a:rPr>
              <a:t> </a:t>
            </a:r>
            <a:r>
              <a:rPr lang="en-GB" sz="1100" spc="-5" dirty="0">
                <a:latin typeface="Arial"/>
                <a:ea typeface="Times New Roman"/>
                <a:cs typeface="Arial"/>
              </a:rPr>
              <a:t>S</a:t>
            </a:r>
            <a:r>
              <a:rPr lang="en-GB" sz="1100" spc="5" dirty="0">
                <a:latin typeface="Arial"/>
                <a:ea typeface="Times New Roman"/>
                <a:cs typeface="Arial"/>
              </a:rPr>
              <a:t>t</a:t>
            </a:r>
            <a:r>
              <a:rPr lang="en-GB" sz="1100" spc="-5" dirty="0">
                <a:latin typeface="Arial"/>
                <a:ea typeface="Times New Roman"/>
                <a:cs typeface="Arial"/>
              </a:rPr>
              <a:t>a</a:t>
            </a:r>
            <a:r>
              <a:rPr lang="en-GB" sz="1100" spc="5" dirty="0">
                <a:latin typeface="Arial"/>
                <a:ea typeface="Times New Roman"/>
                <a:cs typeface="Arial"/>
              </a:rPr>
              <a:t>t</a:t>
            </a:r>
            <a:r>
              <a:rPr lang="en-GB" sz="1100" spc="-5" dirty="0">
                <a:latin typeface="Arial"/>
                <a:ea typeface="Times New Roman"/>
                <a:cs typeface="Arial"/>
              </a:rPr>
              <a:t>e</a:t>
            </a:r>
            <a:r>
              <a:rPr lang="en-GB" sz="1100" dirty="0">
                <a:latin typeface="Arial"/>
                <a:ea typeface="Times New Roman"/>
                <a:cs typeface="Arial"/>
              </a:rPr>
              <a:t>m</a:t>
            </a:r>
            <a:r>
              <a:rPr lang="en-GB" sz="1100" spc="-5" dirty="0">
                <a:latin typeface="Arial"/>
                <a:ea typeface="Times New Roman"/>
                <a:cs typeface="Arial"/>
              </a:rPr>
              <a:t>e</a:t>
            </a:r>
            <a:r>
              <a:rPr lang="en-GB" sz="1100" spc="-15" dirty="0">
                <a:latin typeface="Arial"/>
                <a:ea typeface="Times New Roman"/>
                <a:cs typeface="Arial"/>
              </a:rPr>
              <a:t>n</a:t>
            </a:r>
            <a:r>
              <a:rPr lang="en-GB" sz="1100" dirty="0">
                <a:latin typeface="Arial"/>
                <a:ea typeface="Times New Roman"/>
                <a:cs typeface="Arial"/>
              </a:rPr>
              <a:t>t</a:t>
            </a:r>
            <a:r>
              <a:rPr lang="en-GB" sz="1100" spc="225" dirty="0">
                <a:latin typeface="Arial"/>
                <a:ea typeface="Times New Roman"/>
                <a:cs typeface="Arial"/>
              </a:rPr>
              <a:t> </a:t>
            </a:r>
            <a:r>
              <a:rPr lang="en-GB" sz="1100" spc="-5" dirty="0">
                <a:latin typeface="Arial"/>
                <a:ea typeface="Times New Roman"/>
                <a:cs typeface="Arial"/>
              </a:rPr>
              <a:t>ha</a:t>
            </a:r>
            <a:r>
              <a:rPr lang="en-GB" sz="1100" dirty="0">
                <a:latin typeface="Arial"/>
                <a:ea typeface="Times New Roman"/>
                <a:cs typeface="Arial"/>
              </a:rPr>
              <a:t>s</a:t>
            </a:r>
            <a:r>
              <a:rPr lang="en-GB" sz="1100" spc="235" dirty="0">
                <a:latin typeface="Arial"/>
                <a:ea typeface="Times New Roman"/>
                <a:cs typeface="Arial"/>
              </a:rPr>
              <a:t> </a:t>
            </a:r>
            <a:r>
              <a:rPr lang="en-GB" sz="1100" dirty="0">
                <a:latin typeface="Arial"/>
                <a:ea typeface="Times New Roman"/>
                <a:cs typeface="Arial"/>
              </a:rPr>
              <a:t>b</a:t>
            </a:r>
            <a:r>
              <a:rPr lang="en-GB" sz="1100" spc="-5" dirty="0">
                <a:latin typeface="Arial"/>
                <a:ea typeface="Times New Roman"/>
                <a:cs typeface="Arial"/>
              </a:rPr>
              <a:t>e</a:t>
            </a:r>
            <a:r>
              <a:rPr lang="en-GB" sz="1100" dirty="0">
                <a:latin typeface="Arial"/>
                <a:ea typeface="Times New Roman"/>
                <a:cs typeface="Arial"/>
              </a:rPr>
              <a:t>en</a:t>
            </a:r>
            <a:r>
              <a:rPr lang="en-GB" sz="1100" spc="200" dirty="0">
                <a:latin typeface="Arial"/>
                <a:ea typeface="Times New Roman"/>
                <a:cs typeface="Arial"/>
              </a:rPr>
              <a:t> </a:t>
            </a:r>
            <a:r>
              <a:rPr lang="en-GB" sz="1100" dirty="0">
                <a:latin typeface="Arial"/>
                <a:ea typeface="Times New Roman"/>
                <a:cs typeface="Arial"/>
              </a:rPr>
              <a:t>a</a:t>
            </a:r>
            <a:r>
              <a:rPr lang="en-GB" sz="1100" spc="-5" dirty="0">
                <a:latin typeface="Arial"/>
                <a:ea typeface="Times New Roman"/>
                <a:cs typeface="Arial"/>
              </a:rPr>
              <a:t>pp</a:t>
            </a:r>
            <a:r>
              <a:rPr lang="en-GB" sz="1100" dirty="0">
                <a:latin typeface="Arial"/>
                <a:ea typeface="Times New Roman"/>
                <a:cs typeface="Arial"/>
              </a:rPr>
              <a:t>r</a:t>
            </a:r>
            <a:r>
              <a:rPr lang="en-GB" sz="1100" spc="-5" dirty="0">
                <a:latin typeface="Arial"/>
                <a:ea typeface="Times New Roman"/>
                <a:cs typeface="Arial"/>
              </a:rPr>
              <a:t>o</a:t>
            </a:r>
            <a:r>
              <a:rPr lang="en-GB" sz="1100" spc="-25" dirty="0">
                <a:latin typeface="Arial"/>
                <a:ea typeface="Times New Roman"/>
                <a:cs typeface="Arial"/>
              </a:rPr>
              <a:t>v</a:t>
            </a:r>
            <a:r>
              <a:rPr lang="en-GB" sz="1100" dirty="0">
                <a:latin typeface="Arial"/>
                <a:ea typeface="Times New Roman"/>
                <a:cs typeface="Arial"/>
              </a:rPr>
              <a:t>ed</a:t>
            </a:r>
            <a:r>
              <a:rPr lang="en-GB" sz="1100" spc="205" dirty="0">
                <a:latin typeface="Arial"/>
                <a:ea typeface="Times New Roman"/>
                <a:cs typeface="Arial"/>
              </a:rPr>
              <a:t> </a:t>
            </a:r>
            <a:r>
              <a:rPr lang="en-GB" sz="1100" spc="5" dirty="0">
                <a:latin typeface="Arial"/>
                <a:ea typeface="Times New Roman"/>
                <a:cs typeface="Arial"/>
              </a:rPr>
              <a:t>b</a:t>
            </a:r>
            <a:r>
              <a:rPr lang="en-GB" sz="1100" dirty="0">
                <a:latin typeface="Arial"/>
                <a:ea typeface="Times New Roman"/>
                <a:cs typeface="Arial"/>
              </a:rPr>
              <a:t>y </a:t>
            </a:r>
            <a:r>
              <a:rPr lang="en-GB" sz="1100" spc="-5" dirty="0">
                <a:latin typeface="Arial"/>
                <a:ea typeface="Times New Roman"/>
                <a:cs typeface="Arial"/>
              </a:rPr>
              <a:t>Coun</a:t>
            </a:r>
            <a:r>
              <a:rPr lang="en-GB" sz="1100" dirty="0">
                <a:latin typeface="Arial"/>
                <a:ea typeface="Times New Roman"/>
                <a:cs typeface="Arial"/>
              </a:rPr>
              <a:t>c</a:t>
            </a:r>
            <a:r>
              <a:rPr lang="en-GB" sz="1100" spc="-5" dirty="0">
                <a:latin typeface="Arial"/>
                <a:ea typeface="Times New Roman"/>
                <a:cs typeface="Arial"/>
              </a:rPr>
              <a:t>i</a:t>
            </a:r>
            <a:r>
              <a:rPr lang="en-GB" sz="1100" dirty="0">
                <a:latin typeface="Arial"/>
                <a:ea typeface="Times New Roman"/>
                <a:cs typeface="Arial"/>
              </a:rPr>
              <a:t>l</a:t>
            </a:r>
            <a:r>
              <a:rPr lang="en-GB" sz="1100" spc="180" dirty="0">
                <a:latin typeface="Arial"/>
                <a:ea typeface="Times New Roman"/>
                <a:cs typeface="Arial"/>
              </a:rPr>
              <a:t> </a:t>
            </a:r>
            <a:r>
              <a:rPr lang="en-GB" sz="1100" spc="5" dirty="0">
                <a:latin typeface="Arial"/>
                <a:ea typeface="Times New Roman"/>
                <a:cs typeface="Arial"/>
              </a:rPr>
              <a:t>a</a:t>
            </a:r>
            <a:r>
              <a:rPr lang="en-GB" sz="1100" spc="-5" dirty="0">
                <a:latin typeface="Arial"/>
                <a:ea typeface="Times New Roman"/>
                <a:cs typeface="Arial"/>
              </a:rPr>
              <a:t>n</a:t>
            </a:r>
            <a:r>
              <a:rPr lang="en-GB" sz="1100" dirty="0">
                <a:latin typeface="Arial"/>
                <a:ea typeface="Times New Roman"/>
                <a:cs typeface="Arial"/>
              </a:rPr>
              <a:t>d</a:t>
            </a:r>
            <a:r>
              <a:rPr lang="en-GB" sz="1100" spc="180" dirty="0">
                <a:latin typeface="Arial"/>
                <a:ea typeface="Times New Roman"/>
                <a:cs typeface="Arial"/>
              </a:rPr>
              <a:t> </a:t>
            </a:r>
            <a:r>
              <a:rPr lang="en-GB" sz="1100" spc="-5" dirty="0">
                <a:latin typeface="Arial"/>
                <a:ea typeface="Times New Roman"/>
                <a:cs typeface="Arial"/>
              </a:rPr>
              <a:t>i</a:t>
            </a:r>
            <a:r>
              <a:rPr lang="en-GB" sz="1100" dirty="0">
                <a:latin typeface="Arial"/>
                <a:ea typeface="Times New Roman"/>
                <a:cs typeface="Arial"/>
              </a:rPr>
              <a:t>s</a:t>
            </a:r>
            <a:r>
              <a:rPr lang="en-GB" sz="1100" spc="185" dirty="0">
                <a:latin typeface="Arial"/>
                <a:ea typeface="Times New Roman"/>
                <a:cs typeface="Arial"/>
              </a:rPr>
              <a:t> </a:t>
            </a:r>
            <a:r>
              <a:rPr lang="en-GB" sz="1100" spc="-5" dirty="0">
                <a:latin typeface="Arial"/>
                <a:ea typeface="Times New Roman"/>
                <a:cs typeface="Arial"/>
              </a:rPr>
              <a:t>publi</a:t>
            </a:r>
            <a:r>
              <a:rPr lang="en-GB" sz="1100" spc="10" dirty="0">
                <a:latin typeface="Arial"/>
                <a:ea typeface="Times New Roman"/>
                <a:cs typeface="Arial"/>
              </a:rPr>
              <a:t>c</a:t>
            </a:r>
            <a:r>
              <a:rPr lang="en-GB" sz="1100" spc="-10" dirty="0">
                <a:latin typeface="Arial"/>
                <a:ea typeface="Times New Roman"/>
                <a:cs typeface="Arial"/>
              </a:rPr>
              <a:t>i</a:t>
            </a:r>
            <a:r>
              <a:rPr lang="en-GB" sz="1100" dirty="0">
                <a:latin typeface="Arial"/>
                <a:ea typeface="Times New Roman"/>
                <a:cs typeface="Arial"/>
              </a:rPr>
              <a:t>s</a:t>
            </a:r>
            <a:r>
              <a:rPr lang="en-GB" sz="1100" spc="-15" dirty="0">
                <a:latin typeface="Arial"/>
                <a:ea typeface="Times New Roman"/>
                <a:cs typeface="Arial"/>
              </a:rPr>
              <a:t>e</a:t>
            </a:r>
            <a:r>
              <a:rPr lang="en-GB" sz="1100" dirty="0">
                <a:latin typeface="Arial"/>
                <a:ea typeface="Times New Roman"/>
                <a:cs typeface="Arial"/>
              </a:rPr>
              <a:t>d</a:t>
            </a:r>
            <a:r>
              <a:rPr lang="en-GB" sz="1100" spc="180" dirty="0">
                <a:latin typeface="Arial"/>
                <a:ea typeface="Times New Roman"/>
                <a:cs typeface="Arial"/>
              </a:rPr>
              <a:t> </a:t>
            </a:r>
            <a:r>
              <a:rPr lang="en-GB" sz="1100" dirty="0">
                <a:latin typeface="Arial"/>
                <a:ea typeface="Times New Roman"/>
                <a:cs typeface="Arial"/>
              </a:rPr>
              <a:t>on</a:t>
            </a:r>
            <a:r>
              <a:rPr lang="en-GB" sz="1100" spc="185" dirty="0">
                <a:latin typeface="Arial"/>
                <a:ea typeface="Times New Roman"/>
                <a:cs typeface="Arial"/>
              </a:rPr>
              <a:t> </a:t>
            </a:r>
            <a:r>
              <a:rPr lang="en-GB" sz="1100" spc="5" dirty="0">
                <a:latin typeface="Arial"/>
                <a:ea typeface="Times New Roman"/>
                <a:cs typeface="Arial"/>
              </a:rPr>
              <a:t>t</a:t>
            </a:r>
            <a:r>
              <a:rPr lang="en-GB" sz="1100" spc="-5" dirty="0">
                <a:latin typeface="Arial"/>
                <a:ea typeface="Times New Roman"/>
                <a:cs typeface="Arial"/>
              </a:rPr>
              <a:t>h</a:t>
            </a:r>
            <a:r>
              <a:rPr lang="en-GB" sz="1100" dirty="0">
                <a:latin typeface="Arial"/>
                <a:ea typeface="Times New Roman"/>
                <a:cs typeface="Arial"/>
              </a:rPr>
              <a:t>e</a:t>
            </a:r>
            <a:r>
              <a:rPr lang="en-GB" sz="1100" spc="170" dirty="0">
                <a:latin typeface="Arial"/>
                <a:ea typeface="Times New Roman"/>
                <a:cs typeface="Arial"/>
              </a:rPr>
              <a:t> </a:t>
            </a:r>
            <a:r>
              <a:rPr lang="en-GB" sz="1100" spc="-5" dirty="0">
                <a:latin typeface="Arial"/>
                <a:ea typeface="Times New Roman"/>
                <a:cs typeface="Arial"/>
              </a:rPr>
              <a:t>Coun</a:t>
            </a:r>
            <a:r>
              <a:rPr lang="en-GB" sz="1100" dirty="0">
                <a:latin typeface="Arial"/>
                <a:ea typeface="Times New Roman"/>
                <a:cs typeface="Arial"/>
              </a:rPr>
              <a:t>c</a:t>
            </a:r>
            <a:r>
              <a:rPr lang="en-GB" sz="1100" spc="-5" dirty="0">
                <a:latin typeface="Arial"/>
                <a:ea typeface="Times New Roman"/>
                <a:cs typeface="Arial"/>
              </a:rPr>
              <a:t>il’</a:t>
            </a:r>
            <a:r>
              <a:rPr lang="en-GB" sz="1100" dirty="0">
                <a:latin typeface="Arial"/>
                <a:ea typeface="Times New Roman"/>
                <a:cs typeface="Arial"/>
              </a:rPr>
              <a:t>s</a:t>
            </a:r>
            <a:r>
              <a:rPr lang="en-GB" sz="1100" spc="200" dirty="0">
                <a:latin typeface="Arial"/>
                <a:ea typeface="Times New Roman"/>
                <a:cs typeface="Arial"/>
              </a:rPr>
              <a:t> </a:t>
            </a:r>
            <a:r>
              <a:rPr lang="en-GB" sz="1100" spc="-20" dirty="0">
                <a:latin typeface="Arial"/>
                <a:ea typeface="Times New Roman"/>
                <a:cs typeface="Arial"/>
              </a:rPr>
              <a:t>w</a:t>
            </a:r>
            <a:r>
              <a:rPr lang="en-GB" sz="1100" dirty="0">
                <a:latin typeface="Arial"/>
                <a:ea typeface="Times New Roman"/>
                <a:cs typeface="Arial"/>
              </a:rPr>
              <a:t>e</a:t>
            </a:r>
            <a:r>
              <a:rPr lang="en-GB" sz="1100" spc="-20" dirty="0">
                <a:latin typeface="Arial"/>
                <a:ea typeface="Times New Roman"/>
                <a:cs typeface="Arial"/>
              </a:rPr>
              <a:t>b</a:t>
            </a:r>
            <a:r>
              <a:rPr lang="en-GB" sz="1100" dirty="0">
                <a:latin typeface="Arial"/>
                <a:ea typeface="Times New Roman"/>
                <a:cs typeface="Arial"/>
              </a:rPr>
              <a:t>s</a:t>
            </a:r>
            <a:r>
              <a:rPr lang="en-GB" sz="1100" spc="-5" dirty="0">
                <a:latin typeface="Arial"/>
                <a:ea typeface="Times New Roman"/>
                <a:cs typeface="Arial"/>
              </a:rPr>
              <a:t>i</a:t>
            </a:r>
            <a:r>
              <a:rPr lang="en-GB" sz="1100" spc="5" dirty="0">
                <a:latin typeface="Arial"/>
                <a:ea typeface="Times New Roman"/>
                <a:cs typeface="Arial"/>
              </a:rPr>
              <a:t>t</a:t>
            </a:r>
            <a:r>
              <a:rPr lang="en-GB" sz="1100" dirty="0">
                <a:latin typeface="Arial"/>
                <a:ea typeface="Times New Roman"/>
                <a:cs typeface="Arial"/>
              </a:rPr>
              <a:t>e</a:t>
            </a:r>
            <a:r>
              <a:rPr lang="en-GB" sz="1100" spc="185" dirty="0">
                <a:latin typeface="Arial"/>
                <a:ea typeface="Times New Roman"/>
                <a:cs typeface="Arial"/>
              </a:rPr>
              <a:t> </a:t>
            </a:r>
            <a:r>
              <a:rPr lang="en-GB" sz="1100" spc="-5" dirty="0">
                <a:latin typeface="Arial"/>
                <a:ea typeface="Times New Roman"/>
                <a:cs typeface="Arial"/>
              </a:rPr>
              <a:t>i</a:t>
            </a:r>
            <a:r>
              <a:rPr lang="en-GB" sz="1100" dirty="0">
                <a:latin typeface="Arial"/>
                <a:ea typeface="Times New Roman"/>
                <a:cs typeface="Arial"/>
              </a:rPr>
              <a:t>n</a:t>
            </a:r>
            <a:r>
              <a:rPr lang="en-GB" sz="1100" spc="180" dirty="0">
                <a:latin typeface="Arial"/>
                <a:ea typeface="Times New Roman"/>
                <a:cs typeface="Arial"/>
              </a:rPr>
              <a:t> </a:t>
            </a:r>
            <a:r>
              <a:rPr lang="en-GB" sz="1100" spc="-5" dirty="0">
                <a:latin typeface="Arial"/>
                <a:ea typeface="Times New Roman"/>
                <a:cs typeface="Arial"/>
              </a:rPr>
              <a:t>a</a:t>
            </a:r>
            <a:r>
              <a:rPr lang="en-GB" sz="1100" dirty="0">
                <a:latin typeface="Arial"/>
                <a:ea typeface="Times New Roman"/>
                <a:cs typeface="Arial"/>
              </a:rPr>
              <a:t>cc</a:t>
            </a:r>
            <a:r>
              <a:rPr lang="en-GB" sz="1100" spc="-5" dirty="0">
                <a:latin typeface="Arial"/>
                <a:ea typeface="Times New Roman"/>
                <a:cs typeface="Arial"/>
              </a:rPr>
              <a:t>o</a:t>
            </a:r>
            <a:r>
              <a:rPr lang="en-GB" sz="1100" dirty="0">
                <a:latin typeface="Arial"/>
                <a:ea typeface="Times New Roman"/>
                <a:cs typeface="Arial"/>
              </a:rPr>
              <a:t>rd</a:t>
            </a:r>
            <a:r>
              <a:rPr lang="en-GB" sz="1100" spc="-5" dirty="0">
                <a:latin typeface="Arial"/>
                <a:ea typeface="Times New Roman"/>
                <a:cs typeface="Arial"/>
              </a:rPr>
              <a:t>a</a:t>
            </a:r>
            <a:r>
              <a:rPr lang="en-GB" sz="1100" dirty="0">
                <a:latin typeface="Arial"/>
                <a:ea typeface="Times New Roman"/>
                <a:cs typeface="Arial"/>
              </a:rPr>
              <a:t>nce</a:t>
            </a:r>
            <a:r>
              <a:rPr lang="en-GB" sz="1100" spc="165" dirty="0">
                <a:latin typeface="Arial"/>
                <a:ea typeface="Times New Roman"/>
                <a:cs typeface="Arial"/>
              </a:rPr>
              <a:t> </a:t>
            </a:r>
            <a:r>
              <a:rPr lang="en-GB" sz="1100" spc="-30" dirty="0">
                <a:latin typeface="Arial"/>
                <a:ea typeface="Times New Roman"/>
                <a:cs typeface="Arial"/>
              </a:rPr>
              <a:t>w</a:t>
            </a:r>
            <a:r>
              <a:rPr lang="en-GB" sz="1100" spc="-5" dirty="0">
                <a:latin typeface="Arial"/>
                <a:ea typeface="Times New Roman"/>
                <a:cs typeface="Arial"/>
              </a:rPr>
              <a:t>i</a:t>
            </a:r>
            <a:r>
              <a:rPr lang="en-GB" sz="1100" spc="5" dirty="0">
                <a:latin typeface="Arial"/>
                <a:ea typeface="Times New Roman"/>
                <a:cs typeface="Arial"/>
              </a:rPr>
              <a:t>t</a:t>
            </a:r>
            <a:r>
              <a:rPr lang="en-GB" sz="1100" dirty="0">
                <a:latin typeface="Arial"/>
                <a:ea typeface="Times New Roman"/>
                <a:cs typeface="Arial"/>
              </a:rPr>
              <a:t>h</a:t>
            </a:r>
            <a:r>
              <a:rPr lang="en-GB" sz="1100" spc="180" dirty="0">
                <a:latin typeface="Arial"/>
                <a:ea typeface="Times New Roman"/>
                <a:cs typeface="Arial"/>
              </a:rPr>
              <a:t> </a:t>
            </a:r>
            <a:r>
              <a:rPr lang="en-GB" sz="1100" spc="5" dirty="0">
                <a:latin typeface="Arial"/>
                <a:ea typeface="Times New Roman"/>
                <a:cs typeface="Arial"/>
              </a:rPr>
              <a:t>t</a:t>
            </a:r>
            <a:r>
              <a:rPr lang="en-GB" sz="1100" spc="-5" dirty="0">
                <a:latin typeface="Arial"/>
                <a:ea typeface="Times New Roman"/>
                <a:cs typeface="Arial"/>
              </a:rPr>
              <a:t>h</a:t>
            </a:r>
            <a:r>
              <a:rPr lang="en-GB" sz="1100" dirty="0">
                <a:latin typeface="Arial"/>
                <a:ea typeface="Times New Roman"/>
                <a:cs typeface="Arial"/>
              </a:rPr>
              <a:t>e</a:t>
            </a:r>
            <a:r>
              <a:rPr lang="en-GB" sz="1100" spc="185" dirty="0">
                <a:latin typeface="Arial"/>
                <a:ea typeface="Times New Roman"/>
                <a:cs typeface="Arial"/>
              </a:rPr>
              <a:t> </a:t>
            </a:r>
            <a:r>
              <a:rPr lang="en-GB" sz="1100" dirty="0">
                <a:latin typeface="Arial"/>
                <a:ea typeface="Times New Roman"/>
                <a:cs typeface="Arial"/>
              </a:rPr>
              <a:t>r</a:t>
            </a:r>
            <a:r>
              <a:rPr lang="en-GB" sz="1100" spc="-30" dirty="0">
                <a:latin typeface="Arial"/>
                <a:ea typeface="Times New Roman"/>
                <a:cs typeface="Arial"/>
              </a:rPr>
              <a:t>e</a:t>
            </a:r>
            <a:r>
              <a:rPr lang="en-GB" sz="1100" spc="20" dirty="0">
                <a:latin typeface="Arial"/>
                <a:ea typeface="Times New Roman"/>
                <a:cs typeface="Arial"/>
              </a:rPr>
              <a:t>q</a:t>
            </a:r>
            <a:r>
              <a:rPr lang="en-GB" sz="1100" spc="-5" dirty="0">
                <a:latin typeface="Arial"/>
                <a:ea typeface="Times New Roman"/>
                <a:cs typeface="Arial"/>
              </a:rPr>
              <a:t>ui</a:t>
            </a:r>
            <a:r>
              <a:rPr lang="en-GB" sz="1100" dirty="0">
                <a:latin typeface="Arial"/>
                <a:ea typeface="Times New Roman"/>
                <a:cs typeface="Arial"/>
              </a:rPr>
              <a:t>r</a:t>
            </a:r>
            <a:r>
              <a:rPr lang="en-GB" sz="1100" spc="-5" dirty="0">
                <a:latin typeface="Arial"/>
                <a:ea typeface="Times New Roman"/>
                <a:cs typeface="Arial"/>
              </a:rPr>
              <a:t>e</a:t>
            </a:r>
            <a:r>
              <a:rPr lang="en-GB" sz="1100" dirty="0">
                <a:latin typeface="Arial"/>
                <a:ea typeface="Times New Roman"/>
                <a:cs typeface="Arial"/>
              </a:rPr>
              <a:t>m</a:t>
            </a:r>
            <a:r>
              <a:rPr lang="en-GB" sz="1100" spc="-15" dirty="0">
                <a:latin typeface="Arial"/>
                <a:ea typeface="Times New Roman"/>
                <a:cs typeface="Arial"/>
              </a:rPr>
              <a:t>en</a:t>
            </a:r>
            <a:r>
              <a:rPr lang="en-GB" sz="1100" spc="5" dirty="0">
                <a:latin typeface="Arial"/>
                <a:ea typeface="Times New Roman"/>
                <a:cs typeface="Arial"/>
              </a:rPr>
              <a:t>t</a:t>
            </a:r>
            <a:r>
              <a:rPr lang="en-GB" sz="1100" dirty="0">
                <a:latin typeface="Arial"/>
                <a:ea typeface="Times New Roman"/>
                <a:cs typeface="Arial"/>
              </a:rPr>
              <a:t>s</a:t>
            </a:r>
            <a:r>
              <a:rPr lang="en-GB" sz="1100" spc="175" dirty="0">
                <a:latin typeface="Arial"/>
                <a:ea typeface="Times New Roman"/>
                <a:cs typeface="Arial"/>
              </a:rPr>
              <a:t> </a:t>
            </a:r>
            <a:r>
              <a:rPr lang="en-GB" sz="1100" spc="-30" dirty="0">
                <a:latin typeface="Arial"/>
                <a:ea typeface="Times New Roman"/>
                <a:cs typeface="Arial"/>
              </a:rPr>
              <a:t>o</a:t>
            </a:r>
            <a:r>
              <a:rPr lang="en-GB" sz="1100" dirty="0">
                <a:latin typeface="Arial"/>
                <a:ea typeface="Times New Roman"/>
                <a:cs typeface="Arial"/>
              </a:rPr>
              <a:t>f</a:t>
            </a:r>
            <a:r>
              <a:rPr lang="en-GB" sz="1100" spc="200" dirty="0">
                <a:latin typeface="Arial"/>
                <a:ea typeface="Times New Roman"/>
                <a:cs typeface="Arial"/>
              </a:rPr>
              <a:t> </a:t>
            </a:r>
            <a:r>
              <a:rPr lang="en-GB" sz="1100" spc="5" dirty="0">
                <a:latin typeface="Arial"/>
                <a:ea typeface="Times New Roman"/>
                <a:cs typeface="Arial"/>
              </a:rPr>
              <a:t>t</a:t>
            </a:r>
            <a:r>
              <a:rPr lang="en-GB" sz="1100" spc="-5" dirty="0">
                <a:latin typeface="Arial"/>
                <a:ea typeface="Times New Roman"/>
                <a:cs typeface="Arial"/>
              </a:rPr>
              <a:t>he Lo</a:t>
            </a:r>
            <a:r>
              <a:rPr lang="en-GB" sz="1100" dirty="0">
                <a:latin typeface="Arial"/>
                <a:ea typeface="Times New Roman"/>
                <a:cs typeface="Arial"/>
              </a:rPr>
              <a:t>c</a:t>
            </a:r>
            <a:r>
              <a:rPr lang="en-GB" sz="1100" spc="-15" dirty="0">
                <a:latin typeface="Arial"/>
                <a:ea typeface="Times New Roman"/>
                <a:cs typeface="Arial"/>
              </a:rPr>
              <a:t>a</a:t>
            </a:r>
            <a:r>
              <a:rPr lang="en-GB" sz="1100" spc="-5" dirty="0">
                <a:latin typeface="Arial"/>
                <a:ea typeface="Times New Roman"/>
                <a:cs typeface="Arial"/>
              </a:rPr>
              <a:t>li</a:t>
            </a:r>
            <a:r>
              <a:rPr lang="en-GB" sz="1100" dirty="0">
                <a:latin typeface="Arial"/>
                <a:ea typeface="Times New Roman"/>
                <a:cs typeface="Arial"/>
              </a:rPr>
              <a:t>sm</a:t>
            </a:r>
            <a:r>
              <a:rPr lang="en-GB" sz="1100" spc="10" dirty="0">
                <a:latin typeface="Arial"/>
                <a:ea typeface="Times New Roman"/>
                <a:cs typeface="Arial"/>
              </a:rPr>
              <a:t> </a:t>
            </a:r>
            <a:r>
              <a:rPr lang="en-GB" sz="1100" spc="-5" dirty="0">
                <a:latin typeface="Arial"/>
                <a:ea typeface="Times New Roman"/>
                <a:cs typeface="Arial"/>
              </a:rPr>
              <a:t>A</a:t>
            </a:r>
            <a:r>
              <a:rPr lang="en-GB" sz="1100" spc="-15" dirty="0">
                <a:latin typeface="Arial"/>
                <a:ea typeface="Times New Roman"/>
                <a:cs typeface="Arial"/>
              </a:rPr>
              <a:t>c</a:t>
            </a:r>
            <a:r>
              <a:rPr lang="en-GB" sz="1100" dirty="0">
                <a:latin typeface="Arial"/>
                <a:ea typeface="Times New Roman"/>
                <a:cs typeface="Arial"/>
              </a:rPr>
              <a:t>t</a:t>
            </a:r>
            <a:r>
              <a:rPr lang="en-GB" sz="1100" spc="-5" dirty="0">
                <a:latin typeface="Arial"/>
                <a:ea typeface="Times New Roman"/>
                <a:cs typeface="Arial"/>
              </a:rPr>
              <a:t> </a:t>
            </a:r>
            <a:r>
              <a:rPr lang="en-GB" sz="1100" dirty="0">
                <a:latin typeface="Arial"/>
                <a:ea typeface="Times New Roman"/>
                <a:cs typeface="Arial"/>
              </a:rPr>
              <a:t>2</a:t>
            </a:r>
            <a:r>
              <a:rPr lang="en-GB" sz="1100" spc="-5" dirty="0">
                <a:latin typeface="Arial"/>
                <a:ea typeface="Times New Roman"/>
                <a:cs typeface="Arial"/>
              </a:rPr>
              <a:t>0</a:t>
            </a:r>
            <a:r>
              <a:rPr lang="en-GB" sz="1100" dirty="0">
                <a:latin typeface="Arial"/>
                <a:ea typeface="Times New Roman"/>
                <a:cs typeface="Arial"/>
              </a:rPr>
              <a:t>11 </a:t>
            </a:r>
            <a:r>
              <a:rPr lang="en-GB" sz="1100" spc="-5" dirty="0">
                <a:latin typeface="Arial"/>
                <a:ea typeface="Times New Roman"/>
                <a:cs typeface="Arial"/>
              </a:rPr>
              <a:t>i</a:t>
            </a:r>
            <a:r>
              <a:rPr lang="en-GB" sz="1100" dirty="0">
                <a:latin typeface="Arial"/>
                <a:ea typeface="Times New Roman"/>
                <a:cs typeface="Arial"/>
              </a:rPr>
              <a:t>n </a:t>
            </a:r>
            <a:r>
              <a:rPr lang="en-GB" sz="1100" spc="-45" dirty="0">
                <a:latin typeface="Arial"/>
                <a:ea typeface="Times New Roman"/>
                <a:cs typeface="Arial"/>
              </a:rPr>
              <a:t>M</a:t>
            </a:r>
            <a:r>
              <a:rPr lang="en-GB" sz="1100" spc="10" dirty="0">
                <a:latin typeface="Arial"/>
                <a:ea typeface="Times New Roman"/>
                <a:cs typeface="Arial"/>
              </a:rPr>
              <a:t>a</a:t>
            </a:r>
            <a:r>
              <a:rPr lang="en-GB" sz="1100" dirty="0">
                <a:latin typeface="Arial"/>
                <a:ea typeface="Times New Roman"/>
                <a:cs typeface="Arial"/>
              </a:rPr>
              <a:t>rch</a:t>
            </a:r>
            <a:r>
              <a:rPr lang="en-GB" sz="1100" spc="5" dirty="0">
                <a:latin typeface="Arial"/>
                <a:ea typeface="Times New Roman"/>
                <a:cs typeface="Arial"/>
              </a:rPr>
              <a:t> </a:t>
            </a:r>
            <a:r>
              <a:rPr lang="en-GB" sz="1100" spc="-15" dirty="0">
                <a:latin typeface="Arial"/>
                <a:ea typeface="Times New Roman"/>
                <a:cs typeface="Arial"/>
              </a:rPr>
              <a:t>e</a:t>
            </a:r>
            <a:r>
              <a:rPr lang="en-GB" sz="1100" dirty="0">
                <a:latin typeface="Arial"/>
                <a:ea typeface="Times New Roman"/>
                <a:cs typeface="Arial"/>
              </a:rPr>
              <a:t>ach </a:t>
            </a:r>
            <a:r>
              <a:rPr lang="en-GB" sz="1100" spc="-25" dirty="0">
                <a:latin typeface="Arial"/>
                <a:ea typeface="Times New Roman"/>
                <a:cs typeface="Arial"/>
              </a:rPr>
              <a:t>y</a:t>
            </a:r>
            <a:r>
              <a:rPr lang="en-GB" sz="1100" spc="-5" dirty="0">
                <a:latin typeface="Arial"/>
                <a:ea typeface="Times New Roman"/>
                <a:cs typeface="Arial"/>
              </a:rPr>
              <a:t>ea</a:t>
            </a:r>
            <a:r>
              <a:rPr lang="en-GB" sz="1100" dirty="0">
                <a:latin typeface="Arial"/>
                <a:ea typeface="Times New Roman"/>
                <a:cs typeface="Arial"/>
              </a:rPr>
              <a:t>r</a:t>
            </a:r>
            <a:r>
              <a:rPr lang="en-GB" sz="1100" dirty="0" smtClean="0">
                <a:latin typeface="Arial"/>
                <a:ea typeface="Times New Roman"/>
                <a:cs typeface="Arial"/>
              </a:rPr>
              <a:t>.</a:t>
            </a:r>
          </a:p>
          <a:p>
            <a:pPr marR="72390" algn="just" eaLnBrk="0" hangingPunct="0">
              <a:spcAft>
                <a:spcPts val="0"/>
              </a:spcAft>
            </a:pPr>
            <a:endParaRPr lang="en-GB" sz="1100" dirty="0">
              <a:effectLst/>
              <a:latin typeface="Arial"/>
              <a:ea typeface="Times New Roman"/>
              <a:cs typeface="Arial"/>
            </a:endParaRPr>
          </a:p>
          <a:p>
            <a:pPr marR="72390" algn="just" eaLnBrk="0" hangingPunct="0">
              <a:spcAft>
                <a:spcPts val="0"/>
              </a:spcAft>
            </a:pPr>
            <a:endParaRPr lang="en-GB" sz="1100" dirty="0" smtClean="0">
              <a:latin typeface="Arial"/>
              <a:ea typeface="Times New Roman"/>
              <a:cs typeface="Arial"/>
            </a:endParaRPr>
          </a:p>
          <a:p>
            <a:pPr marR="4715510" algn="just" eaLnBrk="0" hangingPunct="0">
              <a:spcAft>
                <a:spcPts val="0"/>
              </a:spcAft>
            </a:pPr>
            <a:r>
              <a:rPr lang="en-GB" sz="1100" b="1" spc="-5" dirty="0">
                <a:latin typeface="Arial"/>
                <a:ea typeface="Times New Roman"/>
                <a:cs typeface="Arial"/>
              </a:rPr>
              <a:t>Unde</a:t>
            </a:r>
            <a:r>
              <a:rPr lang="en-GB" sz="1100" b="1" dirty="0">
                <a:latin typeface="Arial"/>
                <a:ea typeface="Times New Roman"/>
                <a:cs typeface="Arial"/>
              </a:rPr>
              <a:t>r</a:t>
            </a:r>
            <a:r>
              <a:rPr lang="en-GB" sz="1100" b="1" spc="15" dirty="0">
                <a:latin typeface="Arial"/>
                <a:ea typeface="Times New Roman"/>
                <a:cs typeface="Arial"/>
              </a:rPr>
              <a:t>l</a:t>
            </a:r>
            <a:r>
              <a:rPr lang="en-GB" sz="1100" b="1" spc="-50" dirty="0">
                <a:latin typeface="Arial"/>
                <a:ea typeface="Times New Roman"/>
                <a:cs typeface="Arial"/>
              </a:rPr>
              <a:t>y</a:t>
            </a:r>
            <a:r>
              <a:rPr lang="en-GB" sz="1100" b="1" dirty="0">
                <a:latin typeface="Arial"/>
                <a:ea typeface="Times New Roman"/>
                <a:cs typeface="Arial"/>
              </a:rPr>
              <a:t>i</a:t>
            </a:r>
            <a:r>
              <a:rPr lang="en-GB" sz="1100" b="1" spc="-5" dirty="0">
                <a:latin typeface="Arial"/>
                <a:ea typeface="Times New Roman"/>
                <a:cs typeface="Arial"/>
              </a:rPr>
              <a:t>n</a:t>
            </a:r>
            <a:r>
              <a:rPr lang="en-GB" sz="1100" b="1" dirty="0">
                <a:latin typeface="Arial"/>
                <a:ea typeface="Times New Roman"/>
                <a:cs typeface="Arial"/>
              </a:rPr>
              <a:t>g </a:t>
            </a:r>
            <a:r>
              <a:rPr lang="en-GB" sz="1100" b="1" spc="-5" dirty="0" smtClean="0">
                <a:latin typeface="Arial"/>
                <a:ea typeface="Times New Roman"/>
                <a:cs typeface="Arial"/>
              </a:rPr>
              <a:t>P</a:t>
            </a:r>
            <a:r>
              <a:rPr lang="en-GB" sz="1100" b="1" dirty="0" smtClean="0">
                <a:latin typeface="Arial"/>
                <a:ea typeface="Times New Roman"/>
                <a:cs typeface="Arial"/>
              </a:rPr>
              <a:t>r</a:t>
            </a:r>
            <a:r>
              <a:rPr lang="en-GB" sz="1100" b="1" spc="5" dirty="0" smtClean="0">
                <a:latin typeface="Arial"/>
                <a:ea typeface="Times New Roman"/>
                <a:cs typeface="Arial"/>
              </a:rPr>
              <a:t>i</a:t>
            </a:r>
            <a:r>
              <a:rPr lang="en-GB" sz="1100" b="1" spc="-5" dirty="0" smtClean="0">
                <a:latin typeface="Arial"/>
                <a:ea typeface="Times New Roman"/>
                <a:cs typeface="Arial"/>
              </a:rPr>
              <a:t>nc</a:t>
            </a:r>
            <a:r>
              <a:rPr lang="en-GB" sz="1100" b="1" spc="5" dirty="0" smtClean="0">
                <a:latin typeface="Arial"/>
                <a:ea typeface="Times New Roman"/>
                <a:cs typeface="Arial"/>
              </a:rPr>
              <a:t>i</a:t>
            </a:r>
            <a:r>
              <a:rPr lang="en-GB" sz="1100" b="1" spc="-15" dirty="0" smtClean="0">
                <a:latin typeface="Arial"/>
                <a:ea typeface="Times New Roman"/>
                <a:cs typeface="Arial"/>
              </a:rPr>
              <a:t>p</a:t>
            </a:r>
            <a:r>
              <a:rPr lang="en-GB" sz="1100" b="1" spc="5" dirty="0" smtClean="0">
                <a:latin typeface="Arial"/>
                <a:ea typeface="Times New Roman"/>
                <a:cs typeface="Arial"/>
              </a:rPr>
              <a:t>l</a:t>
            </a:r>
            <a:r>
              <a:rPr lang="en-GB" sz="1100" b="1" spc="-5" dirty="0" smtClean="0">
                <a:latin typeface="Arial"/>
                <a:ea typeface="Times New Roman"/>
                <a:cs typeface="Arial"/>
              </a:rPr>
              <a:t>es</a:t>
            </a:r>
          </a:p>
          <a:p>
            <a:pPr marR="4715510" algn="just" eaLnBrk="0" hangingPunct="0">
              <a:spcAft>
                <a:spcPts val="0"/>
              </a:spcAft>
            </a:pPr>
            <a:endParaRPr lang="en-GB" sz="1100" dirty="0">
              <a:latin typeface="Arial"/>
              <a:ea typeface="Times New Roman"/>
              <a:cs typeface="Times New Roman"/>
            </a:endParaRPr>
          </a:p>
          <a:p>
            <a:pPr marR="72390" algn="just" eaLnBrk="0" hangingPunct="0">
              <a:spcAft>
                <a:spcPts val="0"/>
              </a:spcAft>
            </a:pPr>
            <a:r>
              <a:rPr lang="en-GB" sz="1100" spc="20" dirty="0">
                <a:latin typeface="Arial"/>
                <a:ea typeface="Times New Roman"/>
                <a:cs typeface="Arial"/>
              </a:rPr>
              <a:t>T</a:t>
            </a:r>
            <a:r>
              <a:rPr lang="en-GB" sz="1100" spc="-5" dirty="0">
                <a:latin typeface="Arial"/>
                <a:ea typeface="Times New Roman"/>
                <a:cs typeface="Arial"/>
              </a:rPr>
              <a:t>h</a:t>
            </a:r>
            <a:r>
              <a:rPr lang="en-GB" sz="1100" dirty="0">
                <a:latin typeface="Arial"/>
                <a:ea typeface="Times New Roman"/>
                <a:cs typeface="Arial"/>
              </a:rPr>
              <a:t>e</a:t>
            </a:r>
            <a:r>
              <a:rPr lang="en-GB" sz="1100" spc="60" dirty="0">
                <a:latin typeface="Arial"/>
                <a:ea typeface="Times New Roman"/>
                <a:cs typeface="Arial"/>
              </a:rPr>
              <a:t> </a:t>
            </a:r>
            <a:r>
              <a:rPr lang="en-GB" sz="1100" spc="-5" dirty="0">
                <a:latin typeface="Arial"/>
                <a:ea typeface="Times New Roman"/>
                <a:cs typeface="Arial"/>
              </a:rPr>
              <a:t>Counci</a:t>
            </a:r>
            <a:r>
              <a:rPr lang="en-GB" sz="1100" dirty="0">
                <a:latin typeface="Arial"/>
                <a:ea typeface="Times New Roman"/>
                <a:cs typeface="Arial"/>
              </a:rPr>
              <a:t>l</a:t>
            </a:r>
            <a:r>
              <a:rPr lang="en-GB" sz="1100" spc="70" dirty="0">
                <a:latin typeface="Arial"/>
                <a:ea typeface="Times New Roman"/>
                <a:cs typeface="Arial"/>
              </a:rPr>
              <a:t> </a:t>
            </a:r>
            <a:r>
              <a:rPr lang="en-GB" sz="1100" spc="-5" dirty="0">
                <a:latin typeface="Arial"/>
                <a:ea typeface="Times New Roman"/>
                <a:cs typeface="Arial"/>
              </a:rPr>
              <a:t>i</a:t>
            </a:r>
            <a:r>
              <a:rPr lang="en-GB" sz="1100" dirty="0">
                <a:latin typeface="Arial"/>
                <a:ea typeface="Times New Roman"/>
                <a:cs typeface="Arial"/>
              </a:rPr>
              <a:t>s</a:t>
            </a:r>
            <a:r>
              <a:rPr lang="en-GB" sz="1100" spc="75" dirty="0">
                <a:latin typeface="Arial"/>
                <a:ea typeface="Times New Roman"/>
                <a:cs typeface="Arial"/>
              </a:rPr>
              <a:t> </a:t>
            </a:r>
            <a:r>
              <a:rPr lang="en-GB" sz="1100" dirty="0">
                <a:latin typeface="Arial"/>
                <a:ea typeface="Times New Roman"/>
                <a:cs typeface="Arial"/>
              </a:rPr>
              <a:t>c</a:t>
            </a:r>
            <a:r>
              <a:rPr lang="en-GB" sz="1100" spc="-15" dirty="0">
                <a:latin typeface="Arial"/>
                <a:ea typeface="Times New Roman"/>
                <a:cs typeface="Arial"/>
              </a:rPr>
              <a:t>o</a:t>
            </a:r>
            <a:r>
              <a:rPr lang="en-GB" sz="1100" spc="-10" dirty="0">
                <a:latin typeface="Arial"/>
                <a:ea typeface="Times New Roman"/>
                <a:cs typeface="Arial"/>
              </a:rPr>
              <a:t>m</a:t>
            </a:r>
            <a:r>
              <a:rPr lang="en-GB" sz="1100" dirty="0">
                <a:latin typeface="Arial"/>
                <a:ea typeface="Times New Roman"/>
                <a:cs typeface="Arial"/>
              </a:rPr>
              <a:t>m</a:t>
            </a:r>
            <a:r>
              <a:rPr lang="en-GB" sz="1100" spc="-5" dirty="0">
                <a:latin typeface="Arial"/>
                <a:ea typeface="Times New Roman"/>
                <a:cs typeface="Arial"/>
              </a:rPr>
              <a:t>i</a:t>
            </a:r>
            <a:r>
              <a:rPr lang="en-GB" sz="1100" spc="5" dirty="0">
                <a:latin typeface="Arial"/>
                <a:ea typeface="Times New Roman"/>
                <a:cs typeface="Arial"/>
              </a:rPr>
              <a:t>t</a:t>
            </a:r>
            <a:r>
              <a:rPr lang="en-GB" sz="1100" spc="-10" dirty="0">
                <a:latin typeface="Arial"/>
                <a:ea typeface="Times New Roman"/>
                <a:cs typeface="Arial"/>
              </a:rPr>
              <a:t>t</a:t>
            </a:r>
            <a:r>
              <a:rPr lang="en-GB" sz="1100" spc="-30" dirty="0">
                <a:latin typeface="Arial"/>
                <a:ea typeface="Times New Roman"/>
                <a:cs typeface="Arial"/>
              </a:rPr>
              <a:t>e</a:t>
            </a:r>
            <a:r>
              <a:rPr lang="en-GB" sz="1100" dirty="0">
                <a:latin typeface="Arial"/>
                <a:ea typeface="Times New Roman"/>
                <a:cs typeface="Arial"/>
              </a:rPr>
              <a:t>d</a:t>
            </a:r>
            <a:r>
              <a:rPr lang="en-GB" sz="1100" spc="75" dirty="0">
                <a:latin typeface="Arial"/>
                <a:ea typeface="Times New Roman"/>
                <a:cs typeface="Arial"/>
              </a:rPr>
              <a:t> </a:t>
            </a:r>
            <a:r>
              <a:rPr lang="en-GB" sz="1100" spc="5" dirty="0">
                <a:latin typeface="Arial"/>
                <a:ea typeface="Times New Roman"/>
                <a:cs typeface="Arial"/>
              </a:rPr>
              <a:t>t</a:t>
            </a:r>
            <a:r>
              <a:rPr lang="en-GB" sz="1100" dirty="0">
                <a:latin typeface="Arial"/>
                <a:ea typeface="Times New Roman"/>
                <a:cs typeface="Arial"/>
              </a:rPr>
              <a:t>o</a:t>
            </a:r>
            <a:r>
              <a:rPr lang="en-GB" sz="1100" spc="75" dirty="0">
                <a:latin typeface="Arial"/>
                <a:ea typeface="Times New Roman"/>
                <a:cs typeface="Arial"/>
              </a:rPr>
              <a:t> </a:t>
            </a:r>
            <a:r>
              <a:rPr lang="en-GB" sz="1100" spc="-5" dirty="0">
                <a:latin typeface="Arial"/>
                <a:ea typeface="Times New Roman"/>
                <a:cs typeface="Arial"/>
              </a:rPr>
              <a:t>an</a:t>
            </a:r>
            <a:r>
              <a:rPr lang="en-GB" sz="1100" dirty="0">
                <a:latin typeface="Arial"/>
                <a:ea typeface="Times New Roman"/>
                <a:cs typeface="Arial"/>
              </a:rPr>
              <a:t>d</a:t>
            </a:r>
            <a:r>
              <a:rPr lang="en-GB" sz="1100" spc="75" dirty="0">
                <a:latin typeface="Arial"/>
                <a:ea typeface="Times New Roman"/>
                <a:cs typeface="Arial"/>
              </a:rPr>
              <a:t> </a:t>
            </a:r>
            <a:r>
              <a:rPr lang="en-GB" sz="1100" dirty="0">
                <a:latin typeface="Arial"/>
                <a:ea typeface="Times New Roman"/>
                <a:cs typeface="Arial"/>
              </a:rPr>
              <a:t>su</a:t>
            </a:r>
            <a:r>
              <a:rPr lang="en-GB" sz="1100" spc="-5" dirty="0">
                <a:latin typeface="Arial"/>
                <a:ea typeface="Times New Roman"/>
                <a:cs typeface="Arial"/>
              </a:rPr>
              <a:t>p</a:t>
            </a:r>
            <a:r>
              <a:rPr lang="en-GB" sz="1100" dirty="0">
                <a:latin typeface="Arial"/>
                <a:ea typeface="Times New Roman"/>
                <a:cs typeface="Arial"/>
              </a:rPr>
              <a:t>p</a:t>
            </a:r>
            <a:r>
              <a:rPr lang="en-GB" sz="1100" spc="-20" dirty="0">
                <a:latin typeface="Arial"/>
                <a:ea typeface="Times New Roman"/>
                <a:cs typeface="Arial"/>
              </a:rPr>
              <a:t>o</a:t>
            </a:r>
            <a:r>
              <a:rPr lang="en-GB" sz="1100" spc="-10" dirty="0">
                <a:latin typeface="Arial"/>
                <a:ea typeface="Times New Roman"/>
                <a:cs typeface="Arial"/>
              </a:rPr>
              <a:t>r</a:t>
            </a:r>
            <a:r>
              <a:rPr lang="en-GB" sz="1100" spc="5" dirty="0">
                <a:latin typeface="Arial"/>
                <a:ea typeface="Times New Roman"/>
                <a:cs typeface="Arial"/>
              </a:rPr>
              <a:t>t</a:t>
            </a:r>
            <a:r>
              <a:rPr lang="en-GB" sz="1100" dirty="0">
                <a:latin typeface="Arial"/>
                <a:ea typeface="Times New Roman"/>
                <a:cs typeface="Arial"/>
              </a:rPr>
              <a:t>s</a:t>
            </a:r>
            <a:r>
              <a:rPr lang="en-GB" sz="1100" spc="65" dirty="0">
                <a:latin typeface="Arial"/>
                <a:ea typeface="Times New Roman"/>
                <a:cs typeface="Arial"/>
              </a:rPr>
              <a:t> </a:t>
            </a:r>
            <a:r>
              <a:rPr lang="en-GB" sz="1100" spc="5" dirty="0">
                <a:latin typeface="Arial"/>
                <a:ea typeface="Times New Roman"/>
                <a:cs typeface="Arial"/>
              </a:rPr>
              <a:t>t</a:t>
            </a:r>
            <a:r>
              <a:rPr lang="en-GB" sz="1100" spc="-5" dirty="0">
                <a:latin typeface="Arial"/>
                <a:ea typeface="Times New Roman"/>
                <a:cs typeface="Arial"/>
              </a:rPr>
              <a:t>h</a:t>
            </a:r>
            <a:r>
              <a:rPr lang="en-GB" sz="1100" dirty="0">
                <a:latin typeface="Arial"/>
                <a:ea typeface="Times New Roman"/>
                <a:cs typeface="Arial"/>
              </a:rPr>
              <a:t>e</a:t>
            </a:r>
            <a:r>
              <a:rPr lang="en-GB" sz="1100" spc="60" dirty="0">
                <a:latin typeface="Arial"/>
                <a:ea typeface="Times New Roman"/>
                <a:cs typeface="Arial"/>
              </a:rPr>
              <a:t> </a:t>
            </a:r>
            <a:r>
              <a:rPr lang="en-GB" sz="1100" spc="-5" dirty="0">
                <a:latin typeface="Arial"/>
                <a:ea typeface="Times New Roman"/>
                <a:cs typeface="Arial"/>
              </a:rPr>
              <a:t>p</a:t>
            </a:r>
            <a:r>
              <a:rPr lang="en-GB" sz="1100" spc="-10" dirty="0">
                <a:latin typeface="Arial"/>
                <a:ea typeface="Times New Roman"/>
                <a:cs typeface="Arial"/>
              </a:rPr>
              <a:t>r</a:t>
            </a:r>
            <a:r>
              <a:rPr lang="en-GB" sz="1100" spc="-20" dirty="0">
                <a:latin typeface="Arial"/>
                <a:ea typeface="Times New Roman"/>
                <a:cs typeface="Arial"/>
              </a:rPr>
              <a:t>i</a:t>
            </a:r>
            <a:r>
              <a:rPr lang="en-GB" sz="1100" spc="-5" dirty="0">
                <a:latin typeface="Arial"/>
                <a:ea typeface="Times New Roman"/>
                <a:cs typeface="Arial"/>
              </a:rPr>
              <a:t>n</a:t>
            </a:r>
            <a:r>
              <a:rPr lang="en-GB" sz="1100" dirty="0">
                <a:latin typeface="Arial"/>
                <a:ea typeface="Times New Roman"/>
                <a:cs typeface="Arial"/>
              </a:rPr>
              <a:t>c</a:t>
            </a:r>
            <a:r>
              <a:rPr lang="en-GB" sz="1100" spc="-5" dirty="0">
                <a:latin typeface="Arial"/>
                <a:ea typeface="Times New Roman"/>
                <a:cs typeface="Arial"/>
              </a:rPr>
              <a:t>ipl</a:t>
            </a:r>
            <a:r>
              <a:rPr lang="en-GB" sz="1100" dirty="0">
                <a:latin typeface="Arial"/>
                <a:ea typeface="Times New Roman"/>
                <a:cs typeface="Arial"/>
              </a:rPr>
              <a:t>e</a:t>
            </a:r>
            <a:r>
              <a:rPr lang="en-GB" sz="1100" spc="75" dirty="0">
                <a:latin typeface="Arial"/>
                <a:ea typeface="Times New Roman"/>
                <a:cs typeface="Arial"/>
              </a:rPr>
              <a:t> </a:t>
            </a:r>
            <a:r>
              <a:rPr lang="en-GB" sz="1100" spc="-15" dirty="0">
                <a:latin typeface="Arial"/>
                <a:ea typeface="Times New Roman"/>
                <a:cs typeface="Arial"/>
              </a:rPr>
              <a:t>o</a:t>
            </a:r>
            <a:r>
              <a:rPr lang="en-GB" sz="1100" dirty="0">
                <a:latin typeface="Arial"/>
                <a:ea typeface="Times New Roman"/>
                <a:cs typeface="Arial"/>
              </a:rPr>
              <a:t>f</a:t>
            </a:r>
            <a:r>
              <a:rPr lang="en-GB" sz="1100" spc="105" dirty="0">
                <a:latin typeface="Arial"/>
                <a:ea typeface="Times New Roman"/>
                <a:cs typeface="Arial"/>
              </a:rPr>
              <a:t> </a:t>
            </a:r>
            <a:r>
              <a:rPr lang="en-GB" sz="1100" spc="-30" dirty="0">
                <a:latin typeface="Arial"/>
                <a:ea typeface="Times New Roman"/>
                <a:cs typeface="Arial"/>
              </a:rPr>
              <a:t>e</a:t>
            </a:r>
            <a:r>
              <a:rPr lang="en-GB" sz="1100" spc="20" dirty="0">
                <a:latin typeface="Arial"/>
                <a:ea typeface="Times New Roman"/>
                <a:cs typeface="Arial"/>
              </a:rPr>
              <a:t>q</a:t>
            </a:r>
            <a:r>
              <a:rPr lang="en-GB" sz="1100" spc="-5" dirty="0">
                <a:latin typeface="Arial"/>
                <a:ea typeface="Times New Roman"/>
                <a:cs typeface="Arial"/>
              </a:rPr>
              <a:t>ua</a:t>
            </a:r>
            <a:r>
              <a:rPr lang="en-GB" sz="1100" dirty="0">
                <a:latin typeface="Arial"/>
                <a:ea typeface="Times New Roman"/>
                <a:cs typeface="Arial"/>
              </a:rPr>
              <a:t>l</a:t>
            </a:r>
            <a:r>
              <a:rPr lang="en-GB" sz="1100" spc="70" dirty="0">
                <a:latin typeface="Arial"/>
                <a:ea typeface="Times New Roman"/>
                <a:cs typeface="Arial"/>
              </a:rPr>
              <a:t> </a:t>
            </a:r>
            <a:r>
              <a:rPr lang="en-GB" sz="1100" dirty="0">
                <a:latin typeface="Arial"/>
                <a:ea typeface="Times New Roman"/>
                <a:cs typeface="Arial"/>
              </a:rPr>
              <a:t>p</a:t>
            </a:r>
            <a:r>
              <a:rPr lang="en-GB" sz="1100" spc="-5" dirty="0">
                <a:latin typeface="Arial"/>
                <a:ea typeface="Times New Roman"/>
                <a:cs typeface="Arial"/>
              </a:rPr>
              <a:t>a</a:t>
            </a:r>
            <a:r>
              <a:rPr lang="en-GB" sz="1100" dirty="0">
                <a:latin typeface="Arial"/>
                <a:ea typeface="Times New Roman"/>
                <a:cs typeface="Arial"/>
              </a:rPr>
              <a:t>y</a:t>
            </a:r>
            <a:r>
              <a:rPr lang="en-GB" sz="1100" spc="40" dirty="0">
                <a:latin typeface="Arial"/>
                <a:ea typeface="Times New Roman"/>
                <a:cs typeface="Arial"/>
              </a:rPr>
              <a:t> </a:t>
            </a:r>
            <a:r>
              <a:rPr lang="en-GB" sz="1100" spc="25" dirty="0">
                <a:latin typeface="Arial"/>
                <a:ea typeface="Times New Roman"/>
                <a:cs typeface="Arial"/>
              </a:rPr>
              <a:t>f</a:t>
            </a:r>
            <a:r>
              <a:rPr lang="en-GB" sz="1100" spc="-30" dirty="0">
                <a:latin typeface="Arial"/>
                <a:ea typeface="Times New Roman"/>
                <a:cs typeface="Arial"/>
              </a:rPr>
              <a:t>o</a:t>
            </a:r>
            <a:r>
              <a:rPr lang="en-GB" sz="1100" dirty="0">
                <a:latin typeface="Arial"/>
                <a:ea typeface="Times New Roman"/>
                <a:cs typeface="Arial"/>
              </a:rPr>
              <a:t>r</a:t>
            </a:r>
            <a:r>
              <a:rPr lang="en-GB" sz="1100" spc="70" dirty="0">
                <a:latin typeface="Arial"/>
                <a:ea typeface="Times New Roman"/>
                <a:cs typeface="Arial"/>
              </a:rPr>
              <a:t> </a:t>
            </a:r>
            <a:r>
              <a:rPr lang="en-GB" sz="1100" spc="-5" dirty="0">
                <a:latin typeface="Arial"/>
                <a:ea typeface="Times New Roman"/>
                <a:cs typeface="Arial"/>
              </a:rPr>
              <a:t>a</a:t>
            </a:r>
            <a:r>
              <a:rPr lang="en-GB" sz="1100" spc="-20" dirty="0">
                <a:latin typeface="Arial"/>
                <a:ea typeface="Times New Roman"/>
                <a:cs typeface="Arial"/>
              </a:rPr>
              <a:t>l</a:t>
            </a:r>
            <a:r>
              <a:rPr lang="en-GB" sz="1100" dirty="0">
                <a:latin typeface="Arial"/>
                <a:ea typeface="Times New Roman"/>
                <a:cs typeface="Arial"/>
              </a:rPr>
              <a:t>l</a:t>
            </a:r>
            <a:r>
              <a:rPr lang="en-GB" sz="1100" spc="70" dirty="0">
                <a:latin typeface="Arial"/>
                <a:ea typeface="Times New Roman"/>
                <a:cs typeface="Arial"/>
              </a:rPr>
              <a:t> </a:t>
            </a:r>
            <a:r>
              <a:rPr lang="en-GB" sz="1100" spc="-5" dirty="0">
                <a:latin typeface="Arial"/>
                <a:ea typeface="Times New Roman"/>
                <a:cs typeface="Arial"/>
              </a:rPr>
              <a:t>ou</a:t>
            </a:r>
            <a:r>
              <a:rPr lang="en-GB" sz="1100" dirty="0">
                <a:latin typeface="Arial"/>
                <a:ea typeface="Times New Roman"/>
                <a:cs typeface="Arial"/>
              </a:rPr>
              <a:t>r</a:t>
            </a:r>
            <a:r>
              <a:rPr lang="en-GB" sz="1100" spc="85" dirty="0">
                <a:latin typeface="Arial"/>
                <a:ea typeface="Times New Roman"/>
                <a:cs typeface="Arial"/>
              </a:rPr>
              <a:t> </a:t>
            </a:r>
            <a:r>
              <a:rPr lang="en-GB" sz="1100" spc="-5" dirty="0">
                <a:latin typeface="Arial"/>
                <a:ea typeface="Times New Roman"/>
                <a:cs typeface="Arial"/>
              </a:rPr>
              <a:t>e</a:t>
            </a:r>
            <a:r>
              <a:rPr lang="en-GB" sz="1100" dirty="0">
                <a:latin typeface="Arial"/>
                <a:ea typeface="Times New Roman"/>
                <a:cs typeface="Arial"/>
              </a:rPr>
              <a:t>m</a:t>
            </a:r>
            <a:r>
              <a:rPr lang="en-GB" sz="1100" spc="-5" dirty="0">
                <a:latin typeface="Arial"/>
                <a:ea typeface="Times New Roman"/>
                <a:cs typeface="Arial"/>
              </a:rPr>
              <a:t>plo</a:t>
            </a:r>
            <a:r>
              <a:rPr lang="en-GB" sz="1100" spc="-25" dirty="0">
                <a:latin typeface="Arial"/>
                <a:ea typeface="Times New Roman"/>
                <a:cs typeface="Arial"/>
              </a:rPr>
              <a:t>y</a:t>
            </a:r>
            <a:r>
              <a:rPr lang="en-GB" sz="1100" dirty="0">
                <a:latin typeface="Arial"/>
                <a:ea typeface="Times New Roman"/>
                <a:cs typeface="Arial"/>
              </a:rPr>
              <a:t>e</a:t>
            </a:r>
            <a:r>
              <a:rPr lang="en-GB" sz="1100" spc="-5" dirty="0">
                <a:latin typeface="Arial"/>
                <a:ea typeface="Times New Roman"/>
                <a:cs typeface="Arial"/>
              </a:rPr>
              <a:t>e</a:t>
            </a:r>
            <a:r>
              <a:rPr lang="en-GB" sz="1100" dirty="0">
                <a:latin typeface="Arial"/>
                <a:ea typeface="Times New Roman"/>
                <a:cs typeface="Arial"/>
              </a:rPr>
              <a:t>s.</a:t>
            </a:r>
            <a:r>
              <a:rPr lang="en-GB" sz="1100" spc="70" dirty="0">
                <a:latin typeface="Arial"/>
                <a:ea typeface="Times New Roman"/>
                <a:cs typeface="Arial"/>
              </a:rPr>
              <a:t> </a:t>
            </a:r>
            <a:r>
              <a:rPr lang="en-GB" sz="1100" spc="-20" dirty="0">
                <a:latin typeface="Arial"/>
                <a:ea typeface="Times New Roman"/>
                <a:cs typeface="Arial"/>
              </a:rPr>
              <a:t>E</a:t>
            </a:r>
            <a:r>
              <a:rPr lang="en-GB" sz="1100" spc="20" dirty="0">
                <a:latin typeface="Arial"/>
                <a:ea typeface="Times New Roman"/>
                <a:cs typeface="Arial"/>
              </a:rPr>
              <a:t>q</a:t>
            </a:r>
            <a:r>
              <a:rPr lang="en-GB" sz="1100" dirty="0">
                <a:latin typeface="Arial"/>
                <a:ea typeface="Times New Roman"/>
                <a:cs typeface="Arial"/>
              </a:rPr>
              <a:t>u</a:t>
            </a:r>
            <a:r>
              <a:rPr lang="en-GB" sz="1100" spc="-5" dirty="0">
                <a:latin typeface="Arial"/>
                <a:ea typeface="Times New Roman"/>
                <a:cs typeface="Arial"/>
              </a:rPr>
              <a:t>a</a:t>
            </a:r>
            <a:r>
              <a:rPr lang="en-GB" sz="1100" dirty="0">
                <a:latin typeface="Arial"/>
                <a:ea typeface="Times New Roman"/>
                <a:cs typeface="Arial"/>
              </a:rPr>
              <a:t>l </a:t>
            </a:r>
            <a:r>
              <a:rPr lang="en-GB" sz="1100" spc="-5" dirty="0">
                <a:latin typeface="Arial"/>
                <a:ea typeface="Times New Roman"/>
                <a:cs typeface="Arial"/>
              </a:rPr>
              <a:t>pa</a:t>
            </a:r>
            <a:r>
              <a:rPr lang="en-GB" sz="1100" dirty="0">
                <a:latin typeface="Arial"/>
                <a:ea typeface="Times New Roman"/>
                <a:cs typeface="Arial"/>
              </a:rPr>
              <a:t>y</a:t>
            </a:r>
            <a:r>
              <a:rPr lang="en-GB" sz="1100" spc="35" dirty="0">
                <a:latin typeface="Arial"/>
                <a:ea typeface="Times New Roman"/>
                <a:cs typeface="Arial"/>
              </a:rPr>
              <a:t> </a:t>
            </a:r>
            <a:r>
              <a:rPr lang="en-GB" sz="1100" spc="-5" dirty="0">
                <a:latin typeface="Arial"/>
                <a:ea typeface="Times New Roman"/>
                <a:cs typeface="Arial"/>
              </a:rPr>
              <a:t>be</a:t>
            </a:r>
            <a:r>
              <a:rPr lang="en-GB" sz="1100" spc="5" dirty="0">
                <a:latin typeface="Arial"/>
                <a:ea typeface="Times New Roman"/>
                <a:cs typeface="Arial"/>
              </a:rPr>
              <a:t>t</a:t>
            </a:r>
            <a:r>
              <a:rPr lang="en-GB" sz="1100" spc="-30" dirty="0">
                <a:latin typeface="Arial"/>
                <a:ea typeface="Times New Roman"/>
                <a:cs typeface="Arial"/>
              </a:rPr>
              <a:t>w</a:t>
            </a:r>
            <a:r>
              <a:rPr lang="en-GB" sz="1100" spc="-5" dirty="0">
                <a:latin typeface="Arial"/>
                <a:ea typeface="Times New Roman"/>
                <a:cs typeface="Arial"/>
              </a:rPr>
              <a:t>ee</a:t>
            </a:r>
            <a:r>
              <a:rPr lang="en-GB" sz="1100" dirty="0">
                <a:latin typeface="Arial"/>
                <a:ea typeface="Times New Roman"/>
                <a:cs typeface="Arial"/>
              </a:rPr>
              <a:t>n</a:t>
            </a:r>
            <a:r>
              <a:rPr lang="en-GB" sz="1100" spc="90" dirty="0">
                <a:latin typeface="Arial"/>
                <a:ea typeface="Times New Roman"/>
                <a:cs typeface="Arial"/>
              </a:rPr>
              <a:t> </a:t>
            </a:r>
            <a:r>
              <a:rPr lang="en-GB" sz="1100" dirty="0">
                <a:latin typeface="Arial"/>
                <a:ea typeface="Times New Roman"/>
                <a:cs typeface="Arial"/>
              </a:rPr>
              <a:t>m</a:t>
            </a:r>
            <a:r>
              <a:rPr lang="en-GB" sz="1100" spc="-15" dirty="0">
                <a:latin typeface="Arial"/>
                <a:ea typeface="Times New Roman"/>
                <a:cs typeface="Arial"/>
              </a:rPr>
              <a:t>e</a:t>
            </a:r>
            <a:r>
              <a:rPr lang="en-GB" sz="1100" dirty="0">
                <a:latin typeface="Arial"/>
                <a:ea typeface="Times New Roman"/>
                <a:cs typeface="Arial"/>
              </a:rPr>
              <a:t>n</a:t>
            </a:r>
            <a:r>
              <a:rPr lang="en-GB" sz="1100" spc="90" dirty="0">
                <a:latin typeface="Arial"/>
                <a:ea typeface="Times New Roman"/>
                <a:cs typeface="Arial"/>
              </a:rPr>
              <a:t> </a:t>
            </a:r>
            <a:r>
              <a:rPr lang="en-GB" sz="1100" dirty="0">
                <a:latin typeface="Arial"/>
                <a:ea typeface="Times New Roman"/>
                <a:cs typeface="Arial"/>
              </a:rPr>
              <a:t>a</a:t>
            </a:r>
            <a:r>
              <a:rPr lang="en-GB" sz="1100" spc="-5" dirty="0">
                <a:latin typeface="Arial"/>
                <a:ea typeface="Times New Roman"/>
                <a:cs typeface="Arial"/>
              </a:rPr>
              <a:t>n</a:t>
            </a:r>
            <a:r>
              <a:rPr lang="en-GB" sz="1100" dirty="0">
                <a:latin typeface="Arial"/>
                <a:ea typeface="Times New Roman"/>
                <a:cs typeface="Arial"/>
              </a:rPr>
              <a:t>d</a:t>
            </a:r>
            <a:r>
              <a:rPr lang="en-GB" sz="1100" spc="105" dirty="0">
                <a:latin typeface="Arial"/>
                <a:ea typeface="Times New Roman"/>
                <a:cs typeface="Arial"/>
              </a:rPr>
              <a:t> </a:t>
            </a:r>
            <a:r>
              <a:rPr lang="en-GB" sz="1100" spc="-30" dirty="0">
                <a:latin typeface="Arial"/>
                <a:ea typeface="Times New Roman"/>
                <a:cs typeface="Arial"/>
              </a:rPr>
              <a:t>w</a:t>
            </a:r>
            <a:r>
              <a:rPr lang="en-GB" sz="1100" spc="-5" dirty="0">
                <a:latin typeface="Arial"/>
                <a:ea typeface="Times New Roman"/>
                <a:cs typeface="Arial"/>
              </a:rPr>
              <a:t>o</a:t>
            </a:r>
            <a:r>
              <a:rPr lang="en-GB" sz="1100" dirty="0">
                <a:latin typeface="Arial"/>
                <a:ea typeface="Times New Roman"/>
                <a:cs typeface="Arial"/>
              </a:rPr>
              <a:t>m</a:t>
            </a:r>
            <a:r>
              <a:rPr lang="en-GB" sz="1100" spc="-5" dirty="0">
                <a:latin typeface="Arial"/>
                <a:ea typeface="Times New Roman"/>
                <a:cs typeface="Arial"/>
              </a:rPr>
              <a:t>e</a:t>
            </a:r>
            <a:r>
              <a:rPr lang="en-GB" sz="1100" dirty="0">
                <a:latin typeface="Arial"/>
                <a:ea typeface="Times New Roman"/>
                <a:cs typeface="Arial"/>
              </a:rPr>
              <a:t>n</a:t>
            </a:r>
            <a:r>
              <a:rPr lang="en-GB" sz="1100" spc="90" dirty="0">
                <a:latin typeface="Arial"/>
                <a:ea typeface="Times New Roman"/>
                <a:cs typeface="Arial"/>
              </a:rPr>
              <a:t> </a:t>
            </a:r>
            <a:r>
              <a:rPr lang="en-GB" sz="1100" spc="-5" dirty="0">
                <a:latin typeface="Arial"/>
                <a:ea typeface="Times New Roman"/>
                <a:cs typeface="Arial"/>
              </a:rPr>
              <a:t>i</a:t>
            </a:r>
            <a:r>
              <a:rPr lang="en-GB" sz="1100" dirty="0">
                <a:latin typeface="Arial"/>
                <a:ea typeface="Times New Roman"/>
                <a:cs typeface="Arial"/>
              </a:rPr>
              <a:t>s</a:t>
            </a:r>
            <a:r>
              <a:rPr lang="en-GB" sz="1100" spc="95" dirty="0">
                <a:latin typeface="Arial"/>
                <a:ea typeface="Times New Roman"/>
                <a:cs typeface="Arial"/>
              </a:rPr>
              <a:t> </a:t>
            </a:r>
            <a:r>
              <a:rPr lang="en-GB" sz="1100" dirty="0">
                <a:latin typeface="Arial"/>
                <a:ea typeface="Times New Roman"/>
                <a:cs typeface="Arial"/>
              </a:rPr>
              <a:t>a </a:t>
            </a:r>
            <a:r>
              <a:rPr lang="en-GB" sz="1100" spc="-5" dirty="0">
                <a:latin typeface="Arial"/>
                <a:ea typeface="Times New Roman"/>
                <a:cs typeface="Arial"/>
              </a:rPr>
              <a:t>l</a:t>
            </a:r>
            <a:r>
              <a:rPr lang="en-GB" sz="1100" spc="-15" dirty="0">
                <a:latin typeface="Arial"/>
                <a:ea typeface="Times New Roman"/>
                <a:cs typeface="Arial"/>
              </a:rPr>
              <a:t>e</a:t>
            </a:r>
            <a:r>
              <a:rPr lang="en-GB" sz="1100" spc="5" dirty="0">
                <a:latin typeface="Arial"/>
                <a:ea typeface="Times New Roman"/>
                <a:cs typeface="Arial"/>
              </a:rPr>
              <a:t>g</a:t>
            </a:r>
            <a:r>
              <a:rPr lang="en-GB" sz="1100" dirty="0">
                <a:latin typeface="Arial"/>
                <a:ea typeface="Times New Roman"/>
                <a:cs typeface="Arial"/>
              </a:rPr>
              <a:t>al</a:t>
            </a:r>
            <a:r>
              <a:rPr lang="en-GB" sz="1100" spc="90" dirty="0">
                <a:latin typeface="Arial"/>
                <a:ea typeface="Times New Roman"/>
                <a:cs typeface="Arial"/>
              </a:rPr>
              <a:t> </a:t>
            </a:r>
            <a:r>
              <a:rPr lang="en-GB" sz="1100" dirty="0">
                <a:latin typeface="Arial"/>
                <a:ea typeface="Times New Roman"/>
                <a:cs typeface="Arial"/>
              </a:rPr>
              <a:t>r</a:t>
            </a:r>
            <a:r>
              <a:rPr lang="en-GB" sz="1100" spc="-5" dirty="0">
                <a:latin typeface="Arial"/>
                <a:ea typeface="Times New Roman"/>
                <a:cs typeface="Arial"/>
              </a:rPr>
              <a:t>i</a:t>
            </a:r>
            <a:r>
              <a:rPr lang="en-GB" sz="1100" spc="10" dirty="0">
                <a:latin typeface="Arial"/>
                <a:ea typeface="Times New Roman"/>
                <a:cs typeface="Arial"/>
              </a:rPr>
              <a:t>g</a:t>
            </a:r>
            <a:r>
              <a:rPr lang="en-GB" sz="1100" spc="-15" dirty="0">
                <a:latin typeface="Arial"/>
                <a:ea typeface="Times New Roman"/>
                <a:cs typeface="Arial"/>
              </a:rPr>
              <a:t>h</a:t>
            </a:r>
            <a:r>
              <a:rPr lang="en-GB" sz="1100" dirty="0">
                <a:latin typeface="Arial"/>
                <a:ea typeface="Times New Roman"/>
                <a:cs typeface="Arial"/>
              </a:rPr>
              <a:t>t</a:t>
            </a:r>
            <a:r>
              <a:rPr lang="en-GB" sz="1100" spc="115" dirty="0">
                <a:latin typeface="Arial"/>
                <a:ea typeface="Times New Roman"/>
                <a:cs typeface="Arial"/>
              </a:rPr>
              <a:t> </a:t>
            </a:r>
            <a:r>
              <a:rPr lang="en-GB" sz="1100" dirty="0">
                <a:latin typeface="Arial"/>
                <a:ea typeface="Times New Roman"/>
                <a:cs typeface="Arial"/>
              </a:rPr>
              <a:t>u</a:t>
            </a:r>
            <a:r>
              <a:rPr lang="en-GB" sz="1100" spc="-5" dirty="0">
                <a:latin typeface="Arial"/>
                <a:ea typeface="Times New Roman"/>
                <a:cs typeface="Arial"/>
              </a:rPr>
              <a:t>n</a:t>
            </a:r>
            <a:r>
              <a:rPr lang="en-GB" sz="1100" dirty="0">
                <a:latin typeface="Arial"/>
                <a:ea typeface="Times New Roman"/>
                <a:cs typeface="Arial"/>
              </a:rPr>
              <a:t>d</a:t>
            </a:r>
            <a:r>
              <a:rPr lang="en-GB" sz="1100" spc="-5" dirty="0">
                <a:latin typeface="Arial"/>
                <a:ea typeface="Times New Roman"/>
                <a:cs typeface="Arial"/>
              </a:rPr>
              <a:t>e</a:t>
            </a:r>
            <a:r>
              <a:rPr lang="en-GB" sz="1100" dirty="0">
                <a:latin typeface="Arial"/>
                <a:ea typeface="Times New Roman"/>
                <a:cs typeface="Arial"/>
              </a:rPr>
              <a:t>r</a:t>
            </a:r>
            <a:r>
              <a:rPr lang="en-GB" sz="1100" spc="85" dirty="0">
                <a:latin typeface="Arial"/>
                <a:ea typeface="Times New Roman"/>
                <a:cs typeface="Arial"/>
              </a:rPr>
              <a:t> </a:t>
            </a:r>
            <a:r>
              <a:rPr lang="en-GB" sz="1100" spc="-5" dirty="0">
                <a:latin typeface="Arial"/>
                <a:ea typeface="Times New Roman"/>
                <a:cs typeface="Arial"/>
              </a:rPr>
              <a:t>bo</a:t>
            </a:r>
            <a:r>
              <a:rPr lang="en-GB" sz="1100" spc="5" dirty="0">
                <a:latin typeface="Arial"/>
                <a:ea typeface="Times New Roman"/>
                <a:cs typeface="Arial"/>
              </a:rPr>
              <a:t>t</a:t>
            </a:r>
            <a:r>
              <a:rPr lang="en-GB" sz="1100" dirty="0">
                <a:latin typeface="Arial"/>
                <a:ea typeface="Times New Roman"/>
                <a:cs typeface="Arial"/>
              </a:rPr>
              <a:t>h</a:t>
            </a:r>
            <a:r>
              <a:rPr lang="en-GB" sz="1100" spc="80" dirty="0">
                <a:latin typeface="Arial"/>
                <a:ea typeface="Times New Roman"/>
                <a:cs typeface="Arial"/>
              </a:rPr>
              <a:t> </a:t>
            </a:r>
            <a:r>
              <a:rPr lang="en-GB" sz="1100" spc="-5" dirty="0">
                <a:latin typeface="Arial"/>
                <a:ea typeface="Times New Roman"/>
                <a:cs typeface="Arial"/>
              </a:rPr>
              <a:t>Uni</a:t>
            </a:r>
            <a:r>
              <a:rPr lang="en-GB" sz="1100" spc="5" dirty="0">
                <a:latin typeface="Arial"/>
                <a:ea typeface="Times New Roman"/>
                <a:cs typeface="Arial"/>
              </a:rPr>
              <a:t>t</a:t>
            </a:r>
            <a:r>
              <a:rPr lang="en-GB" sz="1100" spc="-5" dirty="0">
                <a:latin typeface="Arial"/>
                <a:ea typeface="Times New Roman"/>
                <a:cs typeface="Arial"/>
              </a:rPr>
              <a:t>e</a:t>
            </a:r>
            <a:r>
              <a:rPr lang="en-GB" sz="1100" dirty="0">
                <a:latin typeface="Arial"/>
                <a:ea typeface="Times New Roman"/>
                <a:cs typeface="Arial"/>
              </a:rPr>
              <a:t>d</a:t>
            </a:r>
            <a:r>
              <a:rPr lang="en-GB" sz="1100" spc="80" dirty="0">
                <a:latin typeface="Arial"/>
                <a:ea typeface="Times New Roman"/>
                <a:cs typeface="Arial"/>
              </a:rPr>
              <a:t> </a:t>
            </a:r>
            <a:r>
              <a:rPr lang="en-GB" sz="1100" spc="-5" dirty="0">
                <a:latin typeface="Arial"/>
                <a:ea typeface="Times New Roman"/>
                <a:cs typeface="Arial"/>
              </a:rPr>
              <a:t>Ki</a:t>
            </a:r>
            <a:r>
              <a:rPr lang="en-GB" sz="1100" spc="-15" dirty="0">
                <a:latin typeface="Arial"/>
                <a:ea typeface="Times New Roman"/>
                <a:cs typeface="Arial"/>
              </a:rPr>
              <a:t>n</a:t>
            </a:r>
            <a:r>
              <a:rPr lang="en-GB" sz="1100" spc="20" dirty="0">
                <a:latin typeface="Arial"/>
                <a:ea typeface="Times New Roman"/>
                <a:cs typeface="Arial"/>
              </a:rPr>
              <a:t>g</a:t>
            </a:r>
            <a:r>
              <a:rPr lang="en-GB" sz="1100" spc="-5" dirty="0">
                <a:latin typeface="Arial"/>
                <a:ea typeface="Times New Roman"/>
                <a:cs typeface="Arial"/>
              </a:rPr>
              <a:t>d</a:t>
            </a:r>
            <a:r>
              <a:rPr lang="en-GB" sz="1100" spc="-15" dirty="0">
                <a:latin typeface="Arial"/>
                <a:ea typeface="Times New Roman"/>
                <a:cs typeface="Arial"/>
              </a:rPr>
              <a:t>o</a:t>
            </a:r>
            <a:r>
              <a:rPr lang="en-GB" sz="1100" dirty="0">
                <a:latin typeface="Arial"/>
                <a:ea typeface="Times New Roman"/>
                <a:cs typeface="Arial"/>
              </a:rPr>
              <a:t>m </a:t>
            </a:r>
            <a:r>
              <a:rPr lang="en-GB" sz="1100" spc="-5" dirty="0">
                <a:latin typeface="Arial"/>
                <a:ea typeface="Times New Roman"/>
                <a:cs typeface="Arial"/>
              </a:rPr>
              <a:t>an</a:t>
            </a:r>
            <a:r>
              <a:rPr lang="en-GB" sz="1100" dirty="0">
                <a:latin typeface="Arial"/>
                <a:ea typeface="Times New Roman"/>
                <a:cs typeface="Arial"/>
              </a:rPr>
              <a:t>d</a:t>
            </a:r>
            <a:r>
              <a:rPr lang="en-GB" sz="1100" spc="40" dirty="0">
                <a:latin typeface="Arial"/>
                <a:ea typeface="Times New Roman"/>
                <a:cs typeface="Arial"/>
              </a:rPr>
              <a:t> </a:t>
            </a:r>
            <a:r>
              <a:rPr lang="en-GB" sz="1100" spc="-5" dirty="0">
                <a:latin typeface="Arial"/>
                <a:ea typeface="Times New Roman"/>
                <a:cs typeface="Arial"/>
              </a:rPr>
              <a:t>Eu</a:t>
            </a:r>
            <a:r>
              <a:rPr lang="en-GB" sz="1100" dirty="0">
                <a:latin typeface="Arial"/>
                <a:ea typeface="Times New Roman"/>
                <a:cs typeface="Arial"/>
              </a:rPr>
              <a:t>ro</a:t>
            </a:r>
            <a:r>
              <a:rPr lang="en-GB" sz="1100" spc="-5" dirty="0">
                <a:latin typeface="Arial"/>
                <a:ea typeface="Times New Roman"/>
                <a:cs typeface="Arial"/>
              </a:rPr>
              <a:t>p</a:t>
            </a:r>
            <a:r>
              <a:rPr lang="en-GB" sz="1100" dirty="0">
                <a:latin typeface="Arial"/>
                <a:ea typeface="Times New Roman"/>
                <a:cs typeface="Arial"/>
              </a:rPr>
              <a:t>e</a:t>
            </a:r>
            <a:r>
              <a:rPr lang="en-GB" sz="1100" spc="-20" dirty="0">
                <a:latin typeface="Arial"/>
                <a:ea typeface="Times New Roman"/>
                <a:cs typeface="Arial"/>
              </a:rPr>
              <a:t>a</a:t>
            </a:r>
            <a:r>
              <a:rPr lang="en-GB" sz="1100" dirty="0">
                <a:latin typeface="Arial"/>
                <a:ea typeface="Times New Roman"/>
                <a:cs typeface="Arial"/>
              </a:rPr>
              <a:t>n </a:t>
            </a:r>
            <a:r>
              <a:rPr lang="en-GB" sz="1100" spc="-5" dirty="0">
                <a:latin typeface="Arial"/>
                <a:ea typeface="Times New Roman"/>
                <a:cs typeface="Arial"/>
              </a:rPr>
              <a:t>L</a:t>
            </a:r>
            <a:r>
              <a:rPr lang="en-GB" sz="1100" dirty="0">
                <a:latin typeface="Arial"/>
                <a:ea typeface="Times New Roman"/>
                <a:cs typeface="Arial"/>
              </a:rPr>
              <a:t>a</a:t>
            </a:r>
            <a:r>
              <a:rPr lang="en-GB" sz="1100" spc="-30" dirty="0">
                <a:latin typeface="Arial"/>
                <a:ea typeface="Times New Roman"/>
                <a:cs typeface="Arial"/>
              </a:rPr>
              <a:t>w</a:t>
            </a:r>
            <a:r>
              <a:rPr lang="en-GB" sz="1100" dirty="0">
                <a:latin typeface="Arial"/>
                <a:ea typeface="Times New Roman"/>
                <a:cs typeface="Arial"/>
              </a:rPr>
              <a:t>.</a:t>
            </a:r>
            <a:r>
              <a:rPr lang="en-GB" sz="1100" spc="210" dirty="0">
                <a:latin typeface="Arial"/>
                <a:ea typeface="Times New Roman"/>
                <a:cs typeface="Arial"/>
              </a:rPr>
              <a:t> </a:t>
            </a:r>
            <a:r>
              <a:rPr lang="en-GB" sz="1100" spc="20" dirty="0">
                <a:latin typeface="Arial"/>
                <a:ea typeface="Times New Roman"/>
                <a:cs typeface="Arial"/>
              </a:rPr>
              <a:t>T</a:t>
            </a:r>
            <a:r>
              <a:rPr lang="en-GB" sz="1100" spc="-5" dirty="0">
                <a:latin typeface="Arial"/>
                <a:ea typeface="Times New Roman"/>
                <a:cs typeface="Arial"/>
              </a:rPr>
              <a:t>h</a:t>
            </a:r>
            <a:r>
              <a:rPr lang="en-GB" sz="1100" dirty="0">
                <a:latin typeface="Arial"/>
                <a:ea typeface="Times New Roman"/>
                <a:cs typeface="Arial"/>
              </a:rPr>
              <a:t>e</a:t>
            </a:r>
            <a:r>
              <a:rPr lang="en-GB" sz="1100" spc="240" dirty="0">
                <a:latin typeface="Arial"/>
                <a:ea typeface="Times New Roman"/>
                <a:cs typeface="Arial"/>
              </a:rPr>
              <a:t> </a:t>
            </a:r>
            <a:r>
              <a:rPr lang="en-GB" sz="1100" spc="-20" dirty="0">
                <a:latin typeface="Arial"/>
                <a:ea typeface="Times New Roman"/>
                <a:cs typeface="Arial"/>
              </a:rPr>
              <a:t>E</a:t>
            </a:r>
            <a:r>
              <a:rPr lang="en-GB" sz="1100" spc="5" dirty="0">
                <a:latin typeface="Arial"/>
                <a:ea typeface="Times New Roman"/>
                <a:cs typeface="Arial"/>
              </a:rPr>
              <a:t>q</a:t>
            </a:r>
            <a:r>
              <a:rPr lang="en-GB" sz="1100" dirty="0">
                <a:latin typeface="Arial"/>
                <a:ea typeface="Times New Roman"/>
                <a:cs typeface="Arial"/>
              </a:rPr>
              <a:t>u</a:t>
            </a:r>
            <a:r>
              <a:rPr lang="en-GB" sz="1100" spc="-5" dirty="0">
                <a:latin typeface="Arial"/>
                <a:ea typeface="Times New Roman"/>
                <a:cs typeface="Arial"/>
              </a:rPr>
              <a:t>al</a:t>
            </a:r>
            <a:r>
              <a:rPr lang="en-GB" sz="1100" spc="-20" dirty="0">
                <a:latin typeface="Arial"/>
                <a:ea typeface="Times New Roman"/>
                <a:cs typeface="Arial"/>
              </a:rPr>
              <a:t>i</a:t>
            </a:r>
            <a:r>
              <a:rPr lang="en-GB" sz="1100" spc="5" dirty="0">
                <a:latin typeface="Arial"/>
                <a:ea typeface="Times New Roman"/>
                <a:cs typeface="Arial"/>
              </a:rPr>
              <a:t>t</a:t>
            </a:r>
            <a:r>
              <a:rPr lang="en-GB" sz="1100" dirty="0">
                <a:latin typeface="Arial"/>
                <a:ea typeface="Times New Roman"/>
                <a:cs typeface="Arial"/>
              </a:rPr>
              <a:t>y</a:t>
            </a:r>
            <a:r>
              <a:rPr lang="en-GB" sz="1100" spc="220" dirty="0">
                <a:latin typeface="Arial"/>
                <a:ea typeface="Times New Roman"/>
                <a:cs typeface="Arial"/>
              </a:rPr>
              <a:t> </a:t>
            </a:r>
            <a:r>
              <a:rPr lang="en-GB" sz="1100" spc="-5" dirty="0">
                <a:latin typeface="Arial"/>
                <a:ea typeface="Times New Roman"/>
                <a:cs typeface="Arial"/>
              </a:rPr>
              <a:t>A</a:t>
            </a:r>
            <a:r>
              <a:rPr lang="en-GB" sz="1100" dirty="0">
                <a:latin typeface="Arial"/>
                <a:ea typeface="Times New Roman"/>
                <a:cs typeface="Arial"/>
              </a:rPr>
              <a:t>ct</a:t>
            </a:r>
            <a:r>
              <a:rPr lang="en-GB" sz="1100" spc="260" dirty="0">
                <a:latin typeface="Arial"/>
                <a:ea typeface="Times New Roman"/>
                <a:cs typeface="Arial"/>
              </a:rPr>
              <a:t> </a:t>
            </a:r>
            <a:r>
              <a:rPr lang="en-GB" sz="1100" spc="-5" dirty="0">
                <a:latin typeface="Arial"/>
                <a:ea typeface="Times New Roman"/>
                <a:cs typeface="Arial"/>
              </a:rPr>
              <a:t>201</a:t>
            </a:r>
            <a:r>
              <a:rPr lang="en-GB" sz="1100" dirty="0">
                <a:latin typeface="Arial"/>
                <a:ea typeface="Times New Roman"/>
                <a:cs typeface="Arial"/>
              </a:rPr>
              <a:t>0</a:t>
            </a:r>
            <a:r>
              <a:rPr lang="en-GB" sz="1100" spc="245" dirty="0">
                <a:latin typeface="Arial"/>
                <a:ea typeface="Times New Roman"/>
                <a:cs typeface="Arial"/>
              </a:rPr>
              <a:t> </a:t>
            </a:r>
            <a:r>
              <a:rPr lang="en-GB" sz="1100" dirty="0">
                <a:latin typeface="Arial"/>
                <a:ea typeface="Times New Roman"/>
                <a:cs typeface="Arial"/>
              </a:rPr>
              <a:t>r</a:t>
            </a:r>
            <a:r>
              <a:rPr lang="en-GB" sz="1100" spc="-15" dirty="0">
                <a:latin typeface="Arial"/>
                <a:ea typeface="Times New Roman"/>
                <a:cs typeface="Arial"/>
              </a:rPr>
              <a:t>e</a:t>
            </a:r>
            <a:r>
              <a:rPr lang="en-GB" sz="1100" spc="20" dirty="0">
                <a:latin typeface="Arial"/>
                <a:ea typeface="Times New Roman"/>
                <a:cs typeface="Arial"/>
              </a:rPr>
              <a:t>q</a:t>
            </a:r>
            <a:r>
              <a:rPr lang="en-GB" sz="1100" spc="-5" dirty="0">
                <a:latin typeface="Arial"/>
                <a:ea typeface="Times New Roman"/>
                <a:cs typeface="Arial"/>
              </a:rPr>
              <a:t>ui</a:t>
            </a:r>
            <a:r>
              <a:rPr lang="en-GB" sz="1100" dirty="0">
                <a:latin typeface="Arial"/>
                <a:ea typeface="Times New Roman"/>
                <a:cs typeface="Arial"/>
              </a:rPr>
              <a:t>r</a:t>
            </a:r>
            <a:r>
              <a:rPr lang="en-GB" sz="1100" spc="-5" dirty="0">
                <a:latin typeface="Arial"/>
                <a:ea typeface="Times New Roman"/>
                <a:cs typeface="Arial"/>
              </a:rPr>
              <a:t>e</a:t>
            </a:r>
            <a:r>
              <a:rPr lang="en-GB" sz="1100" dirty="0">
                <a:latin typeface="Arial"/>
                <a:ea typeface="Times New Roman"/>
                <a:cs typeface="Arial"/>
              </a:rPr>
              <a:t>s</a:t>
            </a:r>
            <a:r>
              <a:rPr lang="en-GB" sz="1100" spc="230" dirty="0">
                <a:latin typeface="Arial"/>
                <a:ea typeface="Times New Roman"/>
                <a:cs typeface="Arial"/>
              </a:rPr>
              <a:t> </a:t>
            </a:r>
            <a:r>
              <a:rPr lang="en-GB" sz="1100" spc="-5" dirty="0">
                <a:latin typeface="Arial"/>
                <a:ea typeface="Times New Roman"/>
                <a:cs typeface="Arial"/>
              </a:rPr>
              <a:t>e</a:t>
            </a:r>
            <a:r>
              <a:rPr lang="en-GB" sz="1100" dirty="0">
                <a:latin typeface="Arial"/>
                <a:ea typeface="Times New Roman"/>
                <a:cs typeface="Arial"/>
              </a:rPr>
              <a:t>m</a:t>
            </a:r>
            <a:r>
              <a:rPr lang="en-GB" sz="1100" spc="-5" dirty="0">
                <a:latin typeface="Arial"/>
                <a:ea typeface="Times New Roman"/>
                <a:cs typeface="Arial"/>
              </a:rPr>
              <a:t>plo</a:t>
            </a:r>
            <a:r>
              <a:rPr lang="en-GB" sz="1100" spc="-25" dirty="0">
                <a:latin typeface="Arial"/>
                <a:ea typeface="Times New Roman"/>
                <a:cs typeface="Arial"/>
              </a:rPr>
              <a:t>y</a:t>
            </a:r>
            <a:r>
              <a:rPr lang="en-GB" sz="1100" spc="-5" dirty="0">
                <a:latin typeface="Arial"/>
                <a:ea typeface="Times New Roman"/>
                <a:cs typeface="Arial"/>
              </a:rPr>
              <a:t>e</a:t>
            </a:r>
            <a:r>
              <a:rPr lang="en-GB" sz="1100" dirty="0">
                <a:latin typeface="Arial"/>
                <a:ea typeface="Times New Roman"/>
                <a:cs typeface="Arial"/>
              </a:rPr>
              <a:t>rs</a:t>
            </a:r>
            <a:r>
              <a:rPr lang="en-GB" sz="1100" spc="250" dirty="0">
                <a:latin typeface="Arial"/>
                <a:ea typeface="Times New Roman"/>
                <a:cs typeface="Arial"/>
              </a:rPr>
              <a:t> </a:t>
            </a:r>
            <a:r>
              <a:rPr lang="en-GB" sz="1100" spc="-5" dirty="0">
                <a:latin typeface="Arial"/>
                <a:ea typeface="Times New Roman"/>
                <a:cs typeface="Arial"/>
              </a:rPr>
              <a:t>no</a:t>
            </a:r>
            <a:r>
              <a:rPr lang="en-GB" sz="1100" dirty="0">
                <a:latin typeface="Arial"/>
                <a:ea typeface="Times New Roman"/>
                <a:cs typeface="Arial"/>
              </a:rPr>
              <a:t>t</a:t>
            </a:r>
            <a:r>
              <a:rPr lang="en-GB" sz="1100" spc="260" dirty="0">
                <a:latin typeface="Arial"/>
                <a:ea typeface="Times New Roman"/>
                <a:cs typeface="Arial"/>
              </a:rPr>
              <a:t> </a:t>
            </a:r>
            <a:r>
              <a:rPr lang="en-GB" sz="1100" spc="5" dirty="0">
                <a:latin typeface="Arial"/>
                <a:ea typeface="Times New Roman"/>
                <a:cs typeface="Arial"/>
              </a:rPr>
              <a:t>t</a:t>
            </a:r>
            <a:r>
              <a:rPr lang="en-GB" sz="1100" dirty="0">
                <a:latin typeface="Arial"/>
                <a:ea typeface="Times New Roman"/>
                <a:cs typeface="Arial"/>
              </a:rPr>
              <a:t>o</a:t>
            </a:r>
            <a:r>
              <a:rPr lang="en-GB" sz="1100" spc="240" dirty="0">
                <a:latin typeface="Arial"/>
                <a:ea typeface="Times New Roman"/>
                <a:cs typeface="Arial"/>
              </a:rPr>
              <a:t> </a:t>
            </a:r>
            <a:r>
              <a:rPr lang="en-GB" sz="1100" spc="-5" dirty="0">
                <a:latin typeface="Arial"/>
                <a:ea typeface="Times New Roman"/>
                <a:cs typeface="Arial"/>
              </a:rPr>
              <a:t>di</a:t>
            </a:r>
            <a:r>
              <a:rPr lang="en-GB" sz="1100" dirty="0">
                <a:latin typeface="Arial"/>
                <a:ea typeface="Times New Roman"/>
                <a:cs typeface="Arial"/>
              </a:rPr>
              <a:t>s</a:t>
            </a:r>
            <a:r>
              <a:rPr lang="en-GB" sz="1100" spc="-15" dirty="0">
                <a:latin typeface="Arial"/>
                <a:ea typeface="Times New Roman"/>
                <a:cs typeface="Arial"/>
              </a:rPr>
              <a:t>c</a:t>
            </a:r>
            <a:r>
              <a:rPr lang="en-GB" sz="1100" dirty="0">
                <a:latin typeface="Arial"/>
                <a:ea typeface="Times New Roman"/>
                <a:cs typeface="Arial"/>
              </a:rPr>
              <a:t>r</a:t>
            </a:r>
            <a:r>
              <a:rPr lang="en-GB" sz="1100" spc="-5" dirty="0">
                <a:latin typeface="Arial"/>
                <a:ea typeface="Times New Roman"/>
                <a:cs typeface="Arial"/>
              </a:rPr>
              <a:t>i</a:t>
            </a:r>
            <a:r>
              <a:rPr lang="en-GB" sz="1100" spc="-10" dirty="0">
                <a:latin typeface="Arial"/>
                <a:ea typeface="Times New Roman"/>
                <a:cs typeface="Arial"/>
              </a:rPr>
              <a:t>m</a:t>
            </a:r>
            <a:r>
              <a:rPr lang="en-GB" sz="1100" spc="-5" dirty="0">
                <a:latin typeface="Arial"/>
                <a:ea typeface="Times New Roman"/>
                <a:cs typeface="Arial"/>
              </a:rPr>
              <a:t>ina</a:t>
            </a:r>
            <a:r>
              <a:rPr lang="en-GB" sz="1100" spc="5" dirty="0">
                <a:latin typeface="Arial"/>
                <a:ea typeface="Times New Roman"/>
                <a:cs typeface="Arial"/>
              </a:rPr>
              <a:t>t</a:t>
            </a:r>
            <a:r>
              <a:rPr lang="en-GB" sz="1100" dirty="0">
                <a:latin typeface="Arial"/>
                <a:ea typeface="Times New Roman"/>
                <a:cs typeface="Arial"/>
              </a:rPr>
              <a:t>e</a:t>
            </a:r>
            <a:r>
              <a:rPr lang="en-GB" sz="1100" spc="240" dirty="0">
                <a:latin typeface="Arial"/>
                <a:ea typeface="Times New Roman"/>
                <a:cs typeface="Arial"/>
              </a:rPr>
              <a:t> </a:t>
            </a:r>
            <a:r>
              <a:rPr lang="en-GB" sz="1100" spc="-15" dirty="0">
                <a:latin typeface="Arial"/>
                <a:ea typeface="Times New Roman"/>
                <a:cs typeface="Arial"/>
              </a:rPr>
              <a:t>o</a:t>
            </a:r>
            <a:r>
              <a:rPr lang="en-GB" sz="1100" dirty="0">
                <a:latin typeface="Arial"/>
                <a:ea typeface="Times New Roman"/>
                <a:cs typeface="Arial"/>
              </a:rPr>
              <a:t>n</a:t>
            </a:r>
            <a:r>
              <a:rPr lang="en-GB" sz="1100" spc="230" dirty="0">
                <a:latin typeface="Arial"/>
                <a:ea typeface="Times New Roman"/>
                <a:cs typeface="Arial"/>
              </a:rPr>
              <a:t> </a:t>
            </a:r>
            <a:r>
              <a:rPr lang="en-GB" sz="1100" spc="20" dirty="0">
                <a:latin typeface="Arial"/>
                <a:ea typeface="Times New Roman"/>
                <a:cs typeface="Arial"/>
              </a:rPr>
              <a:t>g</a:t>
            </a:r>
            <a:r>
              <a:rPr lang="en-GB" sz="1100" dirty="0">
                <a:latin typeface="Arial"/>
                <a:ea typeface="Times New Roman"/>
                <a:cs typeface="Arial"/>
              </a:rPr>
              <a:t>ro</a:t>
            </a:r>
            <a:r>
              <a:rPr lang="en-GB" sz="1100" spc="-5" dirty="0">
                <a:latin typeface="Arial"/>
                <a:ea typeface="Times New Roman"/>
                <a:cs typeface="Arial"/>
              </a:rPr>
              <a:t>u</a:t>
            </a:r>
            <a:r>
              <a:rPr lang="en-GB" sz="1100" dirty="0">
                <a:latin typeface="Arial"/>
                <a:ea typeface="Times New Roman"/>
                <a:cs typeface="Arial"/>
              </a:rPr>
              <a:t>n</a:t>
            </a:r>
            <a:r>
              <a:rPr lang="en-GB" sz="1100" spc="-20" dirty="0">
                <a:latin typeface="Arial"/>
                <a:ea typeface="Times New Roman"/>
                <a:cs typeface="Arial"/>
              </a:rPr>
              <a:t>d</a:t>
            </a:r>
            <a:r>
              <a:rPr lang="en-GB" sz="1100" dirty="0">
                <a:latin typeface="Arial"/>
                <a:ea typeface="Times New Roman"/>
                <a:cs typeface="Arial"/>
              </a:rPr>
              <a:t>s</a:t>
            </a:r>
            <a:r>
              <a:rPr lang="en-GB" sz="1100" spc="220" dirty="0">
                <a:latin typeface="Arial"/>
                <a:ea typeface="Times New Roman"/>
                <a:cs typeface="Arial"/>
              </a:rPr>
              <a:t> </a:t>
            </a:r>
            <a:r>
              <a:rPr lang="en-GB" sz="1100" spc="-30" dirty="0">
                <a:latin typeface="Arial"/>
                <a:ea typeface="Times New Roman"/>
                <a:cs typeface="Arial"/>
              </a:rPr>
              <a:t>o</a:t>
            </a:r>
            <a:r>
              <a:rPr lang="en-GB" sz="1100" dirty="0">
                <a:latin typeface="Arial"/>
                <a:ea typeface="Times New Roman"/>
                <a:cs typeface="Arial"/>
              </a:rPr>
              <a:t>f</a:t>
            </a:r>
            <a:r>
              <a:rPr lang="en-GB" sz="1100" spc="240" dirty="0">
                <a:latin typeface="Arial"/>
                <a:ea typeface="Times New Roman"/>
                <a:cs typeface="Arial"/>
              </a:rPr>
              <a:t> </a:t>
            </a:r>
            <a:r>
              <a:rPr lang="en-GB" sz="1100" dirty="0">
                <a:latin typeface="Arial"/>
                <a:ea typeface="Times New Roman"/>
                <a:cs typeface="Arial"/>
              </a:rPr>
              <a:t>race</a:t>
            </a:r>
            <a:r>
              <a:rPr lang="en-GB" sz="1100" spc="215" dirty="0">
                <a:latin typeface="Arial"/>
                <a:ea typeface="Times New Roman"/>
                <a:cs typeface="Arial"/>
              </a:rPr>
              <a:t> </a:t>
            </a:r>
            <a:r>
              <a:rPr lang="en-GB" sz="1100" spc="-5" dirty="0">
                <a:latin typeface="Arial"/>
                <a:ea typeface="Times New Roman"/>
                <a:cs typeface="Arial"/>
              </a:rPr>
              <a:t>and </a:t>
            </a:r>
            <a:r>
              <a:rPr lang="en-GB" sz="1100" dirty="0">
                <a:latin typeface="Arial"/>
                <a:ea typeface="Times New Roman"/>
                <a:cs typeface="Arial"/>
              </a:rPr>
              <a:t>d</a:t>
            </a:r>
            <a:r>
              <a:rPr lang="en-GB" sz="1100" spc="-5" dirty="0">
                <a:latin typeface="Arial"/>
                <a:ea typeface="Times New Roman"/>
                <a:cs typeface="Arial"/>
              </a:rPr>
              <a:t>i</a:t>
            </a:r>
            <a:r>
              <a:rPr lang="en-GB" sz="1100" dirty="0">
                <a:latin typeface="Arial"/>
                <a:ea typeface="Times New Roman"/>
                <a:cs typeface="Arial"/>
              </a:rPr>
              <a:t>sa</a:t>
            </a:r>
            <a:r>
              <a:rPr lang="en-GB" sz="1100" spc="-5" dirty="0">
                <a:latin typeface="Arial"/>
                <a:ea typeface="Times New Roman"/>
                <a:cs typeface="Arial"/>
              </a:rPr>
              <a:t>bili</a:t>
            </a:r>
            <a:r>
              <a:rPr lang="en-GB" sz="1100" spc="5" dirty="0">
                <a:latin typeface="Arial"/>
                <a:ea typeface="Times New Roman"/>
                <a:cs typeface="Arial"/>
              </a:rPr>
              <a:t>t</a:t>
            </a:r>
            <a:r>
              <a:rPr lang="en-GB" sz="1100" dirty="0">
                <a:latin typeface="Arial"/>
                <a:ea typeface="Times New Roman"/>
                <a:cs typeface="Arial"/>
              </a:rPr>
              <a:t>y</a:t>
            </a:r>
            <a:r>
              <a:rPr lang="en-GB" sz="1100" spc="-10" dirty="0">
                <a:latin typeface="Arial"/>
                <a:ea typeface="Times New Roman"/>
                <a:cs typeface="Arial"/>
              </a:rPr>
              <a:t> </a:t>
            </a:r>
            <a:r>
              <a:rPr lang="en-GB" sz="1100" spc="-5" dirty="0">
                <a:latin typeface="Arial"/>
                <a:ea typeface="Times New Roman"/>
                <a:cs typeface="Arial"/>
              </a:rPr>
              <a:t>an</a:t>
            </a:r>
            <a:r>
              <a:rPr lang="en-GB" sz="1100" dirty="0">
                <a:latin typeface="Arial"/>
                <a:ea typeface="Times New Roman"/>
                <a:cs typeface="Arial"/>
              </a:rPr>
              <a:t>d s</a:t>
            </a:r>
            <a:r>
              <a:rPr lang="en-GB" sz="1100" spc="-5" dirty="0">
                <a:latin typeface="Arial"/>
                <a:ea typeface="Times New Roman"/>
                <a:cs typeface="Arial"/>
              </a:rPr>
              <a:t>i</a:t>
            </a:r>
            <a:r>
              <a:rPr lang="en-GB" sz="1100" dirty="0">
                <a:latin typeface="Arial"/>
                <a:ea typeface="Times New Roman"/>
                <a:cs typeface="Arial"/>
              </a:rPr>
              <a:t>m</a:t>
            </a:r>
            <a:r>
              <a:rPr lang="en-GB" sz="1100" spc="-5" dirty="0">
                <a:latin typeface="Arial"/>
                <a:ea typeface="Times New Roman"/>
                <a:cs typeface="Arial"/>
              </a:rPr>
              <a:t>il</a:t>
            </a:r>
            <a:r>
              <a:rPr lang="en-GB" sz="1100" spc="-15" dirty="0">
                <a:latin typeface="Arial"/>
                <a:ea typeface="Times New Roman"/>
                <a:cs typeface="Arial"/>
              </a:rPr>
              <a:t>a</a:t>
            </a:r>
            <a:r>
              <a:rPr lang="en-GB" sz="1100" dirty="0">
                <a:latin typeface="Arial"/>
                <a:ea typeface="Times New Roman"/>
                <a:cs typeface="Arial"/>
              </a:rPr>
              <a:t>r</a:t>
            </a:r>
            <a:r>
              <a:rPr lang="en-GB" sz="1100" spc="10" dirty="0">
                <a:latin typeface="Arial"/>
                <a:ea typeface="Times New Roman"/>
                <a:cs typeface="Arial"/>
              </a:rPr>
              <a:t> </a:t>
            </a:r>
            <a:r>
              <a:rPr lang="en-GB" sz="1100" dirty="0">
                <a:latin typeface="Arial"/>
                <a:ea typeface="Times New Roman"/>
                <a:cs typeface="Arial"/>
              </a:rPr>
              <a:t>r</a:t>
            </a:r>
            <a:r>
              <a:rPr lang="en-GB" sz="1100" spc="-5" dirty="0">
                <a:latin typeface="Arial"/>
                <a:ea typeface="Times New Roman"/>
                <a:cs typeface="Arial"/>
              </a:rPr>
              <a:t>ul</a:t>
            </a:r>
            <a:r>
              <a:rPr lang="en-GB" sz="1100" spc="-15" dirty="0">
                <a:latin typeface="Arial"/>
                <a:ea typeface="Times New Roman"/>
                <a:cs typeface="Arial"/>
              </a:rPr>
              <a:t>e</a:t>
            </a:r>
            <a:r>
              <a:rPr lang="en-GB" sz="1100" dirty="0">
                <a:latin typeface="Arial"/>
                <a:ea typeface="Times New Roman"/>
                <a:cs typeface="Arial"/>
              </a:rPr>
              <a:t>s</a:t>
            </a:r>
            <a:r>
              <a:rPr lang="en-GB" sz="1100" spc="5" dirty="0">
                <a:latin typeface="Arial"/>
                <a:ea typeface="Times New Roman"/>
                <a:cs typeface="Arial"/>
              </a:rPr>
              <a:t> </a:t>
            </a:r>
            <a:r>
              <a:rPr lang="en-GB" sz="1100" spc="-5" dirty="0">
                <a:latin typeface="Arial"/>
                <a:ea typeface="Times New Roman"/>
                <a:cs typeface="Arial"/>
              </a:rPr>
              <a:t>appl</a:t>
            </a:r>
            <a:r>
              <a:rPr lang="en-GB" sz="1100" dirty="0">
                <a:latin typeface="Arial"/>
                <a:ea typeface="Times New Roman"/>
                <a:cs typeface="Arial"/>
              </a:rPr>
              <a:t>y</a:t>
            </a:r>
            <a:r>
              <a:rPr lang="en-GB" sz="1100" spc="-10" dirty="0">
                <a:latin typeface="Arial"/>
                <a:ea typeface="Times New Roman"/>
                <a:cs typeface="Arial"/>
              </a:rPr>
              <a:t> </a:t>
            </a:r>
            <a:r>
              <a:rPr lang="en-GB" sz="1100" spc="5" dirty="0">
                <a:latin typeface="Arial"/>
                <a:ea typeface="Times New Roman"/>
                <a:cs typeface="Arial"/>
              </a:rPr>
              <a:t>t</a:t>
            </a:r>
            <a:r>
              <a:rPr lang="en-GB" sz="1100" dirty="0">
                <a:latin typeface="Arial"/>
                <a:ea typeface="Times New Roman"/>
                <a:cs typeface="Arial"/>
              </a:rPr>
              <a:t>o</a:t>
            </a:r>
            <a:r>
              <a:rPr lang="en-GB" sz="1100" spc="-10" dirty="0">
                <a:latin typeface="Arial"/>
                <a:ea typeface="Times New Roman"/>
                <a:cs typeface="Arial"/>
              </a:rPr>
              <a:t> </a:t>
            </a:r>
            <a:r>
              <a:rPr lang="en-GB" sz="1100" dirty="0">
                <a:latin typeface="Arial"/>
                <a:ea typeface="Times New Roman"/>
                <a:cs typeface="Arial"/>
              </a:rPr>
              <a:t>s</a:t>
            </a:r>
            <a:r>
              <a:rPr lang="en-GB" sz="1100" spc="-5" dirty="0">
                <a:latin typeface="Arial"/>
                <a:ea typeface="Times New Roman"/>
                <a:cs typeface="Arial"/>
              </a:rPr>
              <a:t>e</a:t>
            </a:r>
            <a:r>
              <a:rPr lang="en-GB" sz="1100" spc="-25" dirty="0">
                <a:latin typeface="Arial"/>
                <a:ea typeface="Times New Roman"/>
                <a:cs typeface="Arial"/>
              </a:rPr>
              <a:t>x</a:t>
            </a:r>
            <a:r>
              <a:rPr lang="en-GB" sz="1100" spc="-15" dirty="0">
                <a:latin typeface="Arial"/>
                <a:ea typeface="Times New Roman"/>
                <a:cs typeface="Arial"/>
              </a:rPr>
              <a:t>u</a:t>
            </a:r>
            <a:r>
              <a:rPr lang="en-GB" sz="1100" dirty="0">
                <a:latin typeface="Arial"/>
                <a:ea typeface="Times New Roman"/>
                <a:cs typeface="Arial"/>
              </a:rPr>
              <a:t>al</a:t>
            </a:r>
            <a:r>
              <a:rPr lang="en-GB" sz="1100" spc="-5" dirty="0">
                <a:latin typeface="Arial"/>
                <a:ea typeface="Times New Roman"/>
                <a:cs typeface="Arial"/>
              </a:rPr>
              <a:t> o</a:t>
            </a:r>
            <a:r>
              <a:rPr lang="en-GB" sz="1100" dirty="0">
                <a:latin typeface="Arial"/>
                <a:ea typeface="Times New Roman"/>
                <a:cs typeface="Arial"/>
              </a:rPr>
              <a:t>r</a:t>
            </a:r>
            <a:r>
              <a:rPr lang="en-GB" sz="1100" spc="-10" dirty="0">
                <a:latin typeface="Arial"/>
                <a:ea typeface="Times New Roman"/>
                <a:cs typeface="Arial"/>
              </a:rPr>
              <a:t>i</a:t>
            </a:r>
            <a:r>
              <a:rPr lang="en-GB" sz="1100" spc="-5" dirty="0">
                <a:latin typeface="Arial"/>
                <a:ea typeface="Times New Roman"/>
                <a:cs typeface="Arial"/>
              </a:rPr>
              <a:t>en</a:t>
            </a:r>
            <a:r>
              <a:rPr lang="en-GB" sz="1100" spc="5" dirty="0">
                <a:latin typeface="Arial"/>
                <a:ea typeface="Times New Roman"/>
                <a:cs typeface="Arial"/>
              </a:rPr>
              <a:t>t</a:t>
            </a:r>
            <a:r>
              <a:rPr lang="en-GB" sz="1100" spc="-5" dirty="0">
                <a:latin typeface="Arial"/>
                <a:ea typeface="Times New Roman"/>
                <a:cs typeface="Arial"/>
              </a:rPr>
              <a:t>a</a:t>
            </a:r>
            <a:r>
              <a:rPr lang="en-GB" sz="1100" spc="-10" dirty="0">
                <a:latin typeface="Arial"/>
                <a:ea typeface="Times New Roman"/>
                <a:cs typeface="Arial"/>
              </a:rPr>
              <a:t>t</a:t>
            </a:r>
            <a:r>
              <a:rPr lang="en-GB" sz="1100" spc="-5" dirty="0">
                <a:latin typeface="Arial"/>
                <a:ea typeface="Times New Roman"/>
                <a:cs typeface="Arial"/>
              </a:rPr>
              <a:t>io</a:t>
            </a:r>
            <a:r>
              <a:rPr lang="en-GB" sz="1100" spc="-15" dirty="0">
                <a:latin typeface="Arial"/>
                <a:ea typeface="Times New Roman"/>
                <a:cs typeface="Arial"/>
              </a:rPr>
              <a:t>n</a:t>
            </a:r>
            <a:r>
              <a:rPr lang="en-GB" sz="1100" dirty="0">
                <a:latin typeface="Arial"/>
                <a:ea typeface="Times New Roman"/>
                <a:cs typeface="Arial"/>
              </a:rPr>
              <a:t>,</a:t>
            </a:r>
            <a:r>
              <a:rPr lang="en-GB" sz="1100" spc="10" dirty="0">
                <a:latin typeface="Arial"/>
                <a:ea typeface="Times New Roman"/>
                <a:cs typeface="Arial"/>
              </a:rPr>
              <a:t> </a:t>
            </a:r>
            <a:r>
              <a:rPr lang="en-GB" sz="1100" dirty="0">
                <a:latin typeface="Arial"/>
                <a:ea typeface="Times New Roman"/>
                <a:cs typeface="Arial"/>
              </a:rPr>
              <a:t>r</a:t>
            </a:r>
            <a:r>
              <a:rPr lang="en-GB" sz="1100" spc="-15" dirty="0">
                <a:latin typeface="Arial"/>
                <a:ea typeface="Times New Roman"/>
                <a:cs typeface="Arial"/>
              </a:rPr>
              <a:t>e</a:t>
            </a:r>
            <a:r>
              <a:rPr lang="en-GB" sz="1100" spc="-5" dirty="0">
                <a:latin typeface="Arial"/>
                <a:ea typeface="Times New Roman"/>
                <a:cs typeface="Arial"/>
              </a:rPr>
              <a:t>l</a:t>
            </a:r>
            <a:r>
              <a:rPr lang="en-GB" sz="1100" spc="-20" dirty="0">
                <a:latin typeface="Arial"/>
                <a:ea typeface="Times New Roman"/>
                <a:cs typeface="Arial"/>
              </a:rPr>
              <a:t>i</a:t>
            </a:r>
            <a:r>
              <a:rPr lang="en-GB" sz="1100" spc="20" dirty="0">
                <a:latin typeface="Arial"/>
                <a:ea typeface="Times New Roman"/>
                <a:cs typeface="Arial"/>
              </a:rPr>
              <a:t>g</a:t>
            </a:r>
            <a:r>
              <a:rPr lang="en-GB" sz="1100" spc="-5" dirty="0">
                <a:latin typeface="Arial"/>
                <a:ea typeface="Times New Roman"/>
                <a:cs typeface="Arial"/>
              </a:rPr>
              <a:t>io</a:t>
            </a:r>
            <a:r>
              <a:rPr lang="en-GB" sz="1100" dirty="0">
                <a:latin typeface="Arial"/>
                <a:ea typeface="Times New Roman"/>
                <a:cs typeface="Arial"/>
              </a:rPr>
              <a:t>n </a:t>
            </a:r>
            <a:r>
              <a:rPr lang="en-GB" sz="1100" spc="-5" dirty="0">
                <a:latin typeface="Arial"/>
                <a:ea typeface="Times New Roman"/>
                <a:cs typeface="Arial"/>
              </a:rPr>
              <a:t>a</a:t>
            </a:r>
            <a:r>
              <a:rPr lang="en-GB" sz="1100" spc="-15" dirty="0">
                <a:latin typeface="Arial"/>
                <a:ea typeface="Times New Roman"/>
                <a:cs typeface="Arial"/>
              </a:rPr>
              <a:t>n</a:t>
            </a:r>
            <a:r>
              <a:rPr lang="en-GB" sz="1100" dirty="0">
                <a:latin typeface="Arial"/>
                <a:ea typeface="Times New Roman"/>
                <a:cs typeface="Arial"/>
              </a:rPr>
              <a:t>d</a:t>
            </a:r>
            <a:r>
              <a:rPr lang="en-GB" sz="1100" spc="-10" dirty="0">
                <a:latin typeface="Arial"/>
                <a:ea typeface="Times New Roman"/>
                <a:cs typeface="Arial"/>
              </a:rPr>
              <a:t> </a:t>
            </a:r>
            <a:r>
              <a:rPr lang="en-GB" sz="1100" spc="-30" dirty="0">
                <a:latin typeface="Arial"/>
                <a:ea typeface="Times New Roman"/>
                <a:cs typeface="Arial"/>
              </a:rPr>
              <a:t>a</a:t>
            </a:r>
            <a:r>
              <a:rPr lang="en-GB" sz="1100" spc="20" dirty="0">
                <a:latin typeface="Arial"/>
                <a:ea typeface="Times New Roman"/>
                <a:cs typeface="Arial"/>
              </a:rPr>
              <a:t>g</a:t>
            </a:r>
            <a:r>
              <a:rPr lang="en-GB" sz="1100" spc="-5" dirty="0">
                <a:latin typeface="Arial"/>
                <a:ea typeface="Times New Roman"/>
                <a:cs typeface="Arial"/>
              </a:rPr>
              <a:t>e.</a:t>
            </a:r>
            <a:endParaRPr lang="en-GB" sz="1100" dirty="0">
              <a:latin typeface="Arial"/>
              <a:ea typeface="Times New Roman"/>
              <a:cs typeface="Times New Roman"/>
            </a:endParaRPr>
          </a:p>
          <a:p>
            <a:pPr eaLnBrk="0" hangingPunct="0"/>
            <a:r>
              <a:rPr lang="en-GB" sz="1100" dirty="0">
                <a:latin typeface="Arial"/>
                <a:ea typeface="Times New Roman"/>
                <a:cs typeface="Arial"/>
              </a:rPr>
              <a:t> </a:t>
            </a:r>
            <a:endParaRPr lang="en-GB" sz="1100" dirty="0">
              <a:latin typeface="Arial"/>
              <a:ea typeface="Times New Roman"/>
              <a:cs typeface="Times New Roman"/>
            </a:endParaRPr>
          </a:p>
          <a:p>
            <a:pPr marR="72390" algn="just" eaLnBrk="0" hangingPunct="0">
              <a:spcAft>
                <a:spcPts val="0"/>
              </a:spcAft>
            </a:pPr>
            <a:r>
              <a:rPr lang="en-GB" sz="1100" spc="20" dirty="0">
                <a:latin typeface="Arial"/>
                <a:ea typeface="Times New Roman"/>
                <a:cs typeface="Arial"/>
              </a:rPr>
              <a:t>T</a:t>
            </a:r>
            <a:r>
              <a:rPr lang="en-GB" sz="1100" spc="-5" dirty="0">
                <a:latin typeface="Arial"/>
                <a:ea typeface="Times New Roman"/>
                <a:cs typeface="Arial"/>
              </a:rPr>
              <a:t>h</a:t>
            </a:r>
            <a:r>
              <a:rPr lang="en-GB" sz="1100" dirty="0">
                <a:latin typeface="Arial"/>
                <a:ea typeface="Times New Roman"/>
                <a:cs typeface="Arial"/>
              </a:rPr>
              <a:t>e</a:t>
            </a:r>
            <a:r>
              <a:rPr lang="en-GB" sz="1100" spc="100" dirty="0">
                <a:latin typeface="Arial"/>
                <a:ea typeface="Times New Roman"/>
                <a:cs typeface="Arial"/>
              </a:rPr>
              <a:t> </a:t>
            </a:r>
            <a:r>
              <a:rPr lang="en-GB" sz="1100" spc="-5" dirty="0">
                <a:latin typeface="Arial"/>
                <a:ea typeface="Times New Roman"/>
                <a:cs typeface="Arial"/>
              </a:rPr>
              <a:t>Counci</a:t>
            </a:r>
            <a:r>
              <a:rPr lang="en-GB" sz="1100" dirty="0">
                <a:latin typeface="Arial"/>
                <a:ea typeface="Times New Roman"/>
                <a:cs typeface="Arial"/>
              </a:rPr>
              <a:t>l</a:t>
            </a:r>
            <a:r>
              <a:rPr lang="en-GB" sz="1100" spc="95" dirty="0">
                <a:latin typeface="Arial"/>
                <a:ea typeface="Times New Roman"/>
                <a:cs typeface="Arial"/>
              </a:rPr>
              <a:t> </a:t>
            </a:r>
            <a:r>
              <a:rPr lang="en-GB" sz="1100" spc="-5" dirty="0">
                <a:latin typeface="Arial"/>
                <a:ea typeface="Times New Roman"/>
                <a:cs typeface="Arial"/>
              </a:rPr>
              <a:t>applie</a:t>
            </a:r>
            <a:r>
              <a:rPr lang="en-GB" sz="1100" dirty="0">
                <a:latin typeface="Arial"/>
                <a:ea typeface="Times New Roman"/>
                <a:cs typeface="Arial"/>
              </a:rPr>
              <a:t>s</a:t>
            </a:r>
            <a:r>
              <a:rPr lang="en-GB" sz="1100" spc="110" dirty="0">
                <a:latin typeface="Arial"/>
                <a:ea typeface="Times New Roman"/>
                <a:cs typeface="Arial"/>
              </a:rPr>
              <a:t> </a:t>
            </a:r>
            <a:r>
              <a:rPr lang="en-GB" sz="1100" spc="-10" dirty="0">
                <a:latin typeface="Arial"/>
                <a:ea typeface="Times New Roman"/>
                <a:cs typeface="Arial"/>
              </a:rPr>
              <a:t>t</a:t>
            </a:r>
            <a:r>
              <a:rPr lang="en-GB" sz="1100" spc="-15" dirty="0">
                <a:latin typeface="Arial"/>
                <a:ea typeface="Times New Roman"/>
                <a:cs typeface="Arial"/>
              </a:rPr>
              <a:t>e</a:t>
            </a:r>
            <a:r>
              <a:rPr lang="en-GB" sz="1100" spc="-20" dirty="0">
                <a:latin typeface="Arial"/>
                <a:ea typeface="Times New Roman"/>
                <a:cs typeface="Arial"/>
              </a:rPr>
              <a:t>r</a:t>
            </a:r>
            <a:r>
              <a:rPr lang="en-GB" sz="1100" dirty="0">
                <a:latin typeface="Arial"/>
                <a:ea typeface="Times New Roman"/>
                <a:cs typeface="Arial"/>
              </a:rPr>
              <a:t>ms</a:t>
            </a:r>
            <a:r>
              <a:rPr lang="en-GB" sz="1100" spc="115" dirty="0">
                <a:latin typeface="Arial"/>
                <a:ea typeface="Times New Roman"/>
                <a:cs typeface="Arial"/>
              </a:rPr>
              <a:t> </a:t>
            </a:r>
            <a:r>
              <a:rPr lang="en-GB" sz="1100" dirty="0">
                <a:latin typeface="Arial"/>
                <a:ea typeface="Times New Roman"/>
                <a:cs typeface="Arial"/>
              </a:rPr>
              <a:t>a</a:t>
            </a:r>
            <a:r>
              <a:rPr lang="en-GB" sz="1100" spc="-5" dirty="0">
                <a:latin typeface="Arial"/>
                <a:ea typeface="Times New Roman"/>
                <a:cs typeface="Arial"/>
              </a:rPr>
              <a:t>n</a:t>
            </a:r>
            <a:r>
              <a:rPr lang="en-GB" sz="1100" dirty="0">
                <a:latin typeface="Arial"/>
                <a:ea typeface="Times New Roman"/>
                <a:cs typeface="Arial"/>
              </a:rPr>
              <a:t>d</a:t>
            </a:r>
            <a:r>
              <a:rPr lang="en-GB" sz="1100" spc="95" dirty="0">
                <a:latin typeface="Arial"/>
                <a:ea typeface="Times New Roman"/>
                <a:cs typeface="Arial"/>
              </a:rPr>
              <a:t> </a:t>
            </a:r>
            <a:r>
              <a:rPr lang="en-GB" sz="1100" dirty="0">
                <a:latin typeface="Arial"/>
                <a:ea typeface="Times New Roman"/>
                <a:cs typeface="Arial"/>
              </a:rPr>
              <a:t>co</a:t>
            </a:r>
            <a:r>
              <a:rPr lang="en-GB" sz="1100" spc="-5" dirty="0">
                <a:latin typeface="Arial"/>
                <a:ea typeface="Times New Roman"/>
                <a:cs typeface="Arial"/>
              </a:rPr>
              <a:t>ndi</a:t>
            </a:r>
            <a:r>
              <a:rPr lang="en-GB" sz="1100" spc="5" dirty="0">
                <a:latin typeface="Arial"/>
                <a:ea typeface="Times New Roman"/>
                <a:cs typeface="Arial"/>
              </a:rPr>
              <a:t>t</a:t>
            </a:r>
            <a:r>
              <a:rPr lang="en-GB" sz="1100" spc="-10" dirty="0">
                <a:latin typeface="Arial"/>
                <a:ea typeface="Times New Roman"/>
                <a:cs typeface="Arial"/>
              </a:rPr>
              <a:t>i</a:t>
            </a:r>
            <a:r>
              <a:rPr lang="en-GB" sz="1100" spc="-5" dirty="0">
                <a:latin typeface="Arial"/>
                <a:ea typeface="Times New Roman"/>
                <a:cs typeface="Arial"/>
              </a:rPr>
              <a:t>on</a:t>
            </a:r>
            <a:r>
              <a:rPr lang="en-GB" sz="1100" dirty="0">
                <a:latin typeface="Arial"/>
                <a:ea typeface="Times New Roman"/>
                <a:cs typeface="Arial"/>
              </a:rPr>
              <a:t>s</a:t>
            </a:r>
            <a:r>
              <a:rPr lang="en-GB" sz="1100" spc="100" dirty="0">
                <a:latin typeface="Arial"/>
                <a:ea typeface="Times New Roman"/>
                <a:cs typeface="Arial"/>
              </a:rPr>
              <a:t> </a:t>
            </a:r>
            <a:r>
              <a:rPr lang="en-GB" sz="1100" spc="-30" dirty="0">
                <a:latin typeface="Arial"/>
                <a:ea typeface="Times New Roman"/>
                <a:cs typeface="Arial"/>
              </a:rPr>
              <a:t>o</a:t>
            </a:r>
            <a:r>
              <a:rPr lang="en-GB" sz="1100" dirty="0">
                <a:latin typeface="Arial"/>
                <a:ea typeface="Times New Roman"/>
                <a:cs typeface="Arial"/>
              </a:rPr>
              <a:t>f</a:t>
            </a:r>
            <a:r>
              <a:rPr lang="en-GB" sz="1100" spc="130" dirty="0">
                <a:latin typeface="Arial"/>
                <a:ea typeface="Times New Roman"/>
                <a:cs typeface="Arial"/>
              </a:rPr>
              <a:t> </a:t>
            </a:r>
            <a:r>
              <a:rPr lang="en-GB" sz="1100" spc="-30" dirty="0">
                <a:latin typeface="Arial"/>
                <a:ea typeface="Times New Roman"/>
                <a:cs typeface="Arial"/>
              </a:rPr>
              <a:t>e</a:t>
            </a:r>
            <a:r>
              <a:rPr lang="en-GB" sz="1100" dirty="0">
                <a:latin typeface="Arial"/>
                <a:ea typeface="Times New Roman"/>
                <a:cs typeface="Arial"/>
              </a:rPr>
              <a:t>m</a:t>
            </a:r>
            <a:r>
              <a:rPr lang="en-GB" sz="1100" spc="-5" dirty="0">
                <a:latin typeface="Arial"/>
                <a:ea typeface="Times New Roman"/>
                <a:cs typeface="Arial"/>
              </a:rPr>
              <a:t>pl</a:t>
            </a:r>
            <a:r>
              <a:rPr lang="en-GB" sz="1100" dirty="0">
                <a:latin typeface="Arial"/>
                <a:ea typeface="Times New Roman"/>
                <a:cs typeface="Arial"/>
              </a:rPr>
              <a:t>o</a:t>
            </a:r>
            <a:r>
              <a:rPr lang="en-GB" sz="1100" spc="-25" dirty="0">
                <a:latin typeface="Arial"/>
                <a:ea typeface="Times New Roman"/>
                <a:cs typeface="Arial"/>
              </a:rPr>
              <a:t>y</a:t>
            </a:r>
            <a:r>
              <a:rPr lang="en-GB" sz="1100" dirty="0">
                <a:latin typeface="Arial"/>
                <a:ea typeface="Times New Roman"/>
                <a:cs typeface="Arial"/>
              </a:rPr>
              <a:t>m</a:t>
            </a:r>
            <a:r>
              <a:rPr lang="en-GB" sz="1100" spc="-5" dirty="0">
                <a:latin typeface="Arial"/>
                <a:ea typeface="Times New Roman"/>
                <a:cs typeface="Arial"/>
              </a:rPr>
              <a:t>en</a:t>
            </a:r>
            <a:r>
              <a:rPr lang="en-GB" sz="1100" dirty="0">
                <a:latin typeface="Arial"/>
                <a:ea typeface="Times New Roman"/>
                <a:cs typeface="Arial"/>
              </a:rPr>
              <a:t>t</a:t>
            </a:r>
            <a:r>
              <a:rPr lang="en-GB" sz="1100" spc="105" dirty="0">
                <a:latin typeface="Arial"/>
                <a:ea typeface="Times New Roman"/>
                <a:cs typeface="Arial"/>
              </a:rPr>
              <a:t> </a:t>
            </a:r>
            <a:r>
              <a:rPr lang="en-GB" sz="1100" spc="5" dirty="0">
                <a:latin typeface="Arial"/>
                <a:ea typeface="Times New Roman"/>
                <a:cs typeface="Arial"/>
              </a:rPr>
              <a:t>t</a:t>
            </a:r>
            <a:r>
              <a:rPr lang="en-GB" sz="1100" spc="-5" dirty="0">
                <a:latin typeface="Arial"/>
                <a:ea typeface="Times New Roman"/>
                <a:cs typeface="Arial"/>
              </a:rPr>
              <a:t>ha</a:t>
            </a:r>
            <a:r>
              <a:rPr lang="en-GB" sz="1100" dirty="0">
                <a:latin typeface="Arial"/>
                <a:ea typeface="Times New Roman"/>
                <a:cs typeface="Arial"/>
              </a:rPr>
              <a:t>t</a:t>
            </a:r>
            <a:r>
              <a:rPr lang="en-GB" sz="1100" spc="105" dirty="0">
                <a:latin typeface="Arial"/>
                <a:ea typeface="Times New Roman"/>
                <a:cs typeface="Arial"/>
              </a:rPr>
              <a:t> </a:t>
            </a:r>
            <a:r>
              <a:rPr lang="en-GB" sz="1100" spc="-5" dirty="0">
                <a:latin typeface="Arial"/>
                <a:ea typeface="Times New Roman"/>
                <a:cs typeface="Arial"/>
              </a:rPr>
              <a:t>ha</a:t>
            </a:r>
            <a:r>
              <a:rPr lang="en-GB" sz="1100" spc="-25" dirty="0">
                <a:latin typeface="Arial"/>
                <a:ea typeface="Times New Roman"/>
                <a:cs typeface="Arial"/>
              </a:rPr>
              <a:t>v</a:t>
            </a:r>
            <a:r>
              <a:rPr lang="en-GB" sz="1100" dirty="0">
                <a:latin typeface="Arial"/>
                <a:ea typeface="Times New Roman"/>
                <a:cs typeface="Arial"/>
              </a:rPr>
              <a:t>e</a:t>
            </a:r>
            <a:r>
              <a:rPr lang="en-GB" sz="1100" spc="100" dirty="0">
                <a:latin typeface="Arial"/>
                <a:ea typeface="Times New Roman"/>
                <a:cs typeface="Arial"/>
              </a:rPr>
              <a:t> </a:t>
            </a:r>
            <a:r>
              <a:rPr lang="en-GB" sz="1100" dirty="0">
                <a:latin typeface="Arial"/>
                <a:ea typeface="Times New Roman"/>
                <a:cs typeface="Arial"/>
              </a:rPr>
              <a:t>b</a:t>
            </a:r>
            <a:r>
              <a:rPr lang="en-GB" sz="1100" spc="5" dirty="0">
                <a:latin typeface="Arial"/>
                <a:ea typeface="Times New Roman"/>
                <a:cs typeface="Arial"/>
              </a:rPr>
              <a:t>e</a:t>
            </a:r>
            <a:r>
              <a:rPr lang="en-GB" sz="1100" dirty="0">
                <a:latin typeface="Arial"/>
                <a:ea typeface="Times New Roman"/>
                <a:cs typeface="Arial"/>
              </a:rPr>
              <a:t>en</a:t>
            </a:r>
            <a:r>
              <a:rPr lang="en-GB" sz="1100" spc="95" dirty="0">
                <a:latin typeface="Arial"/>
                <a:ea typeface="Times New Roman"/>
                <a:cs typeface="Arial"/>
              </a:rPr>
              <a:t> </a:t>
            </a:r>
            <a:r>
              <a:rPr lang="en-GB" sz="1100" spc="-5" dirty="0">
                <a:latin typeface="Arial"/>
                <a:ea typeface="Times New Roman"/>
                <a:cs typeface="Arial"/>
              </a:rPr>
              <a:t>n</a:t>
            </a:r>
            <a:r>
              <a:rPr lang="en-GB" sz="1100" dirty="0">
                <a:latin typeface="Arial"/>
                <a:ea typeface="Times New Roman"/>
                <a:cs typeface="Arial"/>
              </a:rPr>
              <a:t>e</a:t>
            </a:r>
            <a:r>
              <a:rPr lang="en-GB" sz="1100" spc="20" dirty="0">
                <a:latin typeface="Arial"/>
                <a:ea typeface="Times New Roman"/>
                <a:cs typeface="Arial"/>
              </a:rPr>
              <a:t>g</a:t>
            </a:r>
            <a:r>
              <a:rPr lang="en-GB" sz="1100" spc="-15" dirty="0">
                <a:latin typeface="Arial"/>
                <a:ea typeface="Times New Roman"/>
                <a:cs typeface="Arial"/>
              </a:rPr>
              <a:t>o</a:t>
            </a:r>
            <a:r>
              <a:rPr lang="en-GB" sz="1100" spc="5" dirty="0">
                <a:latin typeface="Arial"/>
                <a:ea typeface="Times New Roman"/>
                <a:cs typeface="Arial"/>
              </a:rPr>
              <a:t>t</a:t>
            </a:r>
            <a:r>
              <a:rPr lang="en-GB" sz="1100" spc="-5" dirty="0">
                <a:latin typeface="Arial"/>
                <a:ea typeface="Times New Roman"/>
                <a:cs typeface="Arial"/>
              </a:rPr>
              <a:t>ia</a:t>
            </a:r>
            <a:r>
              <a:rPr lang="en-GB" sz="1100" spc="5" dirty="0">
                <a:latin typeface="Arial"/>
                <a:ea typeface="Times New Roman"/>
                <a:cs typeface="Arial"/>
              </a:rPr>
              <a:t>t</a:t>
            </a:r>
            <a:r>
              <a:rPr lang="en-GB" sz="1100" dirty="0">
                <a:latin typeface="Arial"/>
                <a:ea typeface="Times New Roman"/>
                <a:cs typeface="Arial"/>
              </a:rPr>
              <a:t>ed</a:t>
            </a:r>
            <a:r>
              <a:rPr lang="en-GB" sz="1100" spc="85" dirty="0">
                <a:latin typeface="Arial"/>
                <a:ea typeface="Times New Roman"/>
                <a:cs typeface="Arial"/>
              </a:rPr>
              <a:t> </a:t>
            </a:r>
            <a:r>
              <a:rPr lang="en-GB" sz="1100" dirty="0">
                <a:latin typeface="Arial"/>
                <a:ea typeface="Times New Roman"/>
                <a:cs typeface="Arial"/>
              </a:rPr>
              <a:t>a</a:t>
            </a:r>
            <a:r>
              <a:rPr lang="en-GB" sz="1100" spc="-5" dirty="0">
                <a:latin typeface="Arial"/>
                <a:ea typeface="Times New Roman"/>
                <a:cs typeface="Arial"/>
              </a:rPr>
              <a:t>n</a:t>
            </a:r>
            <a:r>
              <a:rPr lang="en-GB" sz="1100" dirty="0">
                <a:latin typeface="Arial"/>
                <a:ea typeface="Times New Roman"/>
                <a:cs typeface="Arial"/>
              </a:rPr>
              <a:t>d</a:t>
            </a:r>
            <a:r>
              <a:rPr lang="en-GB" sz="1100" spc="85" dirty="0">
                <a:latin typeface="Arial"/>
                <a:ea typeface="Times New Roman"/>
                <a:cs typeface="Arial"/>
              </a:rPr>
              <a:t> </a:t>
            </a:r>
            <a:r>
              <a:rPr lang="en-GB" sz="1100" spc="-15" dirty="0">
                <a:latin typeface="Arial"/>
                <a:ea typeface="Times New Roman"/>
                <a:cs typeface="Arial"/>
              </a:rPr>
              <a:t>a</a:t>
            </a:r>
            <a:r>
              <a:rPr lang="en-GB" sz="1100" spc="10" dirty="0">
                <a:latin typeface="Arial"/>
                <a:ea typeface="Times New Roman"/>
                <a:cs typeface="Arial"/>
              </a:rPr>
              <a:t>g</a:t>
            </a:r>
            <a:r>
              <a:rPr lang="en-GB" sz="1100" dirty="0">
                <a:latin typeface="Arial"/>
                <a:ea typeface="Times New Roman"/>
                <a:cs typeface="Arial"/>
              </a:rPr>
              <a:t>re</a:t>
            </a:r>
            <a:r>
              <a:rPr lang="en-GB" sz="1100" spc="-20" dirty="0">
                <a:latin typeface="Arial"/>
                <a:ea typeface="Times New Roman"/>
                <a:cs typeface="Arial"/>
              </a:rPr>
              <a:t>e</a:t>
            </a:r>
            <a:r>
              <a:rPr lang="en-GB" sz="1100" dirty="0">
                <a:latin typeface="Arial"/>
                <a:ea typeface="Times New Roman"/>
                <a:cs typeface="Arial"/>
              </a:rPr>
              <a:t>d </a:t>
            </a:r>
            <a:r>
              <a:rPr lang="en-GB" sz="1100" spc="5" dirty="0">
                <a:latin typeface="Arial"/>
                <a:ea typeface="Times New Roman"/>
                <a:cs typeface="Arial"/>
              </a:rPr>
              <a:t>t</a:t>
            </a:r>
            <a:r>
              <a:rPr lang="en-GB" sz="1100" dirty="0">
                <a:latin typeface="Arial"/>
                <a:ea typeface="Times New Roman"/>
                <a:cs typeface="Arial"/>
              </a:rPr>
              <a:t>hr</a:t>
            </a:r>
            <a:r>
              <a:rPr lang="en-GB" sz="1100" spc="-5" dirty="0">
                <a:latin typeface="Arial"/>
                <a:ea typeface="Times New Roman"/>
                <a:cs typeface="Arial"/>
              </a:rPr>
              <a:t>o</a:t>
            </a:r>
            <a:r>
              <a:rPr lang="en-GB" sz="1100" spc="-30" dirty="0">
                <a:latin typeface="Arial"/>
                <a:ea typeface="Times New Roman"/>
                <a:cs typeface="Arial"/>
              </a:rPr>
              <a:t>u</a:t>
            </a:r>
            <a:r>
              <a:rPr lang="en-GB" sz="1100" spc="20" dirty="0">
                <a:latin typeface="Arial"/>
                <a:ea typeface="Times New Roman"/>
                <a:cs typeface="Arial"/>
              </a:rPr>
              <a:t>g</a:t>
            </a:r>
            <a:r>
              <a:rPr lang="en-GB" sz="1100" dirty="0">
                <a:latin typeface="Arial"/>
                <a:ea typeface="Times New Roman"/>
                <a:cs typeface="Arial"/>
              </a:rPr>
              <a:t>h</a:t>
            </a:r>
            <a:r>
              <a:rPr lang="en-GB" sz="1100" spc="85" dirty="0">
                <a:latin typeface="Arial"/>
                <a:ea typeface="Times New Roman"/>
                <a:cs typeface="Arial"/>
              </a:rPr>
              <a:t> </a:t>
            </a:r>
            <a:r>
              <a:rPr lang="en-GB" sz="1100" spc="-5" dirty="0">
                <a:latin typeface="Arial"/>
                <a:ea typeface="Times New Roman"/>
                <a:cs typeface="Arial"/>
              </a:rPr>
              <a:t>app</a:t>
            </a:r>
            <a:r>
              <a:rPr lang="en-GB" sz="1100" dirty="0">
                <a:latin typeface="Arial"/>
                <a:ea typeface="Times New Roman"/>
                <a:cs typeface="Arial"/>
              </a:rPr>
              <a:t>r</a:t>
            </a:r>
            <a:r>
              <a:rPr lang="en-GB" sz="1100" spc="-5" dirty="0">
                <a:latin typeface="Arial"/>
                <a:ea typeface="Times New Roman"/>
                <a:cs typeface="Arial"/>
              </a:rPr>
              <a:t>o</a:t>
            </a:r>
            <a:r>
              <a:rPr lang="en-GB" sz="1100" spc="-30" dirty="0">
                <a:latin typeface="Arial"/>
                <a:ea typeface="Times New Roman"/>
                <a:cs typeface="Arial"/>
              </a:rPr>
              <a:t>p</a:t>
            </a:r>
            <a:r>
              <a:rPr lang="en-GB" sz="1100" spc="-10" dirty="0">
                <a:latin typeface="Arial"/>
                <a:ea typeface="Times New Roman"/>
                <a:cs typeface="Arial"/>
              </a:rPr>
              <a:t>r</a:t>
            </a:r>
            <a:r>
              <a:rPr lang="en-GB" sz="1100" spc="-5" dirty="0">
                <a:latin typeface="Arial"/>
                <a:ea typeface="Times New Roman"/>
                <a:cs typeface="Arial"/>
              </a:rPr>
              <a:t>ia</a:t>
            </a:r>
            <a:r>
              <a:rPr lang="en-GB" sz="1100" spc="5" dirty="0">
                <a:latin typeface="Arial"/>
                <a:ea typeface="Times New Roman"/>
                <a:cs typeface="Arial"/>
              </a:rPr>
              <a:t>t</a:t>
            </a:r>
            <a:r>
              <a:rPr lang="en-GB" sz="1100" dirty="0">
                <a:latin typeface="Arial"/>
                <a:ea typeface="Times New Roman"/>
                <a:cs typeface="Arial"/>
              </a:rPr>
              <a:t>e</a:t>
            </a:r>
            <a:r>
              <a:rPr lang="en-GB" sz="1100" spc="85" dirty="0">
                <a:latin typeface="Arial"/>
                <a:ea typeface="Times New Roman"/>
                <a:cs typeface="Arial"/>
              </a:rPr>
              <a:t> </a:t>
            </a:r>
            <a:r>
              <a:rPr lang="en-GB" sz="1100" dirty="0">
                <a:latin typeface="Arial"/>
                <a:ea typeface="Times New Roman"/>
                <a:cs typeface="Arial"/>
              </a:rPr>
              <a:t>c</a:t>
            </a:r>
            <a:r>
              <a:rPr lang="en-GB" sz="1100" spc="-5" dirty="0">
                <a:latin typeface="Arial"/>
                <a:ea typeface="Times New Roman"/>
                <a:cs typeface="Arial"/>
              </a:rPr>
              <a:t>ol</a:t>
            </a:r>
            <a:r>
              <a:rPr lang="en-GB" sz="1100" spc="-20" dirty="0">
                <a:latin typeface="Arial"/>
                <a:ea typeface="Times New Roman"/>
                <a:cs typeface="Arial"/>
              </a:rPr>
              <a:t>l</a:t>
            </a:r>
            <a:r>
              <a:rPr lang="en-GB" sz="1100" spc="-5" dirty="0">
                <a:latin typeface="Arial"/>
                <a:ea typeface="Times New Roman"/>
                <a:cs typeface="Arial"/>
              </a:rPr>
              <a:t>e</a:t>
            </a:r>
            <a:r>
              <a:rPr lang="en-GB" sz="1100" dirty="0">
                <a:latin typeface="Arial"/>
                <a:ea typeface="Times New Roman"/>
                <a:cs typeface="Arial"/>
              </a:rPr>
              <a:t>c</a:t>
            </a:r>
            <a:r>
              <a:rPr lang="en-GB" sz="1100" spc="5" dirty="0">
                <a:latin typeface="Arial"/>
                <a:ea typeface="Times New Roman"/>
                <a:cs typeface="Arial"/>
              </a:rPr>
              <a:t>t</a:t>
            </a:r>
            <a:r>
              <a:rPr lang="en-GB" sz="1100" spc="-5" dirty="0">
                <a:latin typeface="Arial"/>
                <a:ea typeface="Times New Roman"/>
                <a:cs typeface="Arial"/>
              </a:rPr>
              <a:t>i</a:t>
            </a:r>
            <a:r>
              <a:rPr lang="en-GB" sz="1100" spc="-25" dirty="0">
                <a:latin typeface="Arial"/>
                <a:ea typeface="Times New Roman"/>
                <a:cs typeface="Arial"/>
              </a:rPr>
              <a:t>v</a:t>
            </a:r>
            <a:r>
              <a:rPr lang="en-GB" sz="1100" dirty="0">
                <a:latin typeface="Arial"/>
                <a:ea typeface="Times New Roman"/>
                <a:cs typeface="Arial"/>
              </a:rPr>
              <a:t>e</a:t>
            </a:r>
            <a:r>
              <a:rPr lang="en-GB" sz="1100" spc="100" dirty="0">
                <a:latin typeface="Arial"/>
                <a:ea typeface="Times New Roman"/>
                <a:cs typeface="Arial"/>
              </a:rPr>
              <a:t> </a:t>
            </a:r>
            <a:r>
              <a:rPr lang="en-GB" sz="1100" spc="-5" dirty="0">
                <a:latin typeface="Arial"/>
                <a:ea typeface="Times New Roman"/>
                <a:cs typeface="Arial"/>
              </a:rPr>
              <a:t>ba</a:t>
            </a:r>
            <a:r>
              <a:rPr lang="en-GB" sz="1100" dirty="0">
                <a:latin typeface="Arial"/>
                <a:ea typeface="Times New Roman"/>
                <a:cs typeface="Arial"/>
              </a:rPr>
              <a:t>r</a:t>
            </a:r>
            <a:r>
              <a:rPr lang="en-GB" sz="1100" spc="20" dirty="0">
                <a:latin typeface="Arial"/>
                <a:ea typeface="Times New Roman"/>
                <a:cs typeface="Arial"/>
              </a:rPr>
              <a:t>g</a:t>
            </a:r>
            <a:r>
              <a:rPr lang="en-GB" sz="1100" spc="-5" dirty="0">
                <a:latin typeface="Arial"/>
                <a:ea typeface="Times New Roman"/>
                <a:cs typeface="Arial"/>
              </a:rPr>
              <a:t>aini</a:t>
            </a:r>
            <a:r>
              <a:rPr lang="en-GB" sz="1100" spc="-15" dirty="0">
                <a:latin typeface="Arial"/>
                <a:ea typeface="Times New Roman"/>
                <a:cs typeface="Arial"/>
              </a:rPr>
              <a:t>n</a:t>
            </a:r>
            <a:r>
              <a:rPr lang="en-GB" sz="1100" dirty="0">
                <a:latin typeface="Arial"/>
                <a:ea typeface="Times New Roman"/>
                <a:cs typeface="Arial"/>
              </a:rPr>
              <a:t>g</a:t>
            </a:r>
            <a:r>
              <a:rPr lang="en-GB" sz="1100" spc="100" dirty="0">
                <a:latin typeface="Arial"/>
                <a:ea typeface="Times New Roman"/>
                <a:cs typeface="Arial"/>
              </a:rPr>
              <a:t> </a:t>
            </a:r>
            <a:r>
              <a:rPr lang="en-GB" sz="1100" dirty="0">
                <a:latin typeface="Arial"/>
                <a:ea typeface="Times New Roman"/>
                <a:cs typeface="Arial"/>
              </a:rPr>
              <a:t>mec</a:t>
            </a:r>
            <a:r>
              <a:rPr lang="en-GB" sz="1100" spc="-5" dirty="0">
                <a:latin typeface="Arial"/>
                <a:ea typeface="Times New Roman"/>
                <a:cs typeface="Arial"/>
              </a:rPr>
              <a:t>h</a:t>
            </a:r>
            <a:r>
              <a:rPr lang="en-GB" sz="1100" spc="-15" dirty="0">
                <a:latin typeface="Arial"/>
                <a:ea typeface="Times New Roman"/>
                <a:cs typeface="Arial"/>
              </a:rPr>
              <a:t>a</a:t>
            </a:r>
            <a:r>
              <a:rPr lang="en-GB" sz="1100" spc="-5" dirty="0">
                <a:latin typeface="Arial"/>
                <a:ea typeface="Times New Roman"/>
                <a:cs typeface="Arial"/>
              </a:rPr>
              <a:t>ni</a:t>
            </a:r>
            <a:r>
              <a:rPr lang="en-GB" sz="1100" spc="-10" dirty="0">
                <a:latin typeface="Arial"/>
                <a:ea typeface="Times New Roman"/>
                <a:cs typeface="Arial"/>
              </a:rPr>
              <a:t>s</a:t>
            </a:r>
            <a:r>
              <a:rPr lang="en-GB" sz="1100" dirty="0">
                <a:latin typeface="Arial"/>
                <a:ea typeface="Times New Roman"/>
                <a:cs typeface="Arial"/>
              </a:rPr>
              <a:t>ms</a:t>
            </a:r>
            <a:r>
              <a:rPr lang="en-GB" sz="1100" spc="90" dirty="0">
                <a:latin typeface="Arial"/>
                <a:ea typeface="Times New Roman"/>
                <a:cs typeface="Arial"/>
              </a:rPr>
              <a:t> </a:t>
            </a:r>
            <a:r>
              <a:rPr lang="en-GB" sz="1100" dirty="0">
                <a:latin typeface="Arial"/>
                <a:ea typeface="Times New Roman"/>
                <a:cs typeface="Arial"/>
              </a:rPr>
              <a:t>(</a:t>
            </a:r>
            <a:r>
              <a:rPr lang="en-GB" sz="1100" spc="-5" dirty="0">
                <a:latin typeface="Arial"/>
                <a:ea typeface="Times New Roman"/>
                <a:cs typeface="Arial"/>
              </a:rPr>
              <a:t>n</a:t>
            </a:r>
            <a:r>
              <a:rPr lang="en-GB" sz="1100" spc="-15" dirty="0">
                <a:latin typeface="Arial"/>
                <a:ea typeface="Times New Roman"/>
                <a:cs typeface="Arial"/>
              </a:rPr>
              <a:t>a</a:t>
            </a:r>
            <a:r>
              <a:rPr lang="en-GB" sz="1100" spc="5" dirty="0">
                <a:latin typeface="Arial"/>
                <a:ea typeface="Times New Roman"/>
                <a:cs typeface="Arial"/>
              </a:rPr>
              <a:t>t</a:t>
            </a:r>
            <a:r>
              <a:rPr lang="en-GB" sz="1100" spc="-5" dirty="0">
                <a:latin typeface="Arial"/>
                <a:ea typeface="Times New Roman"/>
                <a:cs typeface="Arial"/>
              </a:rPr>
              <a:t>i</a:t>
            </a:r>
            <a:r>
              <a:rPr lang="en-GB" sz="1100" dirty="0">
                <a:latin typeface="Arial"/>
                <a:ea typeface="Times New Roman"/>
                <a:cs typeface="Arial"/>
              </a:rPr>
              <a:t>o</a:t>
            </a:r>
            <a:r>
              <a:rPr lang="en-GB" sz="1100" spc="-5" dirty="0">
                <a:latin typeface="Arial"/>
                <a:ea typeface="Times New Roman"/>
                <a:cs typeface="Arial"/>
              </a:rPr>
              <a:t>n</a:t>
            </a:r>
            <a:r>
              <a:rPr lang="en-GB" sz="1100" dirty="0">
                <a:latin typeface="Arial"/>
                <a:ea typeface="Times New Roman"/>
                <a:cs typeface="Arial"/>
              </a:rPr>
              <a:t>al</a:t>
            </a:r>
            <a:r>
              <a:rPr lang="en-GB" sz="1100" spc="70" dirty="0">
                <a:latin typeface="Arial"/>
                <a:ea typeface="Times New Roman"/>
                <a:cs typeface="Arial"/>
              </a:rPr>
              <a:t> </a:t>
            </a:r>
            <a:r>
              <a:rPr lang="en-GB" sz="1100" dirty="0">
                <a:latin typeface="Arial"/>
                <a:ea typeface="Times New Roman"/>
                <a:cs typeface="Arial"/>
              </a:rPr>
              <a:t>or</a:t>
            </a:r>
            <a:r>
              <a:rPr lang="en-GB" sz="1100" spc="90" dirty="0">
                <a:latin typeface="Arial"/>
                <a:ea typeface="Times New Roman"/>
                <a:cs typeface="Arial"/>
              </a:rPr>
              <a:t> </a:t>
            </a:r>
            <a:r>
              <a:rPr lang="en-GB" sz="1100" spc="-5" dirty="0">
                <a:latin typeface="Arial"/>
                <a:ea typeface="Times New Roman"/>
                <a:cs typeface="Arial"/>
              </a:rPr>
              <a:t>l</a:t>
            </a:r>
            <a:r>
              <a:rPr lang="en-GB" sz="1100" dirty="0">
                <a:latin typeface="Arial"/>
                <a:ea typeface="Times New Roman"/>
                <a:cs typeface="Arial"/>
              </a:rPr>
              <a:t>oc</a:t>
            </a:r>
            <a:r>
              <a:rPr lang="en-GB" sz="1100" spc="-5" dirty="0">
                <a:latin typeface="Arial"/>
                <a:ea typeface="Times New Roman"/>
                <a:cs typeface="Arial"/>
              </a:rPr>
              <a:t>al</a:t>
            </a:r>
            <a:r>
              <a:rPr lang="en-GB" sz="1100" dirty="0">
                <a:latin typeface="Arial"/>
                <a:ea typeface="Times New Roman"/>
                <a:cs typeface="Arial"/>
              </a:rPr>
              <a:t>)</a:t>
            </a:r>
            <a:r>
              <a:rPr lang="en-GB" sz="1100" spc="80" dirty="0">
                <a:latin typeface="Arial"/>
                <a:ea typeface="Times New Roman"/>
                <a:cs typeface="Arial"/>
              </a:rPr>
              <a:t> </a:t>
            </a:r>
            <a:r>
              <a:rPr lang="en-GB" sz="1100" spc="-5" dirty="0">
                <a:latin typeface="Arial"/>
                <a:ea typeface="Times New Roman"/>
                <a:cs typeface="Arial"/>
              </a:rPr>
              <a:t>o</a:t>
            </a:r>
            <a:r>
              <a:rPr lang="en-GB" sz="1100" dirty="0">
                <a:latin typeface="Arial"/>
                <a:ea typeface="Times New Roman"/>
                <a:cs typeface="Arial"/>
              </a:rPr>
              <a:t>r</a:t>
            </a:r>
            <a:r>
              <a:rPr lang="en-GB" sz="1100" spc="95" dirty="0">
                <a:latin typeface="Arial"/>
                <a:ea typeface="Times New Roman"/>
                <a:cs typeface="Arial"/>
              </a:rPr>
              <a:t> </a:t>
            </a:r>
            <a:r>
              <a:rPr lang="en-GB" sz="1100" spc="-5" dirty="0">
                <a:latin typeface="Arial"/>
                <a:ea typeface="Times New Roman"/>
                <a:cs typeface="Arial"/>
              </a:rPr>
              <a:t>a</a:t>
            </a:r>
            <a:r>
              <a:rPr lang="en-GB" sz="1100" dirty="0">
                <a:latin typeface="Arial"/>
                <a:ea typeface="Times New Roman"/>
                <a:cs typeface="Arial"/>
              </a:rPr>
              <a:t>s</a:t>
            </a:r>
            <a:r>
              <a:rPr lang="en-GB" sz="1100" spc="90" dirty="0">
                <a:latin typeface="Arial"/>
                <a:ea typeface="Times New Roman"/>
                <a:cs typeface="Arial"/>
              </a:rPr>
              <a:t> </a:t>
            </a:r>
            <a:r>
              <a:rPr lang="en-GB" sz="1100" dirty="0">
                <a:latin typeface="Arial"/>
                <a:ea typeface="Times New Roman"/>
                <a:cs typeface="Arial"/>
              </a:rPr>
              <a:t>a</a:t>
            </a:r>
            <a:r>
              <a:rPr lang="en-GB" sz="1100" spc="75" dirty="0">
                <a:latin typeface="Arial"/>
                <a:ea typeface="Times New Roman"/>
                <a:cs typeface="Arial"/>
              </a:rPr>
              <a:t> </a:t>
            </a:r>
            <a:r>
              <a:rPr lang="en-GB" sz="1100" dirty="0">
                <a:latin typeface="Arial"/>
                <a:ea typeface="Times New Roman"/>
                <a:cs typeface="Arial"/>
              </a:rPr>
              <a:t>co</a:t>
            </a:r>
            <a:r>
              <a:rPr lang="en-GB" sz="1100" spc="-5" dirty="0">
                <a:latin typeface="Arial"/>
                <a:ea typeface="Times New Roman"/>
                <a:cs typeface="Arial"/>
              </a:rPr>
              <a:t>n</a:t>
            </a:r>
            <a:r>
              <a:rPr lang="en-GB" sz="1100" dirty="0">
                <a:latin typeface="Arial"/>
                <a:ea typeface="Times New Roman"/>
                <a:cs typeface="Arial"/>
              </a:rPr>
              <a:t>s</a:t>
            </a:r>
            <a:r>
              <a:rPr lang="en-GB" sz="1100" spc="-15" dirty="0">
                <a:latin typeface="Arial"/>
                <a:ea typeface="Times New Roman"/>
                <a:cs typeface="Arial"/>
              </a:rPr>
              <a:t>e</a:t>
            </a:r>
            <a:r>
              <a:rPr lang="en-GB" sz="1100" spc="20" dirty="0">
                <a:latin typeface="Arial"/>
                <a:ea typeface="Times New Roman"/>
                <a:cs typeface="Arial"/>
              </a:rPr>
              <a:t>q</a:t>
            </a:r>
            <a:r>
              <a:rPr lang="en-GB" sz="1100" spc="-5" dirty="0">
                <a:latin typeface="Arial"/>
                <a:ea typeface="Times New Roman"/>
                <a:cs typeface="Arial"/>
              </a:rPr>
              <a:t>ue</a:t>
            </a:r>
            <a:r>
              <a:rPr lang="en-GB" sz="1100" spc="-15" dirty="0">
                <a:latin typeface="Arial"/>
                <a:ea typeface="Times New Roman"/>
                <a:cs typeface="Arial"/>
              </a:rPr>
              <a:t>n</a:t>
            </a:r>
            <a:r>
              <a:rPr lang="en-GB" sz="1100" dirty="0">
                <a:latin typeface="Arial"/>
                <a:ea typeface="Times New Roman"/>
                <a:cs typeface="Arial"/>
              </a:rPr>
              <a:t>ce</a:t>
            </a:r>
            <a:r>
              <a:rPr lang="en-GB" sz="1100" spc="75" dirty="0">
                <a:latin typeface="Arial"/>
                <a:ea typeface="Times New Roman"/>
                <a:cs typeface="Arial"/>
              </a:rPr>
              <a:t> </a:t>
            </a:r>
            <a:r>
              <a:rPr lang="en-GB" sz="1100" spc="-30" dirty="0">
                <a:latin typeface="Arial"/>
                <a:ea typeface="Times New Roman"/>
                <a:cs typeface="Arial"/>
              </a:rPr>
              <a:t>o</a:t>
            </a:r>
            <a:r>
              <a:rPr lang="en-GB" sz="1100" dirty="0">
                <a:latin typeface="Arial"/>
                <a:ea typeface="Times New Roman"/>
                <a:cs typeface="Arial"/>
              </a:rPr>
              <a:t>f a</a:t>
            </a:r>
            <a:r>
              <a:rPr lang="en-GB" sz="1100" spc="-15" dirty="0">
                <a:latin typeface="Arial"/>
                <a:ea typeface="Times New Roman"/>
                <a:cs typeface="Arial"/>
              </a:rPr>
              <a:t>u</a:t>
            </a:r>
            <a:r>
              <a:rPr lang="en-GB" sz="1100" spc="5" dirty="0">
                <a:latin typeface="Arial"/>
                <a:ea typeface="Times New Roman"/>
                <a:cs typeface="Arial"/>
              </a:rPr>
              <a:t>t</a:t>
            </a:r>
            <a:r>
              <a:rPr lang="en-GB" sz="1100" spc="-5" dirty="0">
                <a:latin typeface="Arial"/>
                <a:ea typeface="Times New Roman"/>
                <a:cs typeface="Arial"/>
              </a:rPr>
              <a:t>h</a:t>
            </a:r>
            <a:r>
              <a:rPr lang="en-GB" sz="1100" spc="-15" dirty="0">
                <a:latin typeface="Arial"/>
                <a:ea typeface="Times New Roman"/>
                <a:cs typeface="Arial"/>
              </a:rPr>
              <a:t>o</a:t>
            </a:r>
            <a:r>
              <a:rPr lang="en-GB" sz="1100" dirty="0">
                <a:latin typeface="Arial"/>
                <a:ea typeface="Times New Roman"/>
                <a:cs typeface="Arial"/>
              </a:rPr>
              <a:t>r</a:t>
            </a:r>
            <a:r>
              <a:rPr lang="en-GB" sz="1100" spc="-5" dirty="0">
                <a:latin typeface="Arial"/>
                <a:ea typeface="Times New Roman"/>
                <a:cs typeface="Arial"/>
              </a:rPr>
              <a:t>i</a:t>
            </a:r>
            <a:r>
              <a:rPr lang="en-GB" sz="1100" spc="5" dirty="0">
                <a:latin typeface="Arial"/>
                <a:ea typeface="Times New Roman"/>
                <a:cs typeface="Arial"/>
              </a:rPr>
              <a:t>t</a:t>
            </a:r>
            <a:r>
              <a:rPr lang="en-GB" sz="1100" dirty="0">
                <a:latin typeface="Arial"/>
                <a:ea typeface="Times New Roman"/>
                <a:cs typeface="Arial"/>
              </a:rPr>
              <a:t>y</a:t>
            </a:r>
            <a:r>
              <a:rPr lang="en-GB" sz="1100" spc="-10" dirty="0">
                <a:latin typeface="Arial"/>
                <a:ea typeface="Times New Roman"/>
                <a:cs typeface="Arial"/>
              </a:rPr>
              <a:t> </a:t>
            </a:r>
            <a:r>
              <a:rPr lang="en-GB" sz="1100" dirty="0">
                <a:latin typeface="Arial"/>
                <a:ea typeface="Times New Roman"/>
                <a:cs typeface="Arial"/>
              </a:rPr>
              <a:t>d</a:t>
            </a:r>
            <a:r>
              <a:rPr lang="en-GB" sz="1100" spc="-5" dirty="0">
                <a:latin typeface="Arial"/>
                <a:ea typeface="Times New Roman"/>
                <a:cs typeface="Arial"/>
              </a:rPr>
              <a:t>e</a:t>
            </a:r>
            <a:r>
              <a:rPr lang="en-GB" sz="1100" dirty="0">
                <a:latin typeface="Arial"/>
                <a:ea typeface="Times New Roman"/>
                <a:cs typeface="Arial"/>
              </a:rPr>
              <a:t>c</a:t>
            </a:r>
            <a:r>
              <a:rPr lang="en-GB" sz="1100" spc="-5" dirty="0">
                <a:latin typeface="Arial"/>
                <a:ea typeface="Times New Roman"/>
                <a:cs typeface="Arial"/>
              </a:rPr>
              <a:t>i</a:t>
            </a:r>
            <a:r>
              <a:rPr lang="en-GB" sz="1100" dirty="0">
                <a:latin typeface="Arial"/>
                <a:ea typeface="Times New Roman"/>
                <a:cs typeface="Arial"/>
              </a:rPr>
              <a:t>s</a:t>
            </a:r>
            <a:r>
              <a:rPr lang="en-GB" sz="1100" spc="-5" dirty="0">
                <a:latin typeface="Arial"/>
                <a:ea typeface="Times New Roman"/>
                <a:cs typeface="Arial"/>
              </a:rPr>
              <a:t>i</a:t>
            </a:r>
            <a:r>
              <a:rPr lang="en-GB" sz="1100" dirty="0">
                <a:latin typeface="Arial"/>
                <a:ea typeface="Times New Roman"/>
                <a:cs typeface="Arial"/>
              </a:rPr>
              <a:t>o</a:t>
            </a:r>
            <a:r>
              <a:rPr lang="en-GB" sz="1100" spc="-5" dirty="0">
                <a:latin typeface="Arial"/>
                <a:ea typeface="Times New Roman"/>
                <a:cs typeface="Arial"/>
              </a:rPr>
              <a:t>n</a:t>
            </a:r>
            <a:r>
              <a:rPr lang="en-GB" sz="1100" spc="-15" dirty="0">
                <a:latin typeface="Arial"/>
                <a:ea typeface="Times New Roman"/>
                <a:cs typeface="Arial"/>
              </a:rPr>
              <a:t>s</a:t>
            </a:r>
            <a:r>
              <a:rPr lang="en-GB" sz="1100" dirty="0">
                <a:latin typeface="Arial"/>
                <a:ea typeface="Times New Roman"/>
                <a:cs typeface="Arial"/>
              </a:rPr>
              <a:t>,</a:t>
            </a:r>
            <a:r>
              <a:rPr lang="en-GB" sz="1100" spc="20" dirty="0">
                <a:latin typeface="Arial"/>
                <a:ea typeface="Times New Roman"/>
                <a:cs typeface="Arial"/>
              </a:rPr>
              <a:t> </a:t>
            </a:r>
            <a:r>
              <a:rPr lang="en-GB" sz="1100" spc="5" dirty="0">
                <a:latin typeface="Arial"/>
                <a:ea typeface="Times New Roman"/>
                <a:cs typeface="Arial"/>
              </a:rPr>
              <a:t>t</a:t>
            </a:r>
            <a:r>
              <a:rPr lang="en-GB" sz="1100" dirty="0">
                <a:latin typeface="Arial"/>
                <a:ea typeface="Times New Roman"/>
                <a:cs typeface="Arial"/>
              </a:rPr>
              <a:t>h</a:t>
            </a:r>
            <a:r>
              <a:rPr lang="en-GB" sz="1100" spc="-5" dirty="0">
                <a:latin typeface="Arial"/>
                <a:ea typeface="Times New Roman"/>
                <a:cs typeface="Arial"/>
              </a:rPr>
              <a:t>e</a:t>
            </a:r>
            <a:r>
              <a:rPr lang="en-GB" sz="1100" spc="-15" dirty="0">
                <a:latin typeface="Arial"/>
                <a:ea typeface="Times New Roman"/>
                <a:cs typeface="Arial"/>
              </a:rPr>
              <a:t>s</a:t>
            </a:r>
            <a:r>
              <a:rPr lang="en-GB" sz="1100" dirty="0">
                <a:latin typeface="Arial"/>
                <a:ea typeface="Times New Roman"/>
                <a:cs typeface="Arial"/>
              </a:rPr>
              <a:t>e are</a:t>
            </a:r>
            <a:r>
              <a:rPr lang="en-GB" sz="1100" spc="15" dirty="0">
                <a:latin typeface="Arial"/>
                <a:ea typeface="Times New Roman"/>
                <a:cs typeface="Arial"/>
              </a:rPr>
              <a:t> </a:t>
            </a:r>
            <a:r>
              <a:rPr lang="en-GB" sz="1100" spc="5" dirty="0">
                <a:latin typeface="Arial"/>
                <a:ea typeface="Times New Roman"/>
                <a:cs typeface="Arial"/>
              </a:rPr>
              <a:t>t</a:t>
            </a:r>
            <a:r>
              <a:rPr lang="en-GB" sz="1100" spc="-5" dirty="0">
                <a:latin typeface="Arial"/>
                <a:ea typeface="Times New Roman"/>
                <a:cs typeface="Arial"/>
              </a:rPr>
              <a:t>he</a:t>
            </a:r>
            <a:r>
              <a:rPr lang="en-GB" sz="1100" dirty="0">
                <a:latin typeface="Arial"/>
                <a:ea typeface="Times New Roman"/>
                <a:cs typeface="Arial"/>
              </a:rPr>
              <a:t>n </a:t>
            </a:r>
            <a:r>
              <a:rPr lang="en-GB" sz="1100" spc="-5" dirty="0">
                <a:latin typeface="Arial"/>
                <a:ea typeface="Times New Roman"/>
                <a:cs typeface="Arial"/>
              </a:rPr>
              <a:t>in</a:t>
            </a:r>
            <a:r>
              <a:rPr lang="en-GB" sz="1100" spc="-15" dirty="0">
                <a:latin typeface="Arial"/>
                <a:ea typeface="Times New Roman"/>
                <a:cs typeface="Arial"/>
              </a:rPr>
              <a:t>co</a:t>
            </a:r>
            <a:r>
              <a:rPr lang="en-GB" sz="1100" dirty="0">
                <a:latin typeface="Arial"/>
                <a:ea typeface="Times New Roman"/>
                <a:cs typeface="Arial"/>
              </a:rPr>
              <a:t>r</a:t>
            </a:r>
            <a:r>
              <a:rPr lang="en-GB" sz="1100" spc="-5" dirty="0">
                <a:latin typeface="Arial"/>
                <a:ea typeface="Times New Roman"/>
                <a:cs typeface="Arial"/>
              </a:rPr>
              <a:t>po</a:t>
            </a:r>
            <a:r>
              <a:rPr lang="en-GB" sz="1100" dirty="0">
                <a:latin typeface="Arial"/>
                <a:ea typeface="Times New Roman"/>
                <a:cs typeface="Arial"/>
              </a:rPr>
              <a:t>r</a:t>
            </a:r>
            <a:r>
              <a:rPr lang="en-GB" sz="1100" spc="-15" dirty="0">
                <a:latin typeface="Arial"/>
                <a:ea typeface="Times New Roman"/>
                <a:cs typeface="Arial"/>
              </a:rPr>
              <a:t>a</a:t>
            </a:r>
            <a:r>
              <a:rPr lang="en-GB" sz="1100" spc="5" dirty="0">
                <a:latin typeface="Arial"/>
                <a:ea typeface="Times New Roman"/>
                <a:cs typeface="Arial"/>
              </a:rPr>
              <a:t>t</a:t>
            </a:r>
            <a:r>
              <a:rPr lang="en-GB" sz="1100" dirty="0">
                <a:latin typeface="Arial"/>
                <a:ea typeface="Times New Roman"/>
                <a:cs typeface="Arial"/>
              </a:rPr>
              <a:t>ed</a:t>
            </a:r>
            <a:r>
              <a:rPr lang="en-GB" sz="1100" spc="-10" dirty="0">
                <a:latin typeface="Arial"/>
                <a:ea typeface="Times New Roman"/>
                <a:cs typeface="Arial"/>
              </a:rPr>
              <a:t> </a:t>
            </a:r>
            <a:r>
              <a:rPr lang="en-GB" sz="1100" spc="-20" dirty="0">
                <a:latin typeface="Arial"/>
                <a:ea typeface="Times New Roman"/>
                <a:cs typeface="Arial"/>
              </a:rPr>
              <a:t>i</a:t>
            </a:r>
            <a:r>
              <a:rPr lang="en-GB" sz="1100" spc="-5" dirty="0">
                <a:latin typeface="Arial"/>
                <a:ea typeface="Times New Roman"/>
                <a:cs typeface="Arial"/>
              </a:rPr>
              <a:t>n</a:t>
            </a:r>
            <a:r>
              <a:rPr lang="en-GB" sz="1100" spc="5" dirty="0">
                <a:latin typeface="Arial"/>
                <a:ea typeface="Times New Roman"/>
                <a:cs typeface="Arial"/>
              </a:rPr>
              <a:t>t</a:t>
            </a:r>
            <a:r>
              <a:rPr lang="en-GB" sz="1100" dirty="0">
                <a:latin typeface="Arial"/>
                <a:ea typeface="Times New Roman"/>
                <a:cs typeface="Arial"/>
              </a:rPr>
              <a:t>o</a:t>
            </a:r>
            <a:r>
              <a:rPr lang="en-GB" sz="1100" spc="15" dirty="0">
                <a:latin typeface="Arial"/>
                <a:ea typeface="Times New Roman"/>
                <a:cs typeface="Arial"/>
              </a:rPr>
              <a:t> </a:t>
            </a:r>
            <a:r>
              <a:rPr lang="en-GB" sz="1100" dirty="0">
                <a:latin typeface="Arial"/>
                <a:ea typeface="Times New Roman"/>
                <a:cs typeface="Arial"/>
              </a:rPr>
              <a:t>co</a:t>
            </a:r>
            <a:r>
              <a:rPr lang="en-GB" sz="1100" spc="-20" dirty="0">
                <a:latin typeface="Arial"/>
                <a:ea typeface="Times New Roman"/>
                <a:cs typeface="Arial"/>
              </a:rPr>
              <a:t>n</a:t>
            </a:r>
            <a:r>
              <a:rPr lang="en-GB" sz="1100" spc="5" dirty="0">
                <a:latin typeface="Arial"/>
                <a:ea typeface="Times New Roman"/>
                <a:cs typeface="Arial"/>
              </a:rPr>
              <a:t>t</a:t>
            </a:r>
            <a:r>
              <a:rPr lang="en-GB" sz="1100" dirty="0">
                <a:latin typeface="Arial"/>
                <a:ea typeface="Times New Roman"/>
                <a:cs typeface="Arial"/>
              </a:rPr>
              <a:t>r</a:t>
            </a:r>
            <a:r>
              <a:rPr lang="en-GB" sz="1100" spc="-5" dirty="0">
                <a:latin typeface="Arial"/>
                <a:ea typeface="Times New Roman"/>
                <a:cs typeface="Arial"/>
              </a:rPr>
              <a:t>a</a:t>
            </a:r>
            <a:r>
              <a:rPr lang="en-GB" sz="1100" dirty="0">
                <a:latin typeface="Arial"/>
                <a:ea typeface="Times New Roman"/>
                <a:cs typeface="Arial"/>
              </a:rPr>
              <a:t>c</a:t>
            </a:r>
            <a:r>
              <a:rPr lang="en-GB" sz="1100" spc="5" dirty="0">
                <a:latin typeface="Arial"/>
                <a:ea typeface="Times New Roman"/>
                <a:cs typeface="Arial"/>
              </a:rPr>
              <a:t>t</a:t>
            </a:r>
            <a:r>
              <a:rPr lang="en-GB" sz="1100" dirty="0">
                <a:latin typeface="Arial"/>
                <a:ea typeface="Times New Roman"/>
                <a:cs typeface="Arial"/>
              </a:rPr>
              <a:t>s</a:t>
            </a:r>
            <a:r>
              <a:rPr lang="en-GB" sz="1100" spc="-10" dirty="0">
                <a:latin typeface="Arial"/>
                <a:ea typeface="Times New Roman"/>
                <a:cs typeface="Arial"/>
              </a:rPr>
              <a:t> </a:t>
            </a:r>
            <a:r>
              <a:rPr lang="en-GB" sz="1100" spc="-30" dirty="0">
                <a:latin typeface="Arial"/>
                <a:ea typeface="Times New Roman"/>
                <a:cs typeface="Arial"/>
              </a:rPr>
              <a:t>o</a:t>
            </a:r>
            <a:r>
              <a:rPr lang="en-GB" sz="1100" dirty="0">
                <a:latin typeface="Arial"/>
                <a:ea typeface="Times New Roman"/>
                <a:cs typeface="Arial"/>
              </a:rPr>
              <a:t>f</a:t>
            </a:r>
            <a:r>
              <a:rPr lang="en-GB" sz="1100" spc="10" dirty="0">
                <a:latin typeface="Arial"/>
                <a:ea typeface="Times New Roman"/>
                <a:cs typeface="Arial"/>
              </a:rPr>
              <a:t> </a:t>
            </a:r>
            <a:r>
              <a:rPr lang="en-GB" sz="1100" spc="-15" dirty="0">
                <a:latin typeface="Arial"/>
                <a:ea typeface="Times New Roman"/>
                <a:cs typeface="Arial"/>
              </a:rPr>
              <a:t>e</a:t>
            </a:r>
            <a:r>
              <a:rPr lang="en-GB" sz="1100" dirty="0">
                <a:latin typeface="Arial"/>
                <a:ea typeface="Times New Roman"/>
                <a:cs typeface="Arial"/>
              </a:rPr>
              <a:t>m</a:t>
            </a:r>
            <a:r>
              <a:rPr lang="en-GB" sz="1100" spc="-5" dirty="0">
                <a:latin typeface="Arial"/>
                <a:ea typeface="Times New Roman"/>
                <a:cs typeface="Arial"/>
              </a:rPr>
              <a:t>plo</a:t>
            </a:r>
            <a:r>
              <a:rPr lang="en-GB" sz="1100" spc="-25" dirty="0">
                <a:latin typeface="Arial"/>
                <a:ea typeface="Times New Roman"/>
                <a:cs typeface="Arial"/>
              </a:rPr>
              <a:t>y</a:t>
            </a:r>
            <a:r>
              <a:rPr lang="en-GB" sz="1100" dirty="0">
                <a:latin typeface="Arial"/>
                <a:ea typeface="Times New Roman"/>
                <a:cs typeface="Arial"/>
              </a:rPr>
              <a:t>m</a:t>
            </a:r>
            <a:r>
              <a:rPr lang="en-GB" sz="1100" spc="-5" dirty="0">
                <a:latin typeface="Arial"/>
                <a:ea typeface="Times New Roman"/>
                <a:cs typeface="Arial"/>
              </a:rPr>
              <a:t>en</a:t>
            </a:r>
            <a:r>
              <a:rPr lang="en-GB" sz="1100" spc="5" dirty="0">
                <a:latin typeface="Arial"/>
                <a:ea typeface="Times New Roman"/>
                <a:cs typeface="Arial"/>
              </a:rPr>
              <a:t>t</a:t>
            </a:r>
            <a:r>
              <a:rPr lang="en-GB" sz="1100" dirty="0">
                <a:solidFill>
                  <a:srgbClr val="0000FF"/>
                </a:solidFill>
                <a:latin typeface="Arial"/>
                <a:ea typeface="Times New Roman"/>
                <a:cs typeface="Arial"/>
              </a:rPr>
              <a:t>.</a:t>
            </a:r>
            <a:endParaRPr lang="en-GB" sz="1100" dirty="0">
              <a:latin typeface="Arial"/>
              <a:ea typeface="Times New Roman"/>
              <a:cs typeface="Times New Roman"/>
            </a:endParaRPr>
          </a:p>
          <a:p>
            <a:pPr marR="72390" algn="just" eaLnBrk="0" hangingPunct="0">
              <a:spcAft>
                <a:spcPts val="0"/>
              </a:spcAft>
            </a:pPr>
            <a:endParaRPr lang="en-GB" sz="1000" dirty="0">
              <a:effectLst/>
              <a:latin typeface="Arial"/>
              <a:ea typeface="Times New Roman"/>
              <a:cs typeface="Times New Roman"/>
            </a:endParaRPr>
          </a:p>
        </p:txBody>
      </p:sp>
      <p:sp>
        <p:nvSpPr>
          <p:cNvPr id="6" name="Footer Placeholder 5"/>
          <p:cNvSpPr>
            <a:spLocks noGrp="1"/>
          </p:cNvSpPr>
          <p:nvPr>
            <p:ph type="ftr" sz="quarter" idx="11"/>
          </p:nvPr>
        </p:nvSpPr>
        <p:spPr/>
        <p:txBody>
          <a:bodyPr/>
          <a:lstStyle/>
          <a:p>
            <a:r>
              <a:rPr lang="en-GB" smtClean="0">
                <a:solidFill>
                  <a:prstClr val="black">
                    <a:tint val="75000"/>
                  </a:prstClr>
                </a:solidFill>
              </a:rPr>
              <a:t>2019/20 Tameside MBC Budget Report</a:t>
            </a:r>
            <a:endParaRPr lang="en-GB" dirty="0">
              <a:solidFill>
                <a:prstClr val="black">
                  <a:tint val="75000"/>
                </a:prstClr>
              </a:solidFill>
            </a:endParaRPr>
          </a:p>
        </p:txBody>
      </p:sp>
    </p:spTree>
    <p:extLst>
      <p:ext uri="{BB962C8B-B14F-4D97-AF65-F5344CB8AC3E}">
        <p14:creationId xmlns:p14="http://schemas.microsoft.com/office/powerpoint/2010/main" val="204904797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 name="Rectangle 58"/>
          <p:cNvSpPr/>
          <p:nvPr/>
        </p:nvSpPr>
        <p:spPr>
          <a:xfrm>
            <a:off x="251520" y="642367"/>
            <a:ext cx="8640960" cy="5626308"/>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7030A0"/>
              </a:solidFill>
            </a:endParaRPr>
          </a:p>
        </p:txBody>
      </p:sp>
      <p:sp>
        <p:nvSpPr>
          <p:cNvPr id="8" name="Rectangle 7"/>
          <p:cNvSpPr/>
          <p:nvPr/>
        </p:nvSpPr>
        <p:spPr>
          <a:xfrm>
            <a:off x="-4394" y="2"/>
            <a:ext cx="9148396" cy="461895"/>
          </a:xfrm>
          <a:prstGeom prst="rect">
            <a:avLst/>
          </a:prstGeom>
          <a:solidFill>
            <a:schemeClr val="accent1"/>
          </a:solidFill>
          <a:ln>
            <a:noFill/>
          </a:ln>
          <a:effectLst/>
        </p:spPr>
        <p:txBody>
          <a:bodyPr wrap="square" lIns="91669" tIns="45834" rIns="91669" bIns="45834">
            <a:spAutoFit/>
          </a:bodyPr>
          <a:lstStyle/>
          <a:p>
            <a:r>
              <a:rPr lang="en-GB" altLang="en-US" sz="2400" b="1" dirty="0" smtClean="0">
                <a:solidFill>
                  <a:srgbClr val="FFFFFF"/>
                </a:solidFill>
              </a:rPr>
              <a:t>Appendix 18 Pay Policy Statement 2019/20</a:t>
            </a:r>
            <a:endParaRPr lang="en-GB" altLang="en-US" sz="2400" b="1" dirty="0">
              <a:solidFill>
                <a:srgbClr val="FFFFFF"/>
              </a:solidFill>
            </a:endParaRPr>
          </a:p>
        </p:txBody>
      </p:sp>
      <p:sp>
        <p:nvSpPr>
          <p:cNvPr id="4" name="Rectangle 3"/>
          <p:cNvSpPr/>
          <p:nvPr/>
        </p:nvSpPr>
        <p:spPr>
          <a:xfrm>
            <a:off x="251520" y="628625"/>
            <a:ext cx="8640960" cy="5640050"/>
          </a:xfrm>
          <a:prstGeom prst="rect">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600" b="1" dirty="0">
              <a:solidFill>
                <a:prstClr val="black"/>
              </a:solidFill>
            </a:endParaRPr>
          </a:p>
        </p:txBody>
      </p:sp>
      <p:sp>
        <p:nvSpPr>
          <p:cNvPr id="2" name="TextBox 1"/>
          <p:cNvSpPr txBox="1"/>
          <p:nvPr/>
        </p:nvSpPr>
        <p:spPr>
          <a:xfrm>
            <a:off x="-2628798" y="2636912"/>
            <a:ext cx="184731" cy="369332"/>
          </a:xfrm>
          <a:prstGeom prst="rect">
            <a:avLst/>
          </a:prstGeom>
          <a:noFill/>
        </p:spPr>
        <p:txBody>
          <a:bodyPr wrap="none" rtlCol="0">
            <a:spAutoFit/>
          </a:bodyPr>
          <a:lstStyle/>
          <a:p>
            <a:endParaRPr lang="en-GB" dirty="0">
              <a:solidFill>
                <a:prstClr val="black"/>
              </a:solidFill>
            </a:endParaRPr>
          </a:p>
        </p:txBody>
      </p:sp>
      <p:sp>
        <p:nvSpPr>
          <p:cNvPr id="5" name="TextBox 4"/>
          <p:cNvSpPr txBox="1"/>
          <p:nvPr/>
        </p:nvSpPr>
        <p:spPr>
          <a:xfrm>
            <a:off x="4734023" y="900002"/>
            <a:ext cx="4248000" cy="276999"/>
          </a:xfrm>
          <a:prstGeom prst="rect">
            <a:avLst/>
          </a:prstGeom>
          <a:noFill/>
        </p:spPr>
        <p:txBody>
          <a:bodyPr wrap="square" rtlCol="0">
            <a:spAutoFit/>
          </a:bodyPr>
          <a:lstStyle/>
          <a:p>
            <a:pPr>
              <a:spcAft>
                <a:spcPts val="600"/>
              </a:spcAft>
            </a:pPr>
            <a:endParaRPr lang="en-GB" sz="1200" dirty="0">
              <a:solidFill>
                <a:prstClr val="black"/>
              </a:solidFill>
              <a:latin typeface="Arial" pitchFamily="34" charset="0"/>
              <a:cs typeface="Arial" pitchFamily="34" charset="0"/>
            </a:endParaRPr>
          </a:p>
        </p:txBody>
      </p:sp>
      <p:pic>
        <p:nvPicPr>
          <p:cNvPr id="4101"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68676" y="2071688"/>
            <a:ext cx="619125" cy="190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5" name="Slide Number Placeholder 14"/>
          <p:cNvSpPr>
            <a:spLocks noGrp="1"/>
          </p:cNvSpPr>
          <p:nvPr>
            <p:ph type="sldNum" sz="quarter" idx="12"/>
          </p:nvPr>
        </p:nvSpPr>
        <p:spPr/>
        <p:txBody>
          <a:bodyPr/>
          <a:lstStyle/>
          <a:p>
            <a:fld id="{9E0A2AB0-D368-4C2E-BC4B-64C9B086E260}" type="slidenum">
              <a:rPr lang="en-GB" smtClean="0">
                <a:solidFill>
                  <a:prstClr val="black">
                    <a:tint val="75000"/>
                  </a:prstClr>
                </a:solidFill>
              </a:rPr>
              <a:pPr/>
              <a:t>10</a:t>
            </a:fld>
            <a:endParaRPr lang="en-GB" dirty="0">
              <a:solidFill>
                <a:prstClr val="black">
                  <a:tint val="75000"/>
                </a:prstClr>
              </a:solidFill>
            </a:endParaRPr>
          </a:p>
        </p:txBody>
      </p:sp>
      <p:sp>
        <p:nvSpPr>
          <p:cNvPr id="3" name="Rectangle 2"/>
          <p:cNvSpPr/>
          <p:nvPr/>
        </p:nvSpPr>
        <p:spPr>
          <a:xfrm>
            <a:off x="251520" y="642367"/>
            <a:ext cx="8640960" cy="5693866"/>
          </a:xfrm>
          <a:prstGeom prst="rect">
            <a:avLst/>
          </a:prstGeom>
        </p:spPr>
        <p:txBody>
          <a:bodyPr wrap="square">
            <a:spAutoFit/>
          </a:bodyPr>
          <a:lstStyle/>
          <a:p>
            <a:pPr marR="71755" lvl="0" algn="just" eaLnBrk="0" hangingPunct="0"/>
            <a:r>
              <a:rPr lang="en-GB" sz="1100" spc="20" dirty="0">
                <a:solidFill>
                  <a:prstClr val="black"/>
                </a:solidFill>
                <a:latin typeface="Arial" panose="020B0604020202020204" pitchFamily="34" charset="0"/>
                <a:ea typeface="Times New Roman"/>
                <a:cs typeface="Arial" panose="020B0604020202020204" pitchFamily="34" charset="0"/>
              </a:rPr>
              <a:t>T</a:t>
            </a:r>
            <a:r>
              <a:rPr lang="en-GB" sz="1100" spc="-5" dirty="0">
                <a:solidFill>
                  <a:prstClr val="black"/>
                </a:solidFill>
                <a:latin typeface="Arial" panose="020B0604020202020204" pitchFamily="34" charset="0"/>
                <a:ea typeface="Times New Roman"/>
                <a:cs typeface="Arial" panose="020B0604020202020204" pitchFamily="34" charset="0"/>
              </a:rPr>
              <a:t>h</a:t>
            </a:r>
            <a:r>
              <a:rPr lang="en-GB" sz="1100" dirty="0">
                <a:solidFill>
                  <a:prstClr val="black"/>
                </a:solidFill>
                <a:latin typeface="Arial" panose="020B0604020202020204" pitchFamily="34" charset="0"/>
                <a:ea typeface="Times New Roman"/>
                <a:cs typeface="Arial" panose="020B0604020202020204" pitchFamily="34" charset="0"/>
              </a:rPr>
              <a:t>e</a:t>
            </a:r>
            <a:r>
              <a:rPr lang="en-GB" sz="1100" spc="65" dirty="0">
                <a:solidFill>
                  <a:prstClr val="black"/>
                </a:solidFill>
                <a:latin typeface="Arial" panose="020B0604020202020204" pitchFamily="34" charset="0"/>
                <a:ea typeface="Times New Roman"/>
                <a:cs typeface="Arial" panose="020B0604020202020204" pitchFamily="34" charset="0"/>
              </a:rPr>
              <a:t> </a:t>
            </a:r>
            <a:r>
              <a:rPr lang="en-GB" sz="1100" spc="-5" dirty="0">
                <a:solidFill>
                  <a:prstClr val="black"/>
                </a:solidFill>
                <a:latin typeface="Arial" panose="020B0604020202020204" pitchFamily="34" charset="0"/>
                <a:ea typeface="Times New Roman"/>
                <a:cs typeface="Arial" panose="020B0604020202020204" pitchFamily="34" charset="0"/>
              </a:rPr>
              <a:t>Counci</a:t>
            </a:r>
            <a:r>
              <a:rPr lang="en-GB" sz="1100" dirty="0">
                <a:solidFill>
                  <a:prstClr val="black"/>
                </a:solidFill>
                <a:latin typeface="Arial" panose="020B0604020202020204" pitchFamily="34" charset="0"/>
                <a:ea typeface="Times New Roman"/>
                <a:cs typeface="Arial" panose="020B0604020202020204" pitchFamily="34" charset="0"/>
              </a:rPr>
              <a:t>l</a:t>
            </a:r>
            <a:r>
              <a:rPr lang="en-GB" sz="1100" spc="60" dirty="0">
                <a:solidFill>
                  <a:prstClr val="black"/>
                </a:solidFill>
                <a:latin typeface="Arial" panose="020B0604020202020204" pitchFamily="34" charset="0"/>
                <a:ea typeface="Times New Roman"/>
                <a:cs typeface="Arial" panose="020B0604020202020204" pitchFamily="34" charset="0"/>
              </a:rPr>
              <a:t> </a:t>
            </a:r>
            <a:r>
              <a:rPr lang="en-GB" sz="1100" dirty="0">
                <a:solidFill>
                  <a:prstClr val="black"/>
                </a:solidFill>
                <a:latin typeface="Arial" panose="020B0604020202020204" pitchFamily="34" charset="0"/>
                <a:ea typeface="Times New Roman"/>
                <a:cs typeface="Arial" panose="020B0604020202020204" pitchFamily="34" charset="0"/>
              </a:rPr>
              <a:t>s</a:t>
            </a:r>
            <a:r>
              <a:rPr lang="en-GB" sz="1100" spc="5" dirty="0">
                <a:solidFill>
                  <a:prstClr val="black"/>
                </a:solidFill>
                <a:latin typeface="Arial" panose="020B0604020202020204" pitchFamily="34" charset="0"/>
                <a:ea typeface="Times New Roman"/>
                <a:cs typeface="Arial" panose="020B0604020202020204" pitchFamily="34" charset="0"/>
              </a:rPr>
              <a:t>t</a:t>
            </a:r>
            <a:r>
              <a:rPr lang="en-GB" sz="1100" dirty="0">
                <a:solidFill>
                  <a:prstClr val="black"/>
                </a:solidFill>
                <a:latin typeface="Arial" panose="020B0604020202020204" pitchFamily="34" charset="0"/>
                <a:ea typeface="Times New Roman"/>
                <a:cs typeface="Arial" panose="020B0604020202020204" pitchFamily="34" charset="0"/>
              </a:rPr>
              <a:t>r</a:t>
            </a:r>
            <a:r>
              <a:rPr lang="en-GB" sz="1100" spc="-5" dirty="0">
                <a:solidFill>
                  <a:prstClr val="black"/>
                </a:solidFill>
                <a:latin typeface="Arial" panose="020B0604020202020204" pitchFamily="34" charset="0"/>
                <a:ea typeface="Times New Roman"/>
                <a:cs typeface="Arial" panose="020B0604020202020204" pitchFamily="34" charset="0"/>
              </a:rPr>
              <a:t>i</a:t>
            </a:r>
            <a:r>
              <a:rPr lang="en-GB" sz="1100" spc="-25" dirty="0">
                <a:solidFill>
                  <a:prstClr val="black"/>
                </a:solidFill>
                <a:latin typeface="Arial" panose="020B0604020202020204" pitchFamily="34" charset="0"/>
                <a:ea typeface="Times New Roman"/>
                <a:cs typeface="Arial" panose="020B0604020202020204" pitchFamily="34" charset="0"/>
              </a:rPr>
              <a:t>v</a:t>
            </a:r>
            <a:r>
              <a:rPr lang="en-GB" sz="1100" spc="-5" dirty="0">
                <a:solidFill>
                  <a:prstClr val="black"/>
                </a:solidFill>
                <a:latin typeface="Arial" panose="020B0604020202020204" pitchFamily="34" charset="0"/>
                <a:ea typeface="Times New Roman"/>
                <a:cs typeface="Arial" panose="020B0604020202020204" pitchFamily="34" charset="0"/>
              </a:rPr>
              <a:t>e</a:t>
            </a:r>
            <a:r>
              <a:rPr lang="en-GB" sz="1100" dirty="0">
                <a:solidFill>
                  <a:prstClr val="black"/>
                </a:solidFill>
                <a:latin typeface="Arial" panose="020B0604020202020204" pitchFamily="34" charset="0"/>
                <a:ea typeface="Times New Roman"/>
                <a:cs typeface="Arial" panose="020B0604020202020204" pitchFamily="34" charset="0"/>
              </a:rPr>
              <a:t>s</a:t>
            </a:r>
            <a:r>
              <a:rPr lang="en-GB" sz="1100" spc="75" dirty="0">
                <a:solidFill>
                  <a:prstClr val="black"/>
                </a:solidFill>
                <a:latin typeface="Arial" panose="020B0604020202020204" pitchFamily="34" charset="0"/>
                <a:ea typeface="Times New Roman"/>
                <a:cs typeface="Arial" panose="020B0604020202020204" pitchFamily="34" charset="0"/>
              </a:rPr>
              <a:t> </a:t>
            </a:r>
            <a:r>
              <a:rPr lang="en-GB" sz="1100" spc="5" dirty="0">
                <a:solidFill>
                  <a:prstClr val="black"/>
                </a:solidFill>
                <a:latin typeface="Arial" panose="020B0604020202020204" pitchFamily="34" charset="0"/>
                <a:ea typeface="Times New Roman"/>
                <a:cs typeface="Arial" panose="020B0604020202020204" pitchFamily="34" charset="0"/>
              </a:rPr>
              <a:t>t</a:t>
            </a:r>
            <a:r>
              <a:rPr lang="en-GB" sz="1100" dirty="0">
                <a:solidFill>
                  <a:prstClr val="black"/>
                </a:solidFill>
                <a:latin typeface="Arial" panose="020B0604020202020204" pitchFamily="34" charset="0"/>
                <a:ea typeface="Times New Roman"/>
                <a:cs typeface="Arial" panose="020B0604020202020204" pitchFamily="34" charset="0"/>
              </a:rPr>
              <a:t>o</a:t>
            </a:r>
            <a:r>
              <a:rPr lang="en-GB" sz="1100" spc="60" dirty="0">
                <a:solidFill>
                  <a:prstClr val="black"/>
                </a:solidFill>
                <a:latin typeface="Arial" panose="020B0604020202020204" pitchFamily="34" charset="0"/>
                <a:ea typeface="Times New Roman"/>
                <a:cs typeface="Arial" panose="020B0604020202020204" pitchFamily="34" charset="0"/>
              </a:rPr>
              <a:t> </a:t>
            </a:r>
            <a:r>
              <a:rPr lang="en-GB" sz="1100" spc="-10" dirty="0">
                <a:solidFill>
                  <a:prstClr val="black"/>
                </a:solidFill>
                <a:latin typeface="Arial" panose="020B0604020202020204" pitchFamily="34" charset="0"/>
                <a:ea typeface="Times New Roman"/>
                <a:cs typeface="Arial" panose="020B0604020202020204" pitchFamily="34" charset="0"/>
              </a:rPr>
              <a:t>m</a:t>
            </a:r>
            <a:r>
              <a:rPr lang="en-GB" sz="1100" spc="-5" dirty="0">
                <a:solidFill>
                  <a:prstClr val="black"/>
                </a:solidFill>
                <a:latin typeface="Arial" panose="020B0604020202020204" pitchFamily="34" charset="0"/>
                <a:ea typeface="Times New Roman"/>
                <a:cs typeface="Arial" panose="020B0604020202020204" pitchFamily="34" charset="0"/>
              </a:rPr>
              <a:t>a</a:t>
            </a:r>
            <a:r>
              <a:rPr lang="en-GB" sz="1100" spc="20" dirty="0">
                <a:solidFill>
                  <a:prstClr val="black"/>
                </a:solidFill>
                <a:latin typeface="Arial" panose="020B0604020202020204" pitchFamily="34" charset="0"/>
                <a:ea typeface="Times New Roman"/>
                <a:cs typeface="Arial" panose="020B0604020202020204" pitchFamily="34" charset="0"/>
              </a:rPr>
              <a:t>k</a:t>
            </a:r>
            <a:r>
              <a:rPr lang="en-GB" sz="1100" dirty="0">
                <a:solidFill>
                  <a:prstClr val="black"/>
                </a:solidFill>
                <a:latin typeface="Arial" panose="020B0604020202020204" pitchFamily="34" charset="0"/>
                <a:ea typeface="Times New Roman"/>
                <a:cs typeface="Arial" panose="020B0604020202020204" pitchFamily="34" charset="0"/>
              </a:rPr>
              <a:t>e</a:t>
            </a:r>
            <a:r>
              <a:rPr lang="en-GB" sz="1100" spc="40" dirty="0">
                <a:solidFill>
                  <a:prstClr val="black"/>
                </a:solidFill>
                <a:latin typeface="Arial" panose="020B0604020202020204" pitchFamily="34" charset="0"/>
                <a:ea typeface="Times New Roman"/>
                <a:cs typeface="Arial" panose="020B0604020202020204" pitchFamily="34" charset="0"/>
              </a:rPr>
              <a:t> </a:t>
            </a:r>
            <a:r>
              <a:rPr lang="en-GB" sz="1100" spc="20" dirty="0">
                <a:solidFill>
                  <a:prstClr val="black"/>
                </a:solidFill>
                <a:latin typeface="Arial" panose="020B0604020202020204" pitchFamily="34" charset="0"/>
                <a:ea typeface="Times New Roman"/>
                <a:cs typeface="Arial" panose="020B0604020202020204" pitchFamily="34" charset="0"/>
              </a:rPr>
              <a:t>T</a:t>
            </a:r>
            <a:r>
              <a:rPr lang="en-GB" sz="1100" spc="-5" dirty="0">
                <a:solidFill>
                  <a:prstClr val="black"/>
                </a:solidFill>
                <a:latin typeface="Arial" panose="020B0604020202020204" pitchFamily="34" charset="0"/>
                <a:ea typeface="Times New Roman"/>
                <a:cs typeface="Arial" panose="020B0604020202020204" pitchFamily="34" charset="0"/>
              </a:rPr>
              <a:t>a</a:t>
            </a:r>
            <a:r>
              <a:rPr lang="en-GB" sz="1100" spc="-10" dirty="0">
                <a:solidFill>
                  <a:prstClr val="black"/>
                </a:solidFill>
                <a:latin typeface="Arial" panose="020B0604020202020204" pitchFamily="34" charset="0"/>
                <a:ea typeface="Times New Roman"/>
                <a:cs typeface="Arial" panose="020B0604020202020204" pitchFamily="34" charset="0"/>
              </a:rPr>
              <a:t>m</a:t>
            </a:r>
            <a:r>
              <a:rPr lang="en-GB" sz="1100" spc="-15" dirty="0">
                <a:solidFill>
                  <a:prstClr val="black"/>
                </a:solidFill>
                <a:latin typeface="Arial" panose="020B0604020202020204" pitchFamily="34" charset="0"/>
                <a:ea typeface="Times New Roman"/>
                <a:cs typeface="Arial" panose="020B0604020202020204" pitchFamily="34" charset="0"/>
              </a:rPr>
              <a:t>e</a:t>
            </a:r>
            <a:r>
              <a:rPr lang="en-GB" sz="1100" dirty="0">
                <a:solidFill>
                  <a:prstClr val="black"/>
                </a:solidFill>
                <a:latin typeface="Arial" panose="020B0604020202020204" pitchFamily="34" charset="0"/>
                <a:ea typeface="Times New Roman"/>
                <a:cs typeface="Arial" panose="020B0604020202020204" pitchFamily="34" charset="0"/>
              </a:rPr>
              <a:t>s</a:t>
            </a:r>
            <a:r>
              <a:rPr lang="en-GB" sz="1100" spc="-5" dirty="0">
                <a:solidFill>
                  <a:prstClr val="black"/>
                </a:solidFill>
                <a:latin typeface="Arial" panose="020B0604020202020204" pitchFamily="34" charset="0"/>
                <a:ea typeface="Times New Roman"/>
                <a:cs typeface="Arial" panose="020B0604020202020204" pitchFamily="34" charset="0"/>
              </a:rPr>
              <a:t>id</a:t>
            </a:r>
            <a:r>
              <a:rPr lang="en-GB" sz="1100" dirty="0">
                <a:solidFill>
                  <a:prstClr val="black"/>
                </a:solidFill>
                <a:latin typeface="Arial" panose="020B0604020202020204" pitchFamily="34" charset="0"/>
                <a:ea typeface="Times New Roman"/>
                <a:cs typeface="Arial" panose="020B0604020202020204" pitchFamily="34" charset="0"/>
              </a:rPr>
              <a:t>e</a:t>
            </a:r>
            <a:r>
              <a:rPr lang="en-GB" sz="1100" spc="60" dirty="0">
                <a:solidFill>
                  <a:prstClr val="black"/>
                </a:solidFill>
                <a:latin typeface="Arial" panose="020B0604020202020204" pitchFamily="34" charset="0"/>
                <a:ea typeface="Times New Roman"/>
                <a:cs typeface="Arial" panose="020B0604020202020204" pitchFamily="34" charset="0"/>
              </a:rPr>
              <a:t> </a:t>
            </a:r>
            <a:r>
              <a:rPr lang="en-GB" sz="1100" dirty="0">
                <a:solidFill>
                  <a:prstClr val="black"/>
                </a:solidFill>
                <a:latin typeface="Arial" panose="020B0604020202020204" pitchFamily="34" charset="0"/>
                <a:ea typeface="Times New Roman"/>
                <a:cs typeface="Arial" panose="020B0604020202020204" pitchFamily="34" charset="0"/>
              </a:rPr>
              <a:t>a</a:t>
            </a:r>
            <a:r>
              <a:rPr lang="en-GB" sz="1100" spc="60" dirty="0">
                <a:solidFill>
                  <a:prstClr val="black"/>
                </a:solidFill>
                <a:latin typeface="Arial" panose="020B0604020202020204" pitchFamily="34" charset="0"/>
                <a:ea typeface="Times New Roman"/>
                <a:cs typeface="Arial" panose="020B0604020202020204" pitchFamily="34" charset="0"/>
              </a:rPr>
              <a:t> </a:t>
            </a:r>
            <a:r>
              <a:rPr lang="en-GB" sz="1100" spc="-5" dirty="0">
                <a:solidFill>
                  <a:prstClr val="black"/>
                </a:solidFill>
                <a:latin typeface="Arial" panose="020B0604020202020204" pitchFamily="34" charset="0"/>
                <a:ea typeface="Times New Roman"/>
                <a:cs typeface="Arial" panose="020B0604020202020204" pitchFamily="34" charset="0"/>
              </a:rPr>
              <a:t>be</a:t>
            </a:r>
            <a:r>
              <a:rPr lang="en-GB" sz="1100" spc="5" dirty="0">
                <a:solidFill>
                  <a:prstClr val="black"/>
                </a:solidFill>
                <a:latin typeface="Arial" panose="020B0604020202020204" pitchFamily="34" charset="0"/>
                <a:ea typeface="Times New Roman"/>
                <a:cs typeface="Arial" panose="020B0604020202020204" pitchFamily="34" charset="0"/>
              </a:rPr>
              <a:t>tt</a:t>
            </a:r>
            <a:r>
              <a:rPr lang="en-GB" sz="1100" spc="-5" dirty="0">
                <a:solidFill>
                  <a:prstClr val="black"/>
                </a:solidFill>
                <a:latin typeface="Arial" panose="020B0604020202020204" pitchFamily="34" charset="0"/>
                <a:ea typeface="Times New Roman"/>
                <a:cs typeface="Arial" panose="020B0604020202020204" pitchFamily="34" charset="0"/>
              </a:rPr>
              <a:t>e</a:t>
            </a:r>
            <a:r>
              <a:rPr lang="en-GB" sz="1100" dirty="0">
                <a:solidFill>
                  <a:prstClr val="black"/>
                </a:solidFill>
                <a:latin typeface="Arial" panose="020B0604020202020204" pitchFamily="34" charset="0"/>
                <a:ea typeface="Times New Roman"/>
                <a:cs typeface="Arial" panose="020B0604020202020204" pitchFamily="34" charset="0"/>
              </a:rPr>
              <a:t>r</a:t>
            </a:r>
            <a:r>
              <a:rPr lang="en-GB" sz="1100" spc="80" dirty="0">
                <a:solidFill>
                  <a:prstClr val="black"/>
                </a:solidFill>
                <a:latin typeface="Arial" panose="020B0604020202020204" pitchFamily="34" charset="0"/>
                <a:ea typeface="Times New Roman"/>
                <a:cs typeface="Arial" panose="020B0604020202020204" pitchFamily="34" charset="0"/>
              </a:rPr>
              <a:t> </a:t>
            </a:r>
            <a:r>
              <a:rPr lang="en-GB" sz="1100" spc="-15" dirty="0">
                <a:solidFill>
                  <a:prstClr val="black"/>
                </a:solidFill>
                <a:latin typeface="Arial" panose="020B0604020202020204" pitchFamily="34" charset="0"/>
                <a:ea typeface="Times New Roman"/>
                <a:cs typeface="Arial" panose="020B0604020202020204" pitchFamily="34" charset="0"/>
              </a:rPr>
              <a:t>p</a:t>
            </a:r>
            <a:r>
              <a:rPr lang="en-GB" sz="1100" spc="-5" dirty="0">
                <a:solidFill>
                  <a:prstClr val="black"/>
                </a:solidFill>
                <a:latin typeface="Arial" panose="020B0604020202020204" pitchFamily="34" charset="0"/>
                <a:ea typeface="Times New Roman"/>
                <a:cs typeface="Arial" panose="020B0604020202020204" pitchFamily="34" charset="0"/>
              </a:rPr>
              <a:t>l</a:t>
            </a:r>
            <a:r>
              <a:rPr lang="en-GB" sz="1100" dirty="0">
                <a:solidFill>
                  <a:prstClr val="black"/>
                </a:solidFill>
                <a:latin typeface="Arial" panose="020B0604020202020204" pitchFamily="34" charset="0"/>
                <a:ea typeface="Times New Roman"/>
                <a:cs typeface="Arial" panose="020B0604020202020204" pitchFamily="34" charset="0"/>
              </a:rPr>
              <a:t>ace</a:t>
            </a:r>
            <a:r>
              <a:rPr lang="en-GB" sz="1100" spc="60" dirty="0">
                <a:solidFill>
                  <a:prstClr val="black"/>
                </a:solidFill>
                <a:latin typeface="Arial" panose="020B0604020202020204" pitchFamily="34" charset="0"/>
                <a:ea typeface="Times New Roman"/>
                <a:cs typeface="Arial" panose="020B0604020202020204" pitchFamily="34" charset="0"/>
              </a:rPr>
              <a:t> </a:t>
            </a:r>
            <a:r>
              <a:rPr lang="en-GB" sz="1100" spc="-5" dirty="0">
                <a:solidFill>
                  <a:prstClr val="black"/>
                </a:solidFill>
                <a:latin typeface="Arial" panose="020B0604020202020204" pitchFamily="34" charset="0"/>
                <a:ea typeface="Times New Roman"/>
                <a:cs typeface="Arial" panose="020B0604020202020204" pitchFamily="34" charset="0"/>
              </a:rPr>
              <a:t>a</a:t>
            </a:r>
            <a:r>
              <a:rPr lang="en-GB" sz="1100" dirty="0">
                <a:solidFill>
                  <a:prstClr val="black"/>
                </a:solidFill>
                <a:latin typeface="Arial" panose="020B0604020202020204" pitchFamily="34" charset="0"/>
                <a:ea typeface="Times New Roman"/>
                <a:cs typeface="Arial" panose="020B0604020202020204" pitchFamily="34" charset="0"/>
              </a:rPr>
              <a:t>nd</a:t>
            </a:r>
            <a:r>
              <a:rPr lang="en-GB" sz="1100" spc="60" dirty="0">
                <a:solidFill>
                  <a:prstClr val="black"/>
                </a:solidFill>
                <a:latin typeface="Arial" panose="020B0604020202020204" pitchFamily="34" charset="0"/>
                <a:ea typeface="Times New Roman"/>
                <a:cs typeface="Arial" panose="020B0604020202020204" pitchFamily="34" charset="0"/>
              </a:rPr>
              <a:t> </a:t>
            </a:r>
            <a:r>
              <a:rPr lang="en-GB" sz="1100" spc="-5" dirty="0">
                <a:solidFill>
                  <a:prstClr val="black"/>
                </a:solidFill>
                <a:latin typeface="Arial" panose="020B0604020202020204" pitchFamily="34" charset="0"/>
                <a:ea typeface="Times New Roman"/>
                <a:cs typeface="Arial" panose="020B0604020202020204" pitchFamily="34" charset="0"/>
              </a:rPr>
              <a:t>i</a:t>
            </a:r>
            <a:r>
              <a:rPr lang="en-GB" sz="1100" dirty="0">
                <a:solidFill>
                  <a:prstClr val="black"/>
                </a:solidFill>
                <a:latin typeface="Arial" panose="020B0604020202020204" pitchFamily="34" charset="0"/>
                <a:ea typeface="Times New Roman"/>
                <a:cs typeface="Arial" panose="020B0604020202020204" pitchFamily="34" charset="0"/>
              </a:rPr>
              <a:t>s</a:t>
            </a:r>
            <a:r>
              <a:rPr lang="en-GB" sz="1100" spc="90" dirty="0">
                <a:solidFill>
                  <a:prstClr val="black"/>
                </a:solidFill>
                <a:latin typeface="Arial" panose="020B0604020202020204" pitchFamily="34" charset="0"/>
                <a:ea typeface="Times New Roman"/>
                <a:cs typeface="Arial" panose="020B0604020202020204" pitchFamily="34" charset="0"/>
              </a:rPr>
              <a:t> </a:t>
            </a:r>
            <a:r>
              <a:rPr lang="en-GB" sz="1100" spc="-15" dirty="0">
                <a:solidFill>
                  <a:prstClr val="black"/>
                </a:solidFill>
                <a:latin typeface="Arial" panose="020B0604020202020204" pitchFamily="34" charset="0"/>
                <a:ea typeface="Times New Roman"/>
                <a:cs typeface="Arial" panose="020B0604020202020204" pitchFamily="34" charset="0"/>
              </a:rPr>
              <a:t>o</a:t>
            </a:r>
            <a:r>
              <a:rPr lang="en-GB" sz="1100" dirty="0">
                <a:solidFill>
                  <a:prstClr val="black"/>
                </a:solidFill>
                <a:latin typeface="Arial" panose="020B0604020202020204" pitchFamily="34" charset="0"/>
                <a:ea typeface="Times New Roman"/>
                <a:cs typeface="Arial" panose="020B0604020202020204" pitchFamily="34" charset="0"/>
              </a:rPr>
              <a:t>f</a:t>
            </a:r>
            <a:r>
              <a:rPr lang="en-GB" sz="1100" spc="105" dirty="0">
                <a:solidFill>
                  <a:prstClr val="black"/>
                </a:solidFill>
                <a:latin typeface="Arial" panose="020B0604020202020204" pitchFamily="34" charset="0"/>
                <a:ea typeface="Times New Roman"/>
                <a:cs typeface="Arial" panose="020B0604020202020204" pitchFamily="34" charset="0"/>
              </a:rPr>
              <a:t> </a:t>
            </a:r>
            <a:r>
              <a:rPr lang="en-GB" sz="1100" spc="5" dirty="0">
                <a:solidFill>
                  <a:prstClr val="black"/>
                </a:solidFill>
                <a:latin typeface="Arial" panose="020B0604020202020204" pitchFamily="34" charset="0"/>
                <a:ea typeface="Times New Roman"/>
                <a:cs typeface="Arial" panose="020B0604020202020204" pitchFamily="34" charset="0"/>
              </a:rPr>
              <a:t>t</a:t>
            </a:r>
            <a:r>
              <a:rPr lang="en-GB" sz="1100" spc="-5" dirty="0">
                <a:solidFill>
                  <a:prstClr val="black"/>
                </a:solidFill>
                <a:latin typeface="Arial" panose="020B0604020202020204" pitchFamily="34" charset="0"/>
                <a:ea typeface="Times New Roman"/>
                <a:cs typeface="Arial" panose="020B0604020202020204" pitchFamily="34" charset="0"/>
              </a:rPr>
              <a:t>h</a:t>
            </a:r>
            <a:r>
              <a:rPr lang="en-GB" sz="1100" dirty="0">
                <a:solidFill>
                  <a:prstClr val="black"/>
                </a:solidFill>
                <a:latin typeface="Arial" panose="020B0604020202020204" pitchFamily="34" charset="0"/>
                <a:ea typeface="Times New Roman"/>
                <a:cs typeface="Arial" panose="020B0604020202020204" pitchFamily="34" charset="0"/>
              </a:rPr>
              <a:t>e</a:t>
            </a:r>
            <a:r>
              <a:rPr lang="en-GB" sz="1100" spc="60" dirty="0">
                <a:solidFill>
                  <a:prstClr val="black"/>
                </a:solidFill>
                <a:latin typeface="Arial" panose="020B0604020202020204" pitchFamily="34" charset="0"/>
                <a:ea typeface="Times New Roman"/>
                <a:cs typeface="Arial" panose="020B0604020202020204" pitchFamily="34" charset="0"/>
              </a:rPr>
              <a:t> </a:t>
            </a:r>
            <a:r>
              <a:rPr lang="en-GB" sz="1100" spc="-25" dirty="0">
                <a:solidFill>
                  <a:prstClr val="black"/>
                </a:solidFill>
                <a:latin typeface="Arial" panose="020B0604020202020204" pitchFamily="34" charset="0"/>
                <a:ea typeface="Times New Roman"/>
                <a:cs typeface="Arial" panose="020B0604020202020204" pitchFamily="34" charset="0"/>
              </a:rPr>
              <a:t>v</a:t>
            </a:r>
            <a:r>
              <a:rPr lang="en-GB" sz="1100" spc="-5" dirty="0">
                <a:solidFill>
                  <a:prstClr val="black"/>
                </a:solidFill>
                <a:latin typeface="Arial" panose="020B0604020202020204" pitchFamily="34" charset="0"/>
                <a:ea typeface="Times New Roman"/>
                <a:cs typeface="Arial" panose="020B0604020202020204" pitchFamily="34" charset="0"/>
              </a:rPr>
              <a:t>i</a:t>
            </a:r>
            <a:r>
              <a:rPr lang="en-GB" sz="1100" spc="10" dirty="0">
                <a:solidFill>
                  <a:prstClr val="black"/>
                </a:solidFill>
                <a:latin typeface="Arial" panose="020B0604020202020204" pitchFamily="34" charset="0"/>
                <a:ea typeface="Times New Roman"/>
                <a:cs typeface="Arial" panose="020B0604020202020204" pitchFamily="34" charset="0"/>
              </a:rPr>
              <a:t>e</a:t>
            </a:r>
            <a:r>
              <a:rPr lang="en-GB" sz="1100" dirty="0">
                <a:solidFill>
                  <a:prstClr val="black"/>
                </a:solidFill>
                <a:latin typeface="Arial" panose="020B0604020202020204" pitchFamily="34" charset="0"/>
                <a:ea typeface="Times New Roman"/>
                <a:cs typeface="Arial" panose="020B0604020202020204" pitchFamily="34" charset="0"/>
              </a:rPr>
              <a:t>w</a:t>
            </a:r>
            <a:r>
              <a:rPr lang="en-GB" sz="1100" spc="45" dirty="0">
                <a:solidFill>
                  <a:prstClr val="black"/>
                </a:solidFill>
                <a:latin typeface="Arial" panose="020B0604020202020204" pitchFamily="34" charset="0"/>
                <a:ea typeface="Times New Roman"/>
                <a:cs typeface="Arial" panose="020B0604020202020204" pitchFamily="34" charset="0"/>
              </a:rPr>
              <a:t> </a:t>
            </a:r>
            <a:r>
              <a:rPr lang="en-GB" sz="1100" spc="15" dirty="0">
                <a:solidFill>
                  <a:prstClr val="black"/>
                </a:solidFill>
                <a:latin typeface="Arial" panose="020B0604020202020204" pitchFamily="34" charset="0"/>
                <a:ea typeface="Times New Roman"/>
                <a:cs typeface="Arial" panose="020B0604020202020204" pitchFamily="34" charset="0"/>
              </a:rPr>
              <a:t>t</a:t>
            </a:r>
            <a:r>
              <a:rPr lang="en-GB" sz="1100" spc="-5" dirty="0">
                <a:solidFill>
                  <a:prstClr val="black"/>
                </a:solidFill>
                <a:latin typeface="Arial" panose="020B0604020202020204" pitchFamily="34" charset="0"/>
                <a:ea typeface="Times New Roman"/>
                <a:cs typeface="Arial" panose="020B0604020202020204" pitchFamily="34" charset="0"/>
              </a:rPr>
              <a:t>ha</a:t>
            </a:r>
            <a:r>
              <a:rPr lang="en-GB" sz="1100" dirty="0">
                <a:solidFill>
                  <a:prstClr val="black"/>
                </a:solidFill>
                <a:latin typeface="Arial" panose="020B0604020202020204" pitchFamily="34" charset="0"/>
                <a:ea typeface="Times New Roman"/>
                <a:cs typeface="Arial" panose="020B0604020202020204" pitchFamily="34" charset="0"/>
              </a:rPr>
              <a:t>t</a:t>
            </a:r>
            <a:r>
              <a:rPr lang="en-GB" sz="1100" spc="80" dirty="0">
                <a:solidFill>
                  <a:prstClr val="black"/>
                </a:solidFill>
                <a:latin typeface="Arial" panose="020B0604020202020204" pitchFamily="34" charset="0"/>
                <a:ea typeface="Times New Roman"/>
                <a:cs typeface="Arial" panose="020B0604020202020204" pitchFamily="34" charset="0"/>
              </a:rPr>
              <a:t> </a:t>
            </a:r>
            <a:r>
              <a:rPr lang="en-GB" sz="1100" spc="-5" dirty="0">
                <a:solidFill>
                  <a:prstClr val="black"/>
                </a:solidFill>
                <a:latin typeface="Arial" panose="020B0604020202020204" pitchFamily="34" charset="0"/>
                <a:ea typeface="Times New Roman"/>
                <a:cs typeface="Arial" panose="020B0604020202020204" pitchFamily="34" charset="0"/>
              </a:rPr>
              <a:t>pa</a:t>
            </a:r>
            <a:r>
              <a:rPr lang="en-GB" sz="1100" spc="-25" dirty="0">
                <a:solidFill>
                  <a:prstClr val="black"/>
                </a:solidFill>
                <a:latin typeface="Arial" panose="020B0604020202020204" pitchFamily="34" charset="0"/>
                <a:ea typeface="Times New Roman"/>
                <a:cs typeface="Arial" panose="020B0604020202020204" pitchFamily="34" charset="0"/>
              </a:rPr>
              <a:t>y</a:t>
            </a:r>
            <a:r>
              <a:rPr lang="en-GB" sz="1100" dirty="0">
                <a:solidFill>
                  <a:prstClr val="black"/>
                </a:solidFill>
                <a:latin typeface="Arial" panose="020B0604020202020204" pitchFamily="34" charset="0"/>
                <a:ea typeface="Times New Roman"/>
                <a:cs typeface="Arial" panose="020B0604020202020204" pitchFamily="34" charset="0"/>
              </a:rPr>
              <a:t>m</a:t>
            </a:r>
            <a:r>
              <a:rPr lang="en-GB" sz="1100" spc="-5" dirty="0">
                <a:solidFill>
                  <a:prstClr val="black"/>
                </a:solidFill>
                <a:latin typeface="Arial" panose="020B0604020202020204" pitchFamily="34" charset="0"/>
                <a:ea typeface="Times New Roman"/>
                <a:cs typeface="Arial" panose="020B0604020202020204" pitchFamily="34" charset="0"/>
              </a:rPr>
              <a:t>en</a:t>
            </a:r>
            <a:r>
              <a:rPr lang="en-GB" sz="1100" dirty="0">
                <a:solidFill>
                  <a:prstClr val="black"/>
                </a:solidFill>
                <a:latin typeface="Arial" panose="020B0604020202020204" pitchFamily="34" charset="0"/>
                <a:ea typeface="Times New Roman"/>
                <a:cs typeface="Arial" panose="020B0604020202020204" pitchFamily="34" charset="0"/>
              </a:rPr>
              <a:t>t</a:t>
            </a:r>
            <a:r>
              <a:rPr lang="en-GB" sz="1100" spc="85" dirty="0">
                <a:solidFill>
                  <a:prstClr val="black"/>
                </a:solidFill>
                <a:latin typeface="Arial" panose="020B0604020202020204" pitchFamily="34" charset="0"/>
                <a:ea typeface="Times New Roman"/>
                <a:cs typeface="Arial" panose="020B0604020202020204" pitchFamily="34" charset="0"/>
              </a:rPr>
              <a:t> </a:t>
            </a:r>
            <a:r>
              <a:rPr lang="en-GB" sz="1100" spc="-30" dirty="0">
                <a:solidFill>
                  <a:prstClr val="black"/>
                </a:solidFill>
                <a:latin typeface="Arial" panose="020B0604020202020204" pitchFamily="34" charset="0"/>
                <a:ea typeface="Times New Roman"/>
                <a:cs typeface="Arial" panose="020B0604020202020204" pitchFamily="34" charset="0"/>
              </a:rPr>
              <a:t>o</a:t>
            </a:r>
            <a:r>
              <a:rPr lang="en-GB" sz="1100" dirty="0">
                <a:solidFill>
                  <a:prstClr val="black"/>
                </a:solidFill>
                <a:latin typeface="Arial" panose="020B0604020202020204" pitchFamily="34" charset="0"/>
                <a:ea typeface="Times New Roman"/>
                <a:cs typeface="Arial" panose="020B0604020202020204" pitchFamily="34" charset="0"/>
              </a:rPr>
              <a:t>f</a:t>
            </a:r>
            <a:r>
              <a:rPr lang="en-GB" sz="1100" spc="105" dirty="0">
                <a:solidFill>
                  <a:prstClr val="black"/>
                </a:solidFill>
                <a:latin typeface="Arial" panose="020B0604020202020204" pitchFamily="34" charset="0"/>
                <a:ea typeface="Times New Roman"/>
                <a:cs typeface="Arial" panose="020B0604020202020204" pitchFamily="34" charset="0"/>
              </a:rPr>
              <a:t> </a:t>
            </a:r>
            <a:r>
              <a:rPr lang="en-GB" sz="1100" dirty="0">
                <a:solidFill>
                  <a:prstClr val="black"/>
                </a:solidFill>
                <a:latin typeface="Arial" panose="020B0604020202020204" pitchFamily="34" charset="0"/>
                <a:ea typeface="Times New Roman"/>
                <a:cs typeface="Arial" panose="020B0604020202020204" pitchFamily="34" charset="0"/>
              </a:rPr>
              <a:t>a</a:t>
            </a:r>
            <a:r>
              <a:rPr lang="en-GB" sz="1100" spc="50" dirty="0">
                <a:solidFill>
                  <a:prstClr val="black"/>
                </a:solidFill>
                <a:latin typeface="Arial" panose="020B0604020202020204" pitchFamily="34" charset="0"/>
                <a:ea typeface="Times New Roman"/>
                <a:cs typeface="Arial" panose="020B0604020202020204" pitchFamily="34" charset="0"/>
              </a:rPr>
              <a:t> </a:t>
            </a:r>
            <a:r>
              <a:rPr lang="en-GB" sz="1100" dirty="0">
                <a:solidFill>
                  <a:prstClr val="black"/>
                </a:solidFill>
                <a:latin typeface="Arial" panose="020B0604020202020204" pitchFamily="34" charset="0"/>
                <a:ea typeface="Times New Roman"/>
                <a:cs typeface="Arial" panose="020B0604020202020204" pitchFamily="34" charset="0"/>
              </a:rPr>
              <a:t>L</a:t>
            </a:r>
            <a:r>
              <a:rPr lang="en-GB" sz="1100" spc="-5" dirty="0">
                <a:solidFill>
                  <a:prstClr val="black"/>
                </a:solidFill>
                <a:latin typeface="Arial" panose="020B0604020202020204" pitchFamily="34" charset="0"/>
                <a:ea typeface="Times New Roman"/>
                <a:cs typeface="Arial" panose="020B0604020202020204" pitchFamily="34" charset="0"/>
              </a:rPr>
              <a:t>i</a:t>
            </a:r>
            <a:r>
              <a:rPr lang="en-GB" sz="1100" spc="-15" dirty="0">
                <a:solidFill>
                  <a:prstClr val="black"/>
                </a:solidFill>
                <a:latin typeface="Arial" panose="020B0604020202020204" pitchFamily="34" charset="0"/>
                <a:ea typeface="Times New Roman"/>
                <a:cs typeface="Arial" panose="020B0604020202020204" pitchFamily="34" charset="0"/>
              </a:rPr>
              <a:t>v</a:t>
            </a:r>
            <a:r>
              <a:rPr lang="en-GB" sz="1100" spc="-10" dirty="0">
                <a:solidFill>
                  <a:prstClr val="black"/>
                </a:solidFill>
                <a:latin typeface="Arial" panose="020B0604020202020204" pitchFamily="34" charset="0"/>
                <a:ea typeface="Times New Roman"/>
                <a:cs typeface="Arial" panose="020B0604020202020204" pitchFamily="34" charset="0"/>
              </a:rPr>
              <a:t>i</a:t>
            </a:r>
            <a:r>
              <a:rPr lang="en-GB" sz="1100" spc="-5" dirty="0">
                <a:solidFill>
                  <a:prstClr val="black"/>
                </a:solidFill>
                <a:latin typeface="Arial" panose="020B0604020202020204" pitchFamily="34" charset="0"/>
                <a:ea typeface="Times New Roman"/>
                <a:cs typeface="Arial" panose="020B0604020202020204" pitchFamily="34" charset="0"/>
              </a:rPr>
              <a:t>ng </a:t>
            </a:r>
            <a:r>
              <a:rPr lang="en-GB" sz="1100" spc="60" dirty="0">
                <a:solidFill>
                  <a:prstClr val="black"/>
                </a:solidFill>
                <a:latin typeface="Arial" panose="020B0604020202020204" pitchFamily="34" charset="0"/>
                <a:ea typeface="Times New Roman"/>
                <a:cs typeface="Arial" panose="020B0604020202020204" pitchFamily="34" charset="0"/>
              </a:rPr>
              <a:t>W</a:t>
            </a:r>
            <a:r>
              <a:rPr lang="en-GB" sz="1100" spc="-30" dirty="0">
                <a:solidFill>
                  <a:prstClr val="black"/>
                </a:solidFill>
                <a:latin typeface="Arial" panose="020B0604020202020204" pitchFamily="34" charset="0"/>
                <a:ea typeface="Times New Roman"/>
                <a:cs typeface="Arial" panose="020B0604020202020204" pitchFamily="34" charset="0"/>
              </a:rPr>
              <a:t>a</a:t>
            </a:r>
            <a:r>
              <a:rPr lang="en-GB" sz="1100" spc="-5" dirty="0">
                <a:solidFill>
                  <a:prstClr val="black"/>
                </a:solidFill>
                <a:latin typeface="Arial" panose="020B0604020202020204" pitchFamily="34" charset="0"/>
                <a:ea typeface="Times New Roman"/>
                <a:cs typeface="Arial" panose="020B0604020202020204" pitchFamily="34" charset="0"/>
              </a:rPr>
              <a:t>g</a:t>
            </a:r>
            <a:r>
              <a:rPr lang="en-GB" sz="1100" dirty="0">
                <a:solidFill>
                  <a:prstClr val="black"/>
                </a:solidFill>
                <a:latin typeface="Arial" panose="020B0604020202020204" pitchFamily="34" charset="0"/>
                <a:ea typeface="Times New Roman"/>
                <a:cs typeface="Arial" panose="020B0604020202020204" pitchFamily="34" charset="0"/>
              </a:rPr>
              <a:t>e</a:t>
            </a:r>
            <a:r>
              <a:rPr lang="en-GB" sz="1100" spc="195" dirty="0">
                <a:solidFill>
                  <a:prstClr val="black"/>
                </a:solidFill>
                <a:latin typeface="Arial" panose="020B0604020202020204" pitchFamily="34" charset="0"/>
                <a:ea typeface="Times New Roman"/>
                <a:cs typeface="Arial" panose="020B0604020202020204" pitchFamily="34" charset="0"/>
              </a:rPr>
              <a:t> </a:t>
            </a:r>
            <a:r>
              <a:rPr lang="en-GB" sz="1100" dirty="0">
                <a:solidFill>
                  <a:prstClr val="black"/>
                </a:solidFill>
                <a:latin typeface="Arial" panose="020B0604020202020204" pitchFamily="34" charset="0"/>
                <a:ea typeface="Times New Roman"/>
                <a:cs typeface="Arial" panose="020B0604020202020204" pitchFamily="34" charset="0"/>
              </a:rPr>
              <a:t>can</a:t>
            </a:r>
            <a:r>
              <a:rPr lang="en-GB" sz="1100" spc="190" dirty="0">
                <a:solidFill>
                  <a:prstClr val="black"/>
                </a:solidFill>
                <a:latin typeface="Arial" panose="020B0604020202020204" pitchFamily="34" charset="0"/>
                <a:ea typeface="Times New Roman"/>
                <a:cs typeface="Arial" panose="020B0604020202020204" pitchFamily="34" charset="0"/>
              </a:rPr>
              <a:t> </a:t>
            </a:r>
            <a:r>
              <a:rPr lang="en-GB" sz="1100" spc="-5" dirty="0">
                <a:solidFill>
                  <a:prstClr val="black"/>
                </a:solidFill>
                <a:latin typeface="Arial" panose="020B0604020202020204" pitchFamily="34" charset="0"/>
                <a:ea typeface="Times New Roman"/>
                <a:cs typeface="Arial" panose="020B0604020202020204" pitchFamily="34" charset="0"/>
              </a:rPr>
              <a:t>ha</a:t>
            </a:r>
            <a:r>
              <a:rPr lang="en-GB" sz="1100" spc="-25" dirty="0">
                <a:solidFill>
                  <a:prstClr val="black"/>
                </a:solidFill>
                <a:latin typeface="Arial" panose="020B0604020202020204" pitchFamily="34" charset="0"/>
                <a:ea typeface="Times New Roman"/>
                <a:cs typeface="Arial" panose="020B0604020202020204" pitchFamily="34" charset="0"/>
              </a:rPr>
              <a:t>v</a:t>
            </a:r>
            <a:r>
              <a:rPr lang="en-GB" sz="1100" dirty="0">
                <a:solidFill>
                  <a:prstClr val="black"/>
                </a:solidFill>
                <a:latin typeface="Arial" panose="020B0604020202020204" pitchFamily="34" charset="0"/>
                <a:ea typeface="Times New Roman"/>
                <a:cs typeface="Arial" panose="020B0604020202020204" pitchFamily="34" charset="0"/>
              </a:rPr>
              <a:t>e</a:t>
            </a:r>
            <a:r>
              <a:rPr lang="en-GB" sz="1100" spc="195" dirty="0">
                <a:solidFill>
                  <a:prstClr val="black"/>
                </a:solidFill>
                <a:latin typeface="Arial" panose="020B0604020202020204" pitchFamily="34" charset="0"/>
                <a:ea typeface="Times New Roman"/>
                <a:cs typeface="Arial" panose="020B0604020202020204" pitchFamily="34" charset="0"/>
              </a:rPr>
              <a:t> </a:t>
            </a:r>
            <a:r>
              <a:rPr lang="en-GB" sz="1100" dirty="0">
                <a:solidFill>
                  <a:prstClr val="black"/>
                </a:solidFill>
                <a:latin typeface="Arial" panose="020B0604020202020204" pitchFamily="34" charset="0"/>
                <a:ea typeface="Times New Roman"/>
                <a:cs typeface="Arial" panose="020B0604020202020204" pitchFamily="34" charset="0"/>
              </a:rPr>
              <a:t>a</a:t>
            </a:r>
            <a:r>
              <a:rPr lang="en-GB" sz="1100" spc="195" dirty="0">
                <a:solidFill>
                  <a:prstClr val="black"/>
                </a:solidFill>
                <a:latin typeface="Arial" panose="020B0604020202020204" pitchFamily="34" charset="0"/>
                <a:ea typeface="Times New Roman"/>
                <a:cs typeface="Arial" panose="020B0604020202020204" pitchFamily="34" charset="0"/>
              </a:rPr>
              <a:t> </a:t>
            </a:r>
            <a:r>
              <a:rPr lang="en-GB" sz="1100" spc="-5" dirty="0">
                <a:solidFill>
                  <a:prstClr val="black"/>
                </a:solidFill>
                <a:latin typeface="Arial" panose="020B0604020202020204" pitchFamily="34" charset="0"/>
                <a:ea typeface="Times New Roman"/>
                <a:cs typeface="Arial" panose="020B0604020202020204" pitchFamily="34" charset="0"/>
              </a:rPr>
              <a:t>po</a:t>
            </a:r>
            <a:r>
              <a:rPr lang="en-GB" sz="1100" dirty="0">
                <a:solidFill>
                  <a:prstClr val="black"/>
                </a:solidFill>
                <a:latin typeface="Arial" panose="020B0604020202020204" pitchFamily="34" charset="0"/>
                <a:ea typeface="Times New Roman"/>
                <a:cs typeface="Arial" panose="020B0604020202020204" pitchFamily="34" charset="0"/>
              </a:rPr>
              <a:t>s</a:t>
            </a:r>
            <a:r>
              <a:rPr lang="en-GB" sz="1100" spc="-5" dirty="0">
                <a:solidFill>
                  <a:prstClr val="black"/>
                </a:solidFill>
                <a:latin typeface="Arial" panose="020B0604020202020204" pitchFamily="34" charset="0"/>
                <a:ea typeface="Times New Roman"/>
                <a:cs typeface="Arial" panose="020B0604020202020204" pitchFamily="34" charset="0"/>
              </a:rPr>
              <a:t>i</a:t>
            </a:r>
            <a:r>
              <a:rPr lang="en-GB" sz="1100" spc="5" dirty="0">
                <a:solidFill>
                  <a:prstClr val="black"/>
                </a:solidFill>
                <a:latin typeface="Arial" panose="020B0604020202020204" pitchFamily="34" charset="0"/>
                <a:ea typeface="Times New Roman"/>
                <a:cs typeface="Arial" panose="020B0604020202020204" pitchFamily="34" charset="0"/>
              </a:rPr>
              <a:t>t</a:t>
            </a:r>
            <a:r>
              <a:rPr lang="en-GB" sz="1100" spc="-5" dirty="0">
                <a:solidFill>
                  <a:prstClr val="black"/>
                </a:solidFill>
                <a:latin typeface="Arial" panose="020B0604020202020204" pitchFamily="34" charset="0"/>
                <a:ea typeface="Times New Roman"/>
                <a:cs typeface="Arial" panose="020B0604020202020204" pitchFamily="34" charset="0"/>
              </a:rPr>
              <a:t>i</a:t>
            </a:r>
            <a:r>
              <a:rPr lang="en-GB" sz="1100" spc="-25" dirty="0">
                <a:solidFill>
                  <a:prstClr val="black"/>
                </a:solidFill>
                <a:latin typeface="Arial" panose="020B0604020202020204" pitchFamily="34" charset="0"/>
                <a:ea typeface="Times New Roman"/>
                <a:cs typeface="Arial" panose="020B0604020202020204" pitchFamily="34" charset="0"/>
              </a:rPr>
              <a:t>v</a:t>
            </a:r>
            <a:r>
              <a:rPr lang="en-GB" sz="1100" dirty="0">
                <a:solidFill>
                  <a:prstClr val="black"/>
                </a:solidFill>
                <a:latin typeface="Arial" panose="020B0604020202020204" pitchFamily="34" charset="0"/>
                <a:ea typeface="Times New Roman"/>
                <a:cs typeface="Arial" panose="020B0604020202020204" pitchFamily="34" charset="0"/>
              </a:rPr>
              <a:t>e</a:t>
            </a:r>
            <a:r>
              <a:rPr lang="en-GB" sz="1100" spc="195" dirty="0">
                <a:solidFill>
                  <a:prstClr val="black"/>
                </a:solidFill>
                <a:latin typeface="Arial" panose="020B0604020202020204" pitchFamily="34" charset="0"/>
                <a:ea typeface="Times New Roman"/>
                <a:cs typeface="Arial" panose="020B0604020202020204" pitchFamily="34" charset="0"/>
              </a:rPr>
              <a:t> </a:t>
            </a:r>
            <a:r>
              <a:rPr lang="en-GB" sz="1100" spc="-5" dirty="0">
                <a:solidFill>
                  <a:prstClr val="black"/>
                </a:solidFill>
                <a:latin typeface="Arial" panose="020B0604020202020204" pitchFamily="34" charset="0"/>
                <a:ea typeface="Times New Roman"/>
                <a:cs typeface="Arial" panose="020B0604020202020204" pitchFamily="34" charset="0"/>
              </a:rPr>
              <a:t>i</a:t>
            </a:r>
            <a:r>
              <a:rPr lang="en-GB" sz="1100" spc="5" dirty="0">
                <a:solidFill>
                  <a:prstClr val="black"/>
                </a:solidFill>
                <a:latin typeface="Arial" panose="020B0604020202020204" pitchFamily="34" charset="0"/>
                <a:ea typeface="Times New Roman"/>
                <a:cs typeface="Arial" panose="020B0604020202020204" pitchFamily="34" charset="0"/>
              </a:rPr>
              <a:t>m</a:t>
            </a:r>
            <a:r>
              <a:rPr lang="en-GB" sz="1100" dirty="0">
                <a:solidFill>
                  <a:prstClr val="black"/>
                </a:solidFill>
                <a:latin typeface="Arial" panose="020B0604020202020204" pitchFamily="34" charset="0"/>
                <a:ea typeface="Times New Roman"/>
                <a:cs typeface="Arial" panose="020B0604020202020204" pitchFamily="34" charset="0"/>
              </a:rPr>
              <a:t>p</a:t>
            </a:r>
            <a:r>
              <a:rPr lang="en-GB" sz="1100" spc="-5" dirty="0">
                <a:solidFill>
                  <a:prstClr val="black"/>
                </a:solidFill>
                <a:latin typeface="Arial" panose="020B0604020202020204" pitchFamily="34" charset="0"/>
                <a:ea typeface="Times New Roman"/>
                <a:cs typeface="Arial" panose="020B0604020202020204" pitchFamily="34" charset="0"/>
              </a:rPr>
              <a:t>a</a:t>
            </a:r>
            <a:r>
              <a:rPr lang="en-GB" sz="1100" dirty="0">
                <a:solidFill>
                  <a:prstClr val="black"/>
                </a:solidFill>
                <a:latin typeface="Arial" panose="020B0604020202020204" pitchFamily="34" charset="0"/>
                <a:ea typeface="Times New Roman"/>
                <a:cs typeface="Arial" panose="020B0604020202020204" pitchFamily="34" charset="0"/>
              </a:rPr>
              <a:t>ct</a:t>
            </a:r>
            <a:r>
              <a:rPr lang="en-GB" sz="1100" spc="210" dirty="0">
                <a:solidFill>
                  <a:prstClr val="black"/>
                </a:solidFill>
                <a:latin typeface="Arial" panose="020B0604020202020204" pitchFamily="34" charset="0"/>
                <a:ea typeface="Times New Roman"/>
                <a:cs typeface="Arial" panose="020B0604020202020204" pitchFamily="34" charset="0"/>
              </a:rPr>
              <a:t> </a:t>
            </a:r>
            <a:r>
              <a:rPr lang="en-GB" sz="1100" spc="-5" dirty="0">
                <a:solidFill>
                  <a:prstClr val="black"/>
                </a:solidFill>
                <a:latin typeface="Arial" panose="020B0604020202020204" pitchFamily="34" charset="0"/>
                <a:ea typeface="Times New Roman"/>
                <a:cs typeface="Arial" panose="020B0604020202020204" pitchFamily="34" charset="0"/>
              </a:rPr>
              <a:t>o</a:t>
            </a:r>
            <a:r>
              <a:rPr lang="en-GB" sz="1100" dirty="0">
                <a:solidFill>
                  <a:prstClr val="black"/>
                </a:solidFill>
                <a:latin typeface="Arial" panose="020B0604020202020204" pitchFamily="34" charset="0"/>
                <a:ea typeface="Times New Roman"/>
                <a:cs typeface="Arial" panose="020B0604020202020204" pitchFamily="34" charset="0"/>
              </a:rPr>
              <a:t>n</a:t>
            </a:r>
            <a:r>
              <a:rPr lang="en-GB" sz="1100" spc="200" dirty="0">
                <a:solidFill>
                  <a:prstClr val="black"/>
                </a:solidFill>
                <a:latin typeface="Arial" panose="020B0604020202020204" pitchFamily="34" charset="0"/>
                <a:ea typeface="Times New Roman"/>
                <a:cs typeface="Arial" panose="020B0604020202020204" pitchFamily="34" charset="0"/>
              </a:rPr>
              <a:t> </a:t>
            </a:r>
            <a:r>
              <a:rPr lang="en-GB" sz="1100" spc="5" dirty="0">
                <a:solidFill>
                  <a:prstClr val="black"/>
                </a:solidFill>
                <a:latin typeface="Arial" panose="020B0604020202020204" pitchFamily="34" charset="0"/>
                <a:ea typeface="Times New Roman"/>
                <a:cs typeface="Arial" panose="020B0604020202020204" pitchFamily="34" charset="0"/>
              </a:rPr>
              <a:t>t</a:t>
            </a:r>
            <a:r>
              <a:rPr lang="en-GB" sz="1100" spc="-5" dirty="0">
                <a:solidFill>
                  <a:prstClr val="black"/>
                </a:solidFill>
                <a:latin typeface="Arial" panose="020B0604020202020204" pitchFamily="34" charset="0"/>
                <a:ea typeface="Times New Roman"/>
                <a:cs typeface="Arial" panose="020B0604020202020204" pitchFamily="34" charset="0"/>
              </a:rPr>
              <a:t>h</a:t>
            </a:r>
            <a:r>
              <a:rPr lang="en-GB" sz="1100" dirty="0">
                <a:solidFill>
                  <a:prstClr val="black"/>
                </a:solidFill>
                <a:latin typeface="Arial" panose="020B0604020202020204" pitchFamily="34" charset="0"/>
                <a:ea typeface="Times New Roman"/>
                <a:cs typeface="Arial" panose="020B0604020202020204" pitchFamily="34" charset="0"/>
              </a:rPr>
              <a:t>e</a:t>
            </a:r>
            <a:r>
              <a:rPr lang="en-GB" sz="1100" spc="195" dirty="0">
                <a:solidFill>
                  <a:prstClr val="black"/>
                </a:solidFill>
                <a:latin typeface="Arial" panose="020B0604020202020204" pitchFamily="34" charset="0"/>
                <a:ea typeface="Times New Roman"/>
                <a:cs typeface="Arial" panose="020B0604020202020204" pitchFamily="34" charset="0"/>
              </a:rPr>
              <a:t> </a:t>
            </a:r>
            <a:r>
              <a:rPr lang="en-GB" sz="1100" spc="-15" dirty="0">
                <a:solidFill>
                  <a:prstClr val="black"/>
                </a:solidFill>
                <a:latin typeface="Arial" panose="020B0604020202020204" pitchFamily="34" charset="0"/>
                <a:ea typeface="Times New Roman"/>
                <a:cs typeface="Arial" panose="020B0604020202020204" pitchFamily="34" charset="0"/>
              </a:rPr>
              <a:t>d</a:t>
            </a:r>
            <a:r>
              <a:rPr lang="en-GB" sz="1100" spc="-5" dirty="0">
                <a:solidFill>
                  <a:prstClr val="black"/>
                </a:solidFill>
                <a:latin typeface="Arial" panose="020B0604020202020204" pitchFamily="34" charset="0"/>
                <a:ea typeface="Times New Roman"/>
                <a:cs typeface="Arial" panose="020B0604020202020204" pitchFamily="34" charset="0"/>
              </a:rPr>
              <a:t>el</a:t>
            </a:r>
            <a:r>
              <a:rPr lang="en-GB" sz="1100" spc="5" dirty="0">
                <a:solidFill>
                  <a:prstClr val="black"/>
                </a:solidFill>
                <a:latin typeface="Arial" panose="020B0604020202020204" pitchFamily="34" charset="0"/>
                <a:ea typeface="Times New Roman"/>
                <a:cs typeface="Arial" panose="020B0604020202020204" pitchFamily="34" charset="0"/>
              </a:rPr>
              <a:t>i</a:t>
            </a:r>
            <a:r>
              <a:rPr lang="en-GB" sz="1100" spc="-25" dirty="0">
                <a:solidFill>
                  <a:prstClr val="black"/>
                </a:solidFill>
                <a:latin typeface="Arial" panose="020B0604020202020204" pitchFamily="34" charset="0"/>
                <a:ea typeface="Times New Roman"/>
                <a:cs typeface="Arial" panose="020B0604020202020204" pitchFamily="34" charset="0"/>
              </a:rPr>
              <a:t>v</a:t>
            </a:r>
            <a:r>
              <a:rPr lang="en-GB" sz="1100" spc="10" dirty="0">
                <a:solidFill>
                  <a:prstClr val="black"/>
                </a:solidFill>
                <a:latin typeface="Arial" panose="020B0604020202020204" pitchFamily="34" charset="0"/>
                <a:ea typeface="Times New Roman"/>
                <a:cs typeface="Arial" panose="020B0604020202020204" pitchFamily="34" charset="0"/>
              </a:rPr>
              <a:t>e</a:t>
            </a:r>
            <a:r>
              <a:rPr lang="en-GB" sz="1100" dirty="0">
                <a:solidFill>
                  <a:prstClr val="black"/>
                </a:solidFill>
                <a:latin typeface="Arial" panose="020B0604020202020204" pitchFamily="34" charset="0"/>
                <a:ea typeface="Times New Roman"/>
                <a:cs typeface="Arial" panose="020B0604020202020204" pitchFamily="34" charset="0"/>
              </a:rPr>
              <a:t>ry</a:t>
            </a:r>
            <a:r>
              <a:rPr lang="en-GB" sz="1100" spc="180" dirty="0">
                <a:solidFill>
                  <a:prstClr val="black"/>
                </a:solidFill>
                <a:latin typeface="Arial" panose="020B0604020202020204" pitchFamily="34" charset="0"/>
                <a:ea typeface="Times New Roman"/>
                <a:cs typeface="Arial" panose="020B0604020202020204" pitchFamily="34" charset="0"/>
              </a:rPr>
              <a:t> </a:t>
            </a:r>
            <a:r>
              <a:rPr lang="en-GB" sz="1100" dirty="0">
                <a:solidFill>
                  <a:prstClr val="black"/>
                </a:solidFill>
                <a:latin typeface="Arial" panose="020B0604020202020204" pitchFamily="34" charset="0"/>
                <a:ea typeface="Times New Roman"/>
                <a:cs typeface="Arial" panose="020B0604020202020204" pitchFamily="34" charset="0"/>
              </a:rPr>
              <a:t>of</a:t>
            </a:r>
            <a:r>
              <a:rPr lang="en-GB" sz="1100" spc="235" dirty="0">
                <a:solidFill>
                  <a:prstClr val="black"/>
                </a:solidFill>
                <a:latin typeface="Arial" panose="020B0604020202020204" pitchFamily="34" charset="0"/>
                <a:ea typeface="Times New Roman"/>
                <a:cs typeface="Arial" panose="020B0604020202020204" pitchFamily="34" charset="0"/>
              </a:rPr>
              <a:t> </a:t>
            </a:r>
            <a:r>
              <a:rPr lang="en-GB" sz="1100" dirty="0">
                <a:solidFill>
                  <a:prstClr val="black"/>
                </a:solidFill>
                <a:latin typeface="Arial" panose="020B0604020202020204" pitchFamily="34" charset="0"/>
                <a:ea typeface="Times New Roman"/>
                <a:cs typeface="Arial" panose="020B0604020202020204" pitchFamily="34" charset="0"/>
              </a:rPr>
              <a:t>ser</a:t>
            </a:r>
            <a:r>
              <a:rPr lang="en-GB" sz="1100" spc="-25" dirty="0">
                <a:solidFill>
                  <a:prstClr val="black"/>
                </a:solidFill>
                <a:latin typeface="Arial" panose="020B0604020202020204" pitchFamily="34" charset="0"/>
                <a:ea typeface="Times New Roman"/>
                <a:cs typeface="Arial" panose="020B0604020202020204" pitchFamily="34" charset="0"/>
              </a:rPr>
              <a:t>v</a:t>
            </a:r>
            <a:r>
              <a:rPr lang="en-GB" sz="1100" spc="-5" dirty="0">
                <a:solidFill>
                  <a:prstClr val="black"/>
                </a:solidFill>
                <a:latin typeface="Arial" panose="020B0604020202020204" pitchFamily="34" charset="0"/>
                <a:ea typeface="Times New Roman"/>
                <a:cs typeface="Arial" panose="020B0604020202020204" pitchFamily="34" charset="0"/>
              </a:rPr>
              <a:t>i</a:t>
            </a:r>
            <a:r>
              <a:rPr lang="en-GB" sz="1100" dirty="0">
                <a:solidFill>
                  <a:prstClr val="black"/>
                </a:solidFill>
                <a:latin typeface="Arial" panose="020B0604020202020204" pitchFamily="34" charset="0"/>
                <a:ea typeface="Times New Roman"/>
                <a:cs typeface="Arial" panose="020B0604020202020204" pitchFamily="34" charset="0"/>
              </a:rPr>
              <a:t>ces</a:t>
            </a:r>
            <a:r>
              <a:rPr lang="en-GB" sz="1100" spc="195" dirty="0">
                <a:solidFill>
                  <a:prstClr val="black"/>
                </a:solidFill>
                <a:latin typeface="Arial" panose="020B0604020202020204" pitchFamily="34" charset="0"/>
                <a:ea typeface="Times New Roman"/>
                <a:cs typeface="Arial" panose="020B0604020202020204" pitchFamily="34" charset="0"/>
              </a:rPr>
              <a:t> </a:t>
            </a:r>
            <a:r>
              <a:rPr lang="en-GB" sz="1100" spc="-5" dirty="0">
                <a:solidFill>
                  <a:prstClr val="black"/>
                </a:solidFill>
                <a:latin typeface="Arial" panose="020B0604020202020204" pitchFamily="34" charset="0"/>
                <a:ea typeface="Times New Roman"/>
                <a:cs typeface="Arial" panose="020B0604020202020204" pitchFamily="34" charset="0"/>
              </a:rPr>
              <a:t>a</a:t>
            </a:r>
            <a:r>
              <a:rPr lang="en-GB" sz="1100" dirty="0">
                <a:solidFill>
                  <a:prstClr val="black"/>
                </a:solidFill>
                <a:latin typeface="Arial" panose="020B0604020202020204" pitchFamily="34" charset="0"/>
                <a:ea typeface="Times New Roman"/>
                <a:cs typeface="Arial" panose="020B0604020202020204" pitchFamily="34" charset="0"/>
              </a:rPr>
              <a:t>s</a:t>
            </a:r>
            <a:r>
              <a:rPr lang="en-GB" sz="1100" spc="195" dirty="0">
                <a:solidFill>
                  <a:prstClr val="black"/>
                </a:solidFill>
                <a:latin typeface="Arial" panose="020B0604020202020204" pitchFamily="34" charset="0"/>
                <a:ea typeface="Times New Roman"/>
                <a:cs typeface="Arial" panose="020B0604020202020204" pitchFamily="34" charset="0"/>
              </a:rPr>
              <a:t> </a:t>
            </a:r>
            <a:r>
              <a:rPr lang="en-GB" sz="1100" spc="-30" dirty="0">
                <a:solidFill>
                  <a:prstClr val="black"/>
                </a:solidFill>
                <a:latin typeface="Arial" panose="020B0604020202020204" pitchFamily="34" charset="0"/>
                <a:ea typeface="Times New Roman"/>
                <a:cs typeface="Arial" panose="020B0604020202020204" pitchFamily="34" charset="0"/>
              </a:rPr>
              <a:t>w</a:t>
            </a:r>
            <a:r>
              <a:rPr lang="en-GB" sz="1100" spc="10" dirty="0">
                <a:solidFill>
                  <a:prstClr val="black"/>
                </a:solidFill>
                <a:latin typeface="Arial" panose="020B0604020202020204" pitchFamily="34" charset="0"/>
                <a:ea typeface="Times New Roman"/>
                <a:cs typeface="Arial" panose="020B0604020202020204" pitchFamily="34" charset="0"/>
              </a:rPr>
              <a:t>e</a:t>
            </a:r>
            <a:r>
              <a:rPr lang="en-GB" sz="1100" spc="-5" dirty="0">
                <a:solidFill>
                  <a:prstClr val="black"/>
                </a:solidFill>
                <a:latin typeface="Arial" panose="020B0604020202020204" pitchFamily="34" charset="0"/>
                <a:ea typeface="Times New Roman"/>
                <a:cs typeface="Arial" panose="020B0604020202020204" pitchFamily="34" charset="0"/>
              </a:rPr>
              <a:t>l</a:t>
            </a:r>
            <a:r>
              <a:rPr lang="en-GB" sz="1100" dirty="0">
                <a:solidFill>
                  <a:prstClr val="black"/>
                </a:solidFill>
                <a:latin typeface="Arial" panose="020B0604020202020204" pitchFamily="34" charset="0"/>
                <a:ea typeface="Times New Roman"/>
                <a:cs typeface="Arial" panose="020B0604020202020204" pitchFamily="34" charset="0"/>
              </a:rPr>
              <a:t>l</a:t>
            </a:r>
            <a:r>
              <a:rPr lang="en-GB" sz="1100" spc="195" dirty="0">
                <a:solidFill>
                  <a:prstClr val="black"/>
                </a:solidFill>
                <a:latin typeface="Arial" panose="020B0604020202020204" pitchFamily="34" charset="0"/>
                <a:ea typeface="Times New Roman"/>
                <a:cs typeface="Arial" panose="020B0604020202020204" pitchFamily="34" charset="0"/>
              </a:rPr>
              <a:t> </a:t>
            </a:r>
            <a:r>
              <a:rPr lang="en-GB" sz="1100" spc="10" dirty="0">
                <a:solidFill>
                  <a:prstClr val="black"/>
                </a:solidFill>
                <a:latin typeface="Arial" panose="020B0604020202020204" pitchFamily="34" charset="0"/>
                <a:ea typeface="Times New Roman"/>
                <a:cs typeface="Arial" panose="020B0604020202020204" pitchFamily="34" charset="0"/>
              </a:rPr>
              <a:t>a</a:t>
            </a:r>
            <a:r>
              <a:rPr lang="en-GB" sz="1100" dirty="0">
                <a:solidFill>
                  <a:prstClr val="black"/>
                </a:solidFill>
                <a:latin typeface="Arial" panose="020B0604020202020204" pitchFamily="34" charset="0"/>
                <a:ea typeface="Times New Roman"/>
                <a:cs typeface="Arial" panose="020B0604020202020204" pitchFamily="34" charset="0"/>
              </a:rPr>
              <a:t>s</a:t>
            </a:r>
            <a:r>
              <a:rPr lang="en-GB" sz="1100" spc="195" dirty="0">
                <a:solidFill>
                  <a:prstClr val="black"/>
                </a:solidFill>
                <a:latin typeface="Arial" panose="020B0604020202020204" pitchFamily="34" charset="0"/>
                <a:ea typeface="Times New Roman"/>
                <a:cs typeface="Arial" panose="020B0604020202020204" pitchFamily="34" charset="0"/>
              </a:rPr>
              <a:t> </a:t>
            </a:r>
            <a:r>
              <a:rPr lang="en-GB" sz="1100" dirty="0">
                <a:solidFill>
                  <a:prstClr val="black"/>
                </a:solidFill>
                <a:latin typeface="Arial" panose="020B0604020202020204" pitchFamily="34" charset="0"/>
                <a:ea typeface="Times New Roman"/>
                <a:cs typeface="Arial" panose="020B0604020202020204" pitchFamily="34" charset="0"/>
              </a:rPr>
              <a:t>ec</a:t>
            </a:r>
            <a:r>
              <a:rPr lang="en-GB" sz="1100" spc="-5" dirty="0">
                <a:solidFill>
                  <a:prstClr val="black"/>
                </a:solidFill>
                <a:latin typeface="Arial" panose="020B0604020202020204" pitchFamily="34" charset="0"/>
                <a:ea typeface="Times New Roman"/>
                <a:cs typeface="Arial" panose="020B0604020202020204" pitchFamily="34" charset="0"/>
              </a:rPr>
              <a:t>o</a:t>
            </a:r>
            <a:r>
              <a:rPr lang="en-GB" sz="1100" dirty="0">
                <a:solidFill>
                  <a:prstClr val="black"/>
                </a:solidFill>
                <a:latin typeface="Arial" panose="020B0604020202020204" pitchFamily="34" charset="0"/>
                <a:ea typeface="Times New Roman"/>
                <a:cs typeface="Arial" panose="020B0604020202020204" pitchFamily="34" charset="0"/>
              </a:rPr>
              <a:t>n</a:t>
            </a:r>
            <a:r>
              <a:rPr lang="en-GB" sz="1100" spc="-5" dirty="0">
                <a:solidFill>
                  <a:prstClr val="black"/>
                </a:solidFill>
                <a:latin typeface="Arial" panose="020B0604020202020204" pitchFamily="34" charset="0"/>
                <a:ea typeface="Times New Roman"/>
                <a:cs typeface="Arial" panose="020B0604020202020204" pitchFamily="34" charset="0"/>
              </a:rPr>
              <a:t>o</a:t>
            </a:r>
            <a:r>
              <a:rPr lang="en-GB" sz="1100" spc="5" dirty="0">
                <a:solidFill>
                  <a:prstClr val="black"/>
                </a:solidFill>
                <a:latin typeface="Arial" panose="020B0604020202020204" pitchFamily="34" charset="0"/>
                <a:ea typeface="Times New Roman"/>
                <a:cs typeface="Arial" panose="020B0604020202020204" pitchFamily="34" charset="0"/>
              </a:rPr>
              <a:t>m</a:t>
            </a:r>
            <a:r>
              <a:rPr lang="en-GB" sz="1100" spc="-5" dirty="0">
                <a:solidFill>
                  <a:prstClr val="black"/>
                </a:solidFill>
                <a:latin typeface="Arial" panose="020B0604020202020204" pitchFamily="34" charset="0"/>
                <a:ea typeface="Times New Roman"/>
                <a:cs typeface="Arial" panose="020B0604020202020204" pitchFamily="34" charset="0"/>
              </a:rPr>
              <a:t>i</a:t>
            </a:r>
            <a:r>
              <a:rPr lang="en-GB" sz="1100" dirty="0">
                <a:solidFill>
                  <a:prstClr val="black"/>
                </a:solidFill>
                <a:latin typeface="Arial" panose="020B0604020202020204" pitchFamily="34" charset="0"/>
                <a:ea typeface="Times New Roman"/>
                <a:cs typeface="Arial" panose="020B0604020202020204" pitchFamily="34" charset="0"/>
              </a:rPr>
              <a:t>c</a:t>
            </a:r>
            <a:r>
              <a:rPr lang="en-GB" sz="1100" spc="195" dirty="0">
                <a:solidFill>
                  <a:prstClr val="black"/>
                </a:solidFill>
                <a:latin typeface="Arial" panose="020B0604020202020204" pitchFamily="34" charset="0"/>
                <a:ea typeface="Times New Roman"/>
                <a:cs typeface="Arial" panose="020B0604020202020204" pitchFamily="34" charset="0"/>
              </a:rPr>
              <a:t> </a:t>
            </a:r>
            <a:r>
              <a:rPr lang="en-GB" sz="1100" dirty="0">
                <a:solidFill>
                  <a:prstClr val="black"/>
                </a:solidFill>
                <a:latin typeface="Arial" panose="020B0604020202020204" pitchFamily="34" charset="0"/>
                <a:ea typeface="Times New Roman"/>
                <a:cs typeface="Arial" panose="020B0604020202020204" pitchFamily="34" charset="0"/>
              </a:rPr>
              <a:t>a</a:t>
            </a:r>
            <a:r>
              <a:rPr lang="en-GB" sz="1100" spc="-5" dirty="0">
                <a:solidFill>
                  <a:prstClr val="black"/>
                </a:solidFill>
                <a:latin typeface="Arial" panose="020B0604020202020204" pitchFamily="34" charset="0"/>
                <a:ea typeface="Times New Roman"/>
                <a:cs typeface="Arial" panose="020B0604020202020204" pitchFamily="34" charset="0"/>
              </a:rPr>
              <a:t>n</a:t>
            </a:r>
            <a:r>
              <a:rPr lang="en-GB" sz="1100" dirty="0">
                <a:solidFill>
                  <a:prstClr val="black"/>
                </a:solidFill>
                <a:latin typeface="Arial" panose="020B0604020202020204" pitchFamily="34" charset="0"/>
                <a:ea typeface="Times New Roman"/>
                <a:cs typeface="Arial" panose="020B0604020202020204" pitchFamily="34" charset="0"/>
              </a:rPr>
              <a:t>d</a:t>
            </a:r>
            <a:r>
              <a:rPr lang="en-GB" sz="1100" spc="190" dirty="0">
                <a:solidFill>
                  <a:prstClr val="black"/>
                </a:solidFill>
                <a:latin typeface="Arial" panose="020B0604020202020204" pitchFamily="34" charset="0"/>
                <a:ea typeface="Times New Roman"/>
                <a:cs typeface="Arial" panose="020B0604020202020204" pitchFamily="34" charset="0"/>
              </a:rPr>
              <a:t> </a:t>
            </a:r>
            <a:r>
              <a:rPr lang="en-GB" sz="1100" dirty="0">
                <a:solidFill>
                  <a:prstClr val="black"/>
                </a:solidFill>
                <a:latin typeface="Arial" panose="020B0604020202020204" pitchFamily="34" charset="0"/>
                <a:ea typeface="Times New Roman"/>
                <a:cs typeface="Arial" panose="020B0604020202020204" pitchFamily="34" charset="0"/>
              </a:rPr>
              <a:t>so</a:t>
            </a:r>
            <a:r>
              <a:rPr lang="en-GB" sz="1100" spc="-5" dirty="0">
                <a:solidFill>
                  <a:prstClr val="black"/>
                </a:solidFill>
                <a:latin typeface="Arial" panose="020B0604020202020204" pitchFamily="34" charset="0"/>
                <a:ea typeface="Times New Roman"/>
                <a:cs typeface="Arial" panose="020B0604020202020204" pitchFamily="34" charset="0"/>
              </a:rPr>
              <a:t>ci</a:t>
            </a:r>
            <a:r>
              <a:rPr lang="en-GB" sz="1100" dirty="0">
                <a:solidFill>
                  <a:prstClr val="black"/>
                </a:solidFill>
                <a:latin typeface="Arial" panose="020B0604020202020204" pitchFamily="34" charset="0"/>
                <a:ea typeface="Times New Roman"/>
                <a:cs typeface="Arial" panose="020B0604020202020204" pitchFamily="34" charset="0"/>
              </a:rPr>
              <a:t>al </a:t>
            </a:r>
            <a:r>
              <a:rPr lang="en-GB" sz="1100" spc="-5" dirty="0">
                <a:solidFill>
                  <a:prstClr val="black"/>
                </a:solidFill>
                <a:latin typeface="Arial" panose="020B0604020202020204" pitchFamily="34" charset="0"/>
                <a:ea typeface="Times New Roman"/>
                <a:cs typeface="Arial" panose="020B0604020202020204" pitchFamily="34" charset="0"/>
              </a:rPr>
              <a:t>be</a:t>
            </a:r>
            <a:r>
              <a:rPr lang="en-GB" sz="1100" dirty="0">
                <a:solidFill>
                  <a:prstClr val="black"/>
                </a:solidFill>
                <a:latin typeface="Arial" panose="020B0604020202020204" pitchFamily="34" charset="0"/>
                <a:ea typeface="Times New Roman"/>
                <a:cs typeface="Arial" panose="020B0604020202020204" pitchFamily="34" charset="0"/>
              </a:rPr>
              <a:t>n</a:t>
            </a:r>
            <a:r>
              <a:rPr lang="en-GB" sz="1100" spc="-30" dirty="0">
                <a:solidFill>
                  <a:prstClr val="black"/>
                </a:solidFill>
                <a:latin typeface="Arial" panose="020B0604020202020204" pitchFamily="34" charset="0"/>
                <a:ea typeface="Times New Roman"/>
                <a:cs typeface="Arial" panose="020B0604020202020204" pitchFamily="34" charset="0"/>
              </a:rPr>
              <a:t>e</a:t>
            </a:r>
            <a:r>
              <a:rPr lang="en-GB" sz="1100" spc="25" dirty="0">
                <a:solidFill>
                  <a:prstClr val="black"/>
                </a:solidFill>
                <a:latin typeface="Arial" panose="020B0604020202020204" pitchFamily="34" charset="0"/>
                <a:ea typeface="Times New Roman"/>
                <a:cs typeface="Arial" panose="020B0604020202020204" pitchFamily="34" charset="0"/>
              </a:rPr>
              <a:t>f</a:t>
            </a:r>
            <a:r>
              <a:rPr lang="en-GB" sz="1100" spc="-5" dirty="0">
                <a:solidFill>
                  <a:prstClr val="black"/>
                </a:solidFill>
                <a:latin typeface="Arial" panose="020B0604020202020204" pitchFamily="34" charset="0"/>
                <a:ea typeface="Times New Roman"/>
                <a:cs typeface="Arial" panose="020B0604020202020204" pitchFamily="34" charset="0"/>
              </a:rPr>
              <a:t>i</a:t>
            </a:r>
            <a:r>
              <a:rPr lang="en-GB" sz="1100" spc="5" dirty="0">
                <a:solidFill>
                  <a:prstClr val="black"/>
                </a:solidFill>
                <a:latin typeface="Arial" panose="020B0604020202020204" pitchFamily="34" charset="0"/>
                <a:ea typeface="Times New Roman"/>
                <a:cs typeface="Arial" panose="020B0604020202020204" pitchFamily="34" charset="0"/>
              </a:rPr>
              <a:t>t</a:t>
            </a:r>
            <a:r>
              <a:rPr lang="en-GB" sz="1100" dirty="0">
                <a:solidFill>
                  <a:prstClr val="black"/>
                </a:solidFill>
                <a:latin typeface="Arial" panose="020B0604020202020204" pitchFamily="34" charset="0"/>
                <a:ea typeface="Times New Roman"/>
                <a:cs typeface="Arial" panose="020B0604020202020204" pitchFamily="34" charset="0"/>
              </a:rPr>
              <a:t>s</a:t>
            </a:r>
            <a:r>
              <a:rPr lang="en-GB" sz="1100" spc="-10" dirty="0">
                <a:solidFill>
                  <a:prstClr val="black"/>
                </a:solidFill>
                <a:latin typeface="Arial" panose="020B0604020202020204" pitchFamily="34" charset="0"/>
                <a:ea typeface="Times New Roman"/>
                <a:cs typeface="Arial" panose="020B0604020202020204" pitchFamily="34" charset="0"/>
              </a:rPr>
              <a:t> i</a:t>
            </a:r>
            <a:r>
              <a:rPr lang="en-GB" sz="1100" dirty="0">
                <a:solidFill>
                  <a:prstClr val="black"/>
                </a:solidFill>
                <a:latin typeface="Arial" panose="020B0604020202020204" pitchFamily="34" charset="0"/>
                <a:ea typeface="Times New Roman"/>
                <a:cs typeface="Arial" panose="020B0604020202020204" pitchFamily="34" charset="0"/>
              </a:rPr>
              <a:t>n </a:t>
            </a:r>
            <a:r>
              <a:rPr lang="en-GB" sz="1100" spc="5" dirty="0">
                <a:solidFill>
                  <a:prstClr val="black"/>
                </a:solidFill>
                <a:latin typeface="Arial" panose="020B0604020202020204" pitchFamily="34" charset="0"/>
                <a:ea typeface="Times New Roman"/>
                <a:cs typeface="Arial" panose="020B0604020202020204" pitchFamily="34" charset="0"/>
              </a:rPr>
              <a:t>t</a:t>
            </a:r>
            <a:r>
              <a:rPr lang="en-GB" sz="1100" spc="-5" dirty="0">
                <a:solidFill>
                  <a:prstClr val="black"/>
                </a:solidFill>
                <a:latin typeface="Arial" panose="020B0604020202020204" pitchFamily="34" charset="0"/>
                <a:ea typeface="Times New Roman"/>
                <a:cs typeface="Arial" panose="020B0604020202020204" pitchFamily="34" charset="0"/>
              </a:rPr>
              <a:t>h</a:t>
            </a:r>
            <a:r>
              <a:rPr lang="en-GB" sz="1100" dirty="0">
                <a:solidFill>
                  <a:prstClr val="black"/>
                </a:solidFill>
                <a:latin typeface="Arial" panose="020B0604020202020204" pitchFamily="34" charset="0"/>
                <a:ea typeface="Times New Roman"/>
                <a:cs typeface="Arial" panose="020B0604020202020204" pitchFamily="34" charset="0"/>
              </a:rPr>
              <a:t>e</a:t>
            </a:r>
            <a:r>
              <a:rPr lang="en-GB" sz="1100" spc="-10" dirty="0">
                <a:solidFill>
                  <a:prstClr val="black"/>
                </a:solidFill>
                <a:latin typeface="Arial" panose="020B0604020202020204" pitchFamily="34" charset="0"/>
                <a:ea typeface="Times New Roman"/>
                <a:cs typeface="Arial" panose="020B0604020202020204" pitchFamily="34" charset="0"/>
              </a:rPr>
              <a:t> </a:t>
            </a:r>
            <a:r>
              <a:rPr lang="en-GB" sz="1100" spc="-5" dirty="0">
                <a:solidFill>
                  <a:prstClr val="black"/>
                </a:solidFill>
                <a:latin typeface="Arial" panose="020B0604020202020204" pitchFamily="34" charset="0"/>
                <a:ea typeface="Times New Roman"/>
                <a:cs typeface="Arial" panose="020B0604020202020204" pitchFamily="34" charset="0"/>
              </a:rPr>
              <a:t>B</a:t>
            </a:r>
            <a:r>
              <a:rPr lang="en-GB" sz="1100" spc="-15" dirty="0">
                <a:solidFill>
                  <a:prstClr val="black"/>
                </a:solidFill>
                <a:latin typeface="Arial" panose="020B0604020202020204" pitchFamily="34" charset="0"/>
                <a:ea typeface="Times New Roman"/>
                <a:cs typeface="Arial" panose="020B0604020202020204" pitchFamily="34" charset="0"/>
              </a:rPr>
              <a:t>o</a:t>
            </a:r>
            <a:r>
              <a:rPr lang="en-GB" sz="1100" spc="-10" dirty="0">
                <a:solidFill>
                  <a:prstClr val="black"/>
                </a:solidFill>
                <a:latin typeface="Arial" panose="020B0604020202020204" pitchFamily="34" charset="0"/>
                <a:ea typeface="Times New Roman"/>
                <a:cs typeface="Arial" panose="020B0604020202020204" pitchFamily="34" charset="0"/>
              </a:rPr>
              <a:t>r</a:t>
            </a:r>
            <a:r>
              <a:rPr lang="en-GB" sz="1100" spc="-5" dirty="0">
                <a:solidFill>
                  <a:prstClr val="black"/>
                </a:solidFill>
                <a:latin typeface="Arial" panose="020B0604020202020204" pitchFamily="34" charset="0"/>
                <a:ea typeface="Times New Roman"/>
                <a:cs typeface="Arial" panose="020B0604020202020204" pitchFamily="34" charset="0"/>
              </a:rPr>
              <a:t>o</a:t>
            </a:r>
            <a:r>
              <a:rPr lang="en-GB" sz="1100" spc="-15" dirty="0">
                <a:solidFill>
                  <a:prstClr val="black"/>
                </a:solidFill>
                <a:latin typeface="Arial" panose="020B0604020202020204" pitchFamily="34" charset="0"/>
                <a:ea typeface="Times New Roman"/>
                <a:cs typeface="Arial" panose="020B0604020202020204" pitchFamily="34" charset="0"/>
              </a:rPr>
              <a:t>u</a:t>
            </a:r>
            <a:r>
              <a:rPr lang="en-GB" sz="1100" spc="20" dirty="0">
                <a:solidFill>
                  <a:prstClr val="black"/>
                </a:solidFill>
                <a:latin typeface="Arial" panose="020B0604020202020204" pitchFamily="34" charset="0"/>
                <a:ea typeface="Times New Roman"/>
                <a:cs typeface="Arial" panose="020B0604020202020204" pitchFamily="34" charset="0"/>
              </a:rPr>
              <a:t>g</a:t>
            </a:r>
            <a:r>
              <a:rPr lang="en-GB" sz="1100" spc="-30" dirty="0">
                <a:solidFill>
                  <a:prstClr val="black"/>
                </a:solidFill>
                <a:latin typeface="Arial" panose="020B0604020202020204" pitchFamily="34" charset="0"/>
                <a:ea typeface="Times New Roman"/>
                <a:cs typeface="Arial" panose="020B0604020202020204" pitchFamily="34" charset="0"/>
              </a:rPr>
              <a:t>h</a:t>
            </a:r>
            <a:r>
              <a:rPr lang="en-GB" sz="1100" dirty="0">
                <a:solidFill>
                  <a:prstClr val="black"/>
                </a:solidFill>
                <a:latin typeface="Arial" panose="020B0604020202020204" pitchFamily="34" charset="0"/>
                <a:ea typeface="Times New Roman"/>
                <a:cs typeface="Arial" panose="020B0604020202020204" pitchFamily="34" charset="0"/>
              </a:rPr>
              <a:t>.</a:t>
            </a:r>
          </a:p>
          <a:p>
            <a:pPr lvl="0" eaLnBrk="0" hangingPunct="0"/>
            <a:r>
              <a:rPr lang="en-GB" sz="1100" dirty="0">
                <a:solidFill>
                  <a:prstClr val="black"/>
                </a:solidFill>
                <a:latin typeface="Arial" panose="020B0604020202020204" pitchFamily="34" charset="0"/>
                <a:ea typeface="Times New Roman"/>
                <a:cs typeface="Arial" panose="020B0604020202020204" pitchFamily="34" charset="0"/>
              </a:rPr>
              <a:t> </a:t>
            </a:r>
          </a:p>
          <a:p>
            <a:pPr marR="70485" lvl="0" algn="just" eaLnBrk="0" hangingPunct="0"/>
            <a:r>
              <a:rPr lang="en-GB" sz="1100" spc="20" dirty="0">
                <a:solidFill>
                  <a:prstClr val="black"/>
                </a:solidFill>
                <a:latin typeface="Arial" panose="020B0604020202020204" pitchFamily="34" charset="0"/>
                <a:ea typeface="Times New Roman"/>
                <a:cs typeface="Arial" panose="020B0604020202020204" pitchFamily="34" charset="0"/>
              </a:rPr>
              <a:t>T</a:t>
            </a:r>
            <a:r>
              <a:rPr lang="en-GB" sz="1100" spc="-5" dirty="0">
                <a:solidFill>
                  <a:prstClr val="black"/>
                </a:solidFill>
                <a:latin typeface="Arial" panose="020B0604020202020204" pitchFamily="34" charset="0"/>
                <a:ea typeface="Times New Roman"/>
                <a:cs typeface="Arial" panose="020B0604020202020204" pitchFamily="34" charset="0"/>
              </a:rPr>
              <a:t>h</a:t>
            </a:r>
            <a:r>
              <a:rPr lang="en-GB" sz="1100" dirty="0">
                <a:solidFill>
                  <a:prstClr val="black"/>
                </a:solidFill>
                <a:latin typeface="Arial" panose="020B0604020202020204" pitchFamily="34" charset="0"/>
                <a:ea typeface="Times New Roman"/>
                <a:cs typeface="Arial" panose="020B0604020202020204" pitchFamily="34" charset="0"/>
              </a:rPr>
              <a:t>e</a:t>
            </a:r>
            <a:r>
              <a:rPr lang="en-GB" sz="1100" spc="255" dirty="0">
                <a:solidFill>
                  <a:prstClr val="black"/>
                </a:solidFill>
                <a:latin typeface="Arial" panose="020B0604020202020204" pitchFamily="34" charset="0"/>
                <a:ea typeface="Times New Roman"/>
                <a:cs typeface="Arial" panose="020B0604020202020204" pitchFamily="34" charset="0"/>
              </a:rPr>
              <a:t> </a:t>
            </a:r>
            <a:r>
              <a:rPr lang="en-GB" sz="1100" spc="-5" dirty="0">
                <a:solidFill>
                  <a:prstClr val="black"/>
                </a:solidFill>
                <a:latin typeface="Arial" panose="020B0604020202020204" pitchFamily="34" charset="0"/>
                <a:ea typeface="Times New Roman"/>
                <a:cs typeface="Arial" panose="020B0604020202020204" pitchFamily="34" charset="0"/>
              </a:rPr>
              <a:t>Counci</a:t>
            </a:r>
            <a:r>
              <a:rPr lang="en-GB" sz="1100" dirty="0">
                <a:solidFill>
                  <a:prstClr val="black"/>
                </a:solidFill>
                <a:latin typeface="Arial" panose="020B0604020202020204" pitchFamily="34" charset="0"/>
                <a:ea typeface="Times New Roman"/>
                <a:cs typeface="Arial" panose="020B0604020202020204" pitchFamily="34" charset="0"/>
              </a:rPr>
              <a:t>l</a:t>
            </a:r>
            <a:r>
              <a:rPr lang="en-GB" sz="1100" spc="260" dirty="0">
                <a:solidFill>
                  <a:prstClr val="black"/>
                </a:solidFill>
                <a:latin typeface="Arial" panose="020B0604020202020204" pitchFamily="34" charset="0"/>
                <a:ea typeface="Times New Roman"/>
                <a:cs typeface="Arial" panose="020B0604020202020204" pitchFamily="34" charset="0"/>
              </a:rPr>
              <a:t> </a:t>
            </a:r>
            <a:r>
              <a:rPr lang="en-GB" sz="1100" spc="-5" dirty="0">
                <a:solidFill>
                  <a:prstClr val="black"/>
                </a:solidFill>
                <a:latin typeface="Arial" panose="020B0604020202020204" pitchFamily="34" charset="0"/>
                <a:ea typeface="Times New Roman"/>
                <a:cs typeface="Arial" panose="020B0604020202020204" pitchFamily="34" charset="0"/>
              </a:rPr>
              <a:t>i</a:t>
            </a:r>
            <a:r>
              <a:rPr lang="en-GB" sz="1100" dirty="0">
                <a:solidFill>
                  <a:prstClr val="black"/>
                </a:solidFill>
                <a:latin typeface="Arial" panose="020B0604020202020204" pitchFamily="34" charset="0"/>
                <a:ea typeface="Times New Roman"/>
                <a:cs typeface="Arial" panose="020B0604020202020204" pitchFamily="34" charset="0"/>
              </a:rPr>
              <a:t>s</a:t>
            </a:r>
            <a:r>
              <a:rPr lang="en-GB" sz="1100" spc="265" dirty="0">
                <a:solidFill>
                  <a:prstClr val="black"/>
                </a:solidFill>
                <a:latin typeface="Arial" panose="020B0604020202020204" pitchFamily="34" charset="0"/>
                <a:ea typeface="Times New Roman"/>
                <a:cs typeface="Arial" panose="020B0604020202020204" pitchFamily="34" charset="0"/>
              </a:rPr>
              <a:t> </a:t>
            </a:r>
            <a:r>
              <a:rPr lang="en-GB" sz="1100" dirty="0">
                <a:solidFill>
                  <a:prstClr val="black"/>
                </a:solidFill>
                <a:latin typeface="Arial" panose="020B0604020202020204" pitchFamily="34" charset="0"/>
                <a:ea typeface="Times New Roman"/>
                <a:cs typeface="Arial" panose="020B0604020202020204" pitchFamily="34" charset="0"/>
              </a:rPr>
              <a:t>c</a:t>
            </a:r>
            <a:r>
              <a:rPr lang="en-GB" sz="1100" spc="-5" dirty="0">
                <a:solidFill>
                  <a:prstClr val="black"/>
                </a:solidFill>
                <a:latin typeface="Arial" panose="020B0604020202020204" pitchFamily="34" charset="0"/>
                <a:ea typeface="Times New Roman"/>
                <a:cs typeface="Arial" panose="020B0604020202020204" pitchFamily="34" charset="0"/>
              </a:rPr>
              <a:t>o</a:t>
            </a:r>
            <a:r>
              <a:rPr lang="en-GB" sz="1100" dirty="0">
                <a:solidFill>
                  <a:prstClr val="black"/>
                </a:solidFill>
                <a:latin typeface="Arial" panose="020B0604020202020204" pitchFamily="34" charset="0"/>
                <a:ea typeface="Times New Roman"/>
                <a:cs typeface="Arial" panose="020B0604020202020204" pitchFamily="34" charset="0"/>
              </a:rPr>
              <a:t>mm</a:t>
            </a:r>
            <a:r>
              <a:rPr lang="en-GB" sz="1100" spc="-20" dirty="0">
                <a:solidFill>
                  <a:prstClr val="black"/>
                </a:solidFill>
                <a:latin typeface="Arial" panose="020B0604020202020204" pitchFamily="34" charset="0"/>
                <a:ea typeface="Times New Roman"/>
                <a:cs typeface="Arial" panose="020B0604020202020204" pitchFamily="34" charset="0"/>
              </a:rPr>
              <a:t>i</a:t>
            </a:r>
            <a:r>
              <a:rPr lang="en-GB" sz="1100" spc="5" dirty="0">
                <a:solidFill>
                  <a:prstClr val="black"/>
                </a:solidFill>
                <a:latin typeface="Arial" panose="020B0604020202020204" pitchFamily="34" charset="0"/>
                <a:ea typeface="Times New Roman"/>
                <a:cs typeface="Arial" panose="020B0604020202020204" pitchFamily="34" charset="0"/>
              </a:rPr>
              <a:t>t</a:t>
            </a:r>
            <a:r>
              <a:rPr lang="en-GB" sz="1100" spc="-10" dirty="0">
                <a:solidFill>
                  <a:prstClr val="black"/>
                </a:solidFill>
                <a:latin typeface="Arial" panose="020B0604020202020204" pitchFamily="34" charset="0"/>
                <a:ea typeface="Times New Roman"/>
                <a:cs typeface="Arial" panose="020B0604020202020204" pitchFamily="34" charset="0"/>
              </a:rPr>
              <a:t>t</a:t>
            </a:r>
            <a:r>
              <a:rPr lang="en-GB" sz="1100" spc="-15" dirty="0">
                <a:solidFill>
                  <a:prstClr val="black"/>
                </a:solidFill>
                <a:latin typeface="Arial" panose="020B0604020202020204" pitchFamily="34" charset="0"/>
                <a:ea typeface="Times New Roman"/>
                <a:cs typeface="Arial" panose="020B0604020202020204" pitchFamily="34" charset="0"/>
              </a:rPr>
              <a:t>e</a:t>
            </a:r>
            <a:r>
              <a:rPr lang="en-GB" sz="1100" dirty="0">
                <a:solidFill>
                  <a:prstClr val="black"/>
                </a:solidFill>
                <a:latin typeface="Arial" panose="020B0604020202020204" pitchFamily="34" charset="0"/>
                <a:ea typeface="Times New Roman"/>
                <a:cs typeface="Arial" panose="020B0604020202020204" pitchFamily="34" charset="0"/>
              </a:rPr>
              <a:t>d</a:t>
            </a:r>
            <a:r>
              <a:rPr lang="en-GB" sz="1100" spc="265" dirty="0">
                <a:solidFill>
                  <a:prstClr val="black"/>
                </a:solidFill>
                <a:latin typeface="Arial" panose="020B0604020202020204" pitchFamily="34" charset="0"/>
                <a:ea typeface="Times New Roman"/>
                <a:cs typeface="Arial" panose="020B0604020202020204" pitchFamily="34" charset="0"/>
              </a:rPr>
              <a:t> </a:t>
            </a:r>
            <a:r>
              <a:rPr lang="en-GB" sz="1100" spc="5" dirty="0">
                <a:solidFill>
                  <a:prstClr val="black"/>
                </a:solidFill>
                <a:latin typeface="Arial" panose="020B0604020202020204" pitchFamily="34" charset="0"/>
                <a:ea typeface="Times New Roman"/>
                <a:cs typeface="Arial" panose="020B0604020202020204" pitchFamily="34" charset="0"/>
              </a:rPr>
              <a:t>t</a:t>
            </a:r>
            <a:r>
              <a:rPr lang="en-GB" sz="1100" dirty="0">
                <a:solidFill>
                  <a:prstClr val="black"/>
                </a:solidFill>
                <a:latin typeface="Arial" panose="020B0604020202020204" pitchFamily="34" charset="0"/>
                <a:ea typeface="Times New Roman"/>
                <a:cs typeface="Arial" panose="020B0604020202020204" pitchFamily="34" charset="0"/>
              </a:rPr>
              <a:t>o</a:t>
            </a:r>
            <a:r>
              <a:rPr lang="en-GB" sz="1100" spc="270" dirty="0">
                <a:solidFill>
                  <a:prstClr val="black"/>
                </a:solidFill>
                <a:latin typeface="Arial" panose="020B0604020202020204" pitchFamily="34" charset="0"/>
                <a:ea typeface="Times New Roman"/>
                <a:cs typeface="Arial" panose="020B0604020202020204" pitchFamily="34" charset="0"/>
              </a:rPr>
              <a:t> </a:t>
            </a:r>
            <a:r>
              <a:rPr lang="en-GB" sz="1100" spc="-5" dirty="0">
                <a:solidFill>
                  <a:prstClr val="black"/>
                </a:solidFill>
                <a:latin typeface="Arial" panose="020B0604020202020204" pitchFamily="34" charset="0"/>
                <a:ea typeface="Times New Roman"/>
                <a:cs typeface="Arial" panose="020B0604020202020204" pitchFamily="34" charset="0"/>
              </a:rPr>
              <a:t>p</a:t>
            </a:r>
            <a:r>
              <a:rPr lang="en-GB" sz="1100" dirty="0">
                <a:solidFill>
                  <a:prstClr val="black"/>
                </a:solidFill>
                <a:latin typeface="Arial" panose="020B0604020202020204" pitchFamily="34" charset="0"/>
                <a:ea typeface="Times New Roman"/>
                <a:cs typeface="Arial" panose="020B0604020202020204" pitchFamily="34" charset="0"/>
              </a:rPr>
              <a:t>r</a:t>
            </a:r>
            <a:r>
              <a:rPr lang="en-GB" sz="1100" spc="-5" dirty="0">
                <a:solidFill>
                  <a:prstClr val="black"/>
                </a:solidFill>
                <a:latin typeface="Arial" panose="020B0604020202020204" pitchFamily="34" charset="0"/>
                <a:ea typeface="Times New Roman"/>
                <a:cs typeface="Arial" panose="020B0604020202020204" pitchFamily="34" charset="0"/>
              </a:rPr>
              <a:t>o</a:t>
            </a:r>
            <a:r>
              <a:rPr lang="en-GB" sz="1100" spc="-25" dirty="0">
                <a:solidFill>
                  <a:prstClr val="black"/>
                </a:solidFill>
                <a:latin typeface="Arial" panose="020B0604020202020204" pitchFamily="34" charset="0"/>
                <a:ea typeface="Times New Roman"/>
                <a:cs typeface="Arial" panose="020B0604020202020204" pitchFamily="34" charset="0"/>
              </a:rPr>
              <a:t>v</a:t>
            </a:r>
            <a:r>
              <a:rPr lang="en-GB" sz="1100" spc="-5" dirty="0">
                <a:solidFill>
                  <a:prstClr val="black"/>
                </a:solidFill>
                <a:latin typeface="Arial" panose="020B0604020202020204" pitchFamily="34" charset="0"/>
                <a:ea typeface="Times New Roman"/>
                <a:cs typeface="Arial" panose="020B0604020202020204" pitchFamily="34" charset="0"/>
              </a:rPr>
              <a:t>idin</a:t>
            </a:r>
            <a:r>
              <a:rPr lang="en-GB" sz="1100" dirty="0">
                <a:solidFill>
                  <a:prstClr val="black"/>
                </a:solidFill>
                <a:latin typeface="Arial" panose="020B0604020202020204" pitchFamily="34" charset="0"/>
                <a:ea typeface="Times New Roman"/>
                <a:cs typeface="Arial" panose="020B0604020202020204" pitchFamily="34" charset="0"/>
              </a:rPr>
              <a:t>g</a:t>
            </a:r>
            <a:r>
              <a:rPr lang="en-GB" sz="1100" spc="290" dirty="0">
                <a:solidFill>
                  <a:prstClr val="black"/>
                </a:solidFill>
                <a:latin typeface="Arial" panose="020B0604020202020204" pitchFamily="34" charset="0"/>
                <a:ea typeface="Times New Roman"/>
                <a:cs typeface="Arial" panose="020B0604020202020204" pitchFamily="34" charset="0"/>
              </a:rPr>
              <a:t> </a:t>
            </a:r>
            <a:r>
              <a:rPr lang="en-GB" sz="1100" spc="-5" dirty="0">
                <a:solidFill>
                  <a:prstClr val="black"/>
                </a:solidFill>
                <a:latin typeface="Arial" panose="020B0604020202020204" pitchFamily="34" charset="0"/>
                <a:ea typeface="Times New Roman"/>
                <a:cs typeface="Arial" panose="020B0604020202020204" pitchFamily="34" charset="0"/>
              </a:rPr>
              <a:t>be</a:t>
            </a:r>
            <a:r>
              <a:rPr lang="en-GB" sz="1100" spc="5" dirty="0">
                <a:solidFill>
                  <a:prstClr val="black"/>
                </a:solidFill>
                <a:latin typeface="Arial" panose="020B0604020202020204" pitchFamily="34" charset="0"/>
                <a:ea typeface="Times New Roman"/>
                <a:cs typeface="Arial" panose="020B0604020202020204" pitchFamily="34" charset="0"/>
              </a:rPr>
              <a:t>tt</a:t>
            </a:r>
            <a:r>
              <a:rPr lang="en-GB" sz="1100" spc="-30" dirty="0">
                <a:solidFill>
                  <a:prstClr val="black"/>
                </a:solidFill>
                <a:latin typeface="Arial" panose="020B0604020202020204" pitchFamily="34" charset="0"/>
                <a:ea typeface="Times New Roman"/>
                <a:cs typeface="Arial" panose="020B0604020202020204" pitchFamily="34" charset="0"/>
              </a:rPr>
              <a:t>e</a:t>
            </a:r>
            <a:r>
              <a:rPr lang="en-GB" sz="1100" dirty="0">
                <a:solidFill>
                  <a:prstClr val="black"/>
                </a:solidFill>
                <a:latin typeface="Arial" panose="020B0604020202020204" pitchFamily="34" charset="0"/>
                <a:ea typeface="Times New Roman"/>
                <a:cs typeface="Arial" panose="020B0604020202020204" pitchFamily="34" charset="0"/>
              </a:rPr>
              <a:t>r</a:t>
            </a:r>
            <a:r>
              <a:rPr lang="en-GB" sz="1100" spc="265" dirty="0">
                <a:solidFill>
                  <a:prstClr val="black"/>
                </a:solidFill>
                <a:latin typeface="Arial" panose="020B0604020202020204" pitchFamily="34" charset="0"/>
                <a:ea typeface="Times New Roman"/>
                <a:cs typeface="Arial" panose="020B0604020202020204" pitchFamily="34" charset="0"/>
              </a:rPr>
              <a:t> </a:t>
            </a:r>
            <a:r>
              <a:rPr lang="en-GB" sz="1100" spc="20" dirty="0">
                <a:solidFill>
                  <a:prstClr val="black"/>
                </a:solidFill>
                <a:latin typeface="Arial" panose="020B0604020202020204" pitchFamily="34" charset="0"/>
                <a:ea typeface="Times New Roman"/>
                <a:cs typeface="Arial" panose="020B0604020202020204" pitchFamily="34" charset="0"/>
              </a:rPr>
              <a:t>q</a:t>
            </a:r>
            <a:r>
              <a:rPr lang="en-GB" sz="1100" spc="-5" dirty="0">
                <a:solidFill>
                  <a:prstClr val="black"/>
                </a:solidFill>
                <a:latin typeface="Arial" panose="020B0604020202020204" pitchFamily="34" charset="0"/>
                <a:ea typeface="Times New Roman"/>
                <a:cs typeface="Arial" panose="020B0604020202020204" pitchFamily="34" charset="0"/>
              </a:rPr>
              <a:t>u</a:t>
            </a:r>
            <a:r>
              <a:rPr lang="en-GB" sz="1100" spc="-30" dirty="0">
                <a:solidFill>
                  <a:prstClr val="black"/>
                </a:solidFill>
                <a:latin typeface="Arial" panose="020B0604020202020204" pitchFamily="34" charset="0"/>
                <a:ea typeface="Times New Roman"/>
                <a:cs typeface="Arial" panose="020B0604020202020204" pitchFamily="34" charset="0"/>
              </a:rPr>
              <a:t>a</a:t>
            </a:r>
            <a:r>
              <a:rPr lang="en-GB" sz="1100" spc="-5" dirty="0">
                <a:solidFill>
                  <a:prstClr val="black"/>
                </a:solidFill>
                <a:latin typeface="Arial" panose="020B0604020202020204" pitchFamily="34" charset="0"/>
                <a:ea typeface="Times New Roman"/>
                <a:cs typeface="Arial" panose="020B0604020202020204" pitchFamily="34" charset="0"/>
              </a:rPr>
              <a:t>li</a:t>
            </a:r>
            <a:r>
              <a:rPr lang="en-GB" sz="1100" spc="5" dirty="0">
                <a:solidFill>
                  <a:prstClr val="black"/>
                </a:solidFill>
                <a:latin typeface="Arial" panose="020B0604020202020204" pitchFamily="34" charset="0"/>
                <a:ea typeface="Times New Roman"/>
                <a:cs typeface="Arial" panose="020B0604020202020204" pitchFamily="34" charset="0"/>
              </a:rPr>
              <a:t>t</a:t>
            </a:r>
            <a:r>
              <a:rPr lang="en-GB" sz="1100" dirty="0">
                <a:solidFill>
                  <a:prstClr val="black"/>
                </a:solidFill>
                <a:latin typeface="Arial" panose="020B0604020202020204" pitchFamily="34" charset="0"/>
                <a:ea typeface="Times New Roman"/>
                <a:cs typeface="Arial" panose="020B0604020202020204" pitchFamily="34" charset="0"/>
              </a:rPr>
              <a:t>y</a:t>
            </a:r>
            <a:r>
              <a:rPr lang="en-GB" sz="1100" spc="255" dirty="0">
                <a:solidFill>
                  <a:prstClr val="black"/>
                </a:solidFill>
                <a:latin typeface="Arial" panose="020B0604020202020204" pitchFamily="34" charset="0"/>
                <a:ea typeface="Times New Roman"/>
                <a:cs typeface="Arial" panose="020B0604020202020204" pitchFamily="34" charset="0"/>
              </a:rPr>
              <a:t> </a:t>
            </a:r>
            <a:r>
              <a:rPr lang="en-GB" sz="1100" spc="-25" dirty="0">
                <a:solidFill>
                  <a:prstClr val="black"/>
                </a:solidFill>
                <a:latin typeface="Arial" panose="020B0604020202020204" pitchFamily="34" charset="0"/>
                <a:ea typeface="Times New Roman"/>
                <a:cs typeface="Arial" panose="020B0604020202020204" pitchFamily="34" charset="0"/>
              </a:rPr>
              <a:t>v</a:t>
            </a:r>
            <a:r>
              <a:rPr lang="en-GB" sz="1100" spc="-5" dirty="0">
                <a:solidFill>
                  <a:prstClr val="black"/>
                </a:solidFill>
                <a:latin typeface="Arial" panose="020B0604020202020204" pitchFamily="34" charset="0"/>
                <a:ea typeface="Times New Roman"/>
                <a:cs typeface="Arial" panose="020B0604020202020204" pitchFamily="34" charset="0"/>
              </a:rPr>
              <a:t>alu</a:t>
            </a:r>
            <a:r>
              <a:rPr lang="en-GB" sz="1100" dirty="0">
                <a:solidFill>
                  <a:prstClr val="black"/>
                </a:solidFill>
                <a:latin typeface="Arial" panose="020B0604020202020204" pitchFamily="34" charset="0"/>
                <a:ea typeface="Times New Roman"/>
                <a:cs typeface="Arial" panose="020B0604020202020204" pitchFamily="34" charset="0"/>
              </a:rPr>
              <a:t>e</a:t>
            </a:r>
            <a:r>
              <a:rPr lang="en-GB" sz="1100" spc="265" dirty="0">
                <a:solidFill>
                  <a:prstClr val="black"/>
                </a:solidFill>
                <a:latin typeface="Arial" panose="020B0604020202020204" pitchFamily="34" charset="0"/>
                <a:ea typeface="Times New Roman"/>
                <a:cs typeface="Arial" panose="020B0604020202020204" pitchFamily="34" charset="0"/>
              </a:rPr>
              <a:t> </a:t>
            </a:r>
            <a:r>
              <a:rPr lang="en-GB" sz="1100" spc="25" dirty="0">
                <a:solidFill>
                  <a:prstClr val="black"/>
                </a:solidFill>
                <a:latin typeface="Arial" panose="020B0604020202020204" pitchFamily="34" charset="0"/>
                <a:ea typeface="Times New Roman"/>
                <a:cs typeface="Arial" panose="020B0604020202020204" pitchFamily="34" charset="0"/>
              </a:rPr>
              <a:t>f</a:t>
            </a:r>
            <a:r>
              <a:rPr lang="en-GB" sz="1100" spc="-5" dirty="0">
                <a:solidFill>
                  <a:prstClr val="black"/>
                </a:solidFill>
                <a:latin typeface="Arial" panose="020B0604020202020204" pitchFamily="34" charset="0"/>
                <a:ea typeface="Times New Roman"/>
                <a:cs typeface="Arial" panose="020B0604020202020204" pitchFamily="34" charset="0"/>
              </a:rPr>
              <a:t>o</a:t>
            </a:r>
            <a:r>
              <a:rPr lang="en-GB" sz="1100" dirty="0">
                <a:solidFill>
                  <a:prstClr val="black"/>
                </a:solidFill>
                <a:latin typeface="Arial" panose="020B0604020202020204" pitchFamily="34" charset="0"/>
                <a:ea typeface="Times New Roman"/>
                <a:cs typeface="Arial" panose="020B0604020202020204" pitchFamily="34" charset="0"/>
              </a:rPr>
              <a:t>r</a:t>
            </a:r>
            <a:r>
              <a:rPr lang="en-GB" sz="1100" spc="285" dirty="0">
                <a:solidFill>
                  <a:prstClr val="black"/>
                </a:solidFill>
                <a:latin typeface="Arial" panose="020B0604020202020204" pitchFamily="34" charset="0"/>
                <a:ea typeface="Times New Roman"/>
                <a:cs typeface="Arial" panose="020B0604020202020204" pitchFamily="34" charset="0"/>
              </a:rPr>
              <a:t> </a:t>
            </a:r>
            <a:r>
              <a:rPr lang="en-GB" sz="1100" dirty="0">
                <a:solidFill>
                  <a:prstClr val="black"/>
                </a:solidFill>
                <a:latin typeface="Arial" panose="020B0604020202020204" pitchFamily="34" charset="0"/>
                <a:ea typeface="Times New Roman"/>
                <a:cs typeface="Arial" panose="020B0604020202020204" pitchFamily="34" charset="0"/>
              </a:rPr>
              <a:t>m</a:t>
            </a:r>
            <a:r>
              <a:rPr lang="en-GB" sz="1100" spc="-5" dirty="0">
                <a:solidFill>
                  <a:prstClr val="black"/>
                </a:solidFill>
                <a:latin typeface="Arial" panose="020B0604020202020204" pitchFamily="34" charset="0"/>
                <a:ea typeface="Times New Roman"/>
                <a:cs typeface="Arial" panose="020B0604020202020204" pitchFamily="34" charset="0"/>
              </a:rPr>
              <a:t>one</a:t>
            </a:r>
            <a:r>
              <a:rPr lang="en-GB" sz="1100" dirty="0">
                <a:solidFill>
                  <a:prstClr val="black"/>
                </a:solidFill>
                <a:latin typeface="Arial" panose="020B0604020202020204" pitchFamily="34" charset="0"/>
                <a:ea typeface="Times New Roman"/>
                <a:cs typeface="Arial" panose="020B0604020202020204" pitchFamily="34" charset="0"/>
              </a:rPr>
              <a:t>y</a:t>
            </a:r>
            <a:r>
              <a:rPr lang="en-GB" sz="1100" spc="245" dirty="0">
                <a:solidFill>
                  <a:prstClr val="black"/>
                </a:solidFill>
                <a:latin typeface="Arial" panose="020B0604020202020204" pitchFamily="34" charset="0"/>
                <a:ea typeface="Times New Roman"/>
                <a:cs typeface="Arial" panose="020B0604020202020204" pitchFamily="34" charset="0"/>
              </a:rPr>
              <a:t> </a:t>
            </a:r>
            <a:r>
              <a:rPr lang="en-GB" sz="1100" dirty="0">
                <a:solidFill>
                  <a:prstClr val="black"/>
                </a:solidFill>
                <a:latin typeface="Arial" panose="020B0604020202020204" pitchFamily="34" charset="0"/>
                <a:ea typeface="Times New Roman"/>
                <a:cs typeface="Arial" panose="020B0604020202020204" pitchFamily="34" charset="0"/>
              </a:rPr>
              <a:t>s</a:t>
            </a:r>
            <a:r>
              <a:rPr lang="en-GB" sz="1100" spc="-5" dirty="0">
                <a:solidFill>
                  <a:prstClr val="black"/>
                </a:solidFill>
                <a:latin typeface="Arial" panose="020B0604020202020204" pitchFamily="34" charset="0"/>
                <a:ea typeface="Times New Roman"/>
                <a:cs typeface="Arial" panose="020B0604020202020204" pitchFamily="34" charset="0"/>
              </a:rPr>
              <a:t>e</a:t>
            </a:r>
            <a:r>
              <a:rPr lang="en-GB" sz="1100" dirty="0">
                <a:solidFill>
                  <a:prstClr val="black"/>
                </a:solidFill>
                <a:latin typeface="Arial" panose="020B0604020202020204" pitchFamily="34" charset="0"/>
                <a:ea typeface="Times New Roman"/>
                <a:cs typeface="Arial" panose="020B0604020202020204" pitchFamily="34" charset="0"/>
              </a:rPr>
              <a:t>r</a:t>
            </a:r>
            <a:r>
              <a:rPr lang="en-GB" sz="1100" spc="-25" dirty="0">
                <a:solidFill>
                  <a:prstClr val="black"/>
                </a:solidFill>
                <a:latin typeface="Arial" panose="020B0604020202020204" pitchFamily="34" charset="0"/>
                <a:ea typeface="Times New Roman"/>
                <a:cs typeface="Arial" panose="020B0604020202020204" pitchFamily="34" charset="0"/>
              </a:rPr>
              <a:t>v</a:t>
            </a:r>
            <a:r>
              <a:rPr lang="en-GB" sz="1100" spc="-5" dirty="0">
                <a:solidFill>
                  <a:prstClr val="black"/>
                </a:solidFill>
                <a:latin typeface="Arial" panose="020B0604020202020204" pitchFamily="34" charset="0"/>
                <a:ea typeface="Times New Roman"/>
                <a:cs typeface="Arial" panose="020B0604020202020204" pitchFamily="34" charset="0"/>
              </a:rPr>
              <a:t>i</a:t>
            </a:r>
            <a:r>
              <a:rPr lang="en-GB" sz="1100" dirty="0">
                <a:solidFill>
                  <a:prstClr val="black"/>
                </a:solidFill>
                <a:latin typeface="Arial" panose="020B0604020202020204" pitchFamily="34" charset="0"/>
                <a:ea typeface="Times New Roman"/>
                <a:cs typeface="Arial" panose="020B0604020202020204" pitchFamily="34" charset="0"/>
              </a:rPr>
              <a:t>ces</a:t>
            </a:r>
            <a:r>
              <a:rPr lang="en-GB" sz="1100" spc="265" dirty="0">
                <a:solidFill>
                  <a:prstClr val="black"/>
                </a:solidFill>
                <a:latin typeface="Arial" panose="020B0604020202020204" pitchFamily="34" charset="0"/>
                <a:ea typeface="Times New Roman"/>
                <a:cs typeface="Arial" panose="020B0604020202020204" pitchFamily="34" charset="0"/>
              </a:rPr>
              <a:t> </a:t>
            </a:r>
            <a:r>
              <a:rPr lang="en-GB" sz="1100" spc="-5" dirty="0">
                <a:solidFill>
                  <a:prstClr val="black"/>
                </a:solidFill>
                <a:latin typeface="Arial" panose="020B0604020202020204" pitchFamily="34" charset="0"/>
                <a:ea typeface="Times New Roman"/>
                <a:cs typeface="Arial" panose="020B0604020202020204" pitchFamily="34" charset="0"/>
              </a:rPr>
              <a:t>an</a:t>
            </a:r>
            <a:r>
              <a:rPr lang="en-GB" sz="1100" dirty="0">
                <a:solidFill>
                  <a:prstClr val="black"/>
                </a:solidFill>
                <a:latin typeface="Arial" panose="020B0604020202020204" pitchFamily="34" charset="0"/>
                <a:ea typeface="Times New Roman"/>
                <a:cs typeface="Arial" panose="020B0604020202020204" pitchFamily="34" charset="0"/>
              </a:rPr>
              <a:t>d</a:t>
            </a:r>
            <a:r>
              <a:rPr lang="en-GB" sz="1100" spc="275" dirty="0">
                <a:solidFill>
                  <a:prstClr val="black"/>
                </a:solidFill>
                <a:latin typeface="Arial" panose="020B0604020202020204" pitchFamily="34" charset="0"/>
                <a:ea typeface="Times New Roman"/>
                <a:cs typeface="Arial" panose="020B0604020202020204" pitchFamily="34" charset="0"/>
              </a:rPr>
              <a:t> </a:t>
            </a:r>
            <a:r>
              <a:rPr lang="en-GB" sz="1100" spc="25" dirty="0">
                <a:solidFill>
                  <a:prstClr val="black"/>
                </a:solidFill>
                <a:latin typeface="Arial" panose="020B0604020202020204" pitchFamily="34" charset="0"/>
                <a:ea typeface="Times New Roman"/>
                <a:cs typeface="Arial" panose="020B0604020202020204" pitchFamily="34" charset="0"/>
              </a:rPr>
              <a:t>f</a:t>
            </a:r>
            <a:r>
              <a:rPr lang="en-GB" sz="1100" spc="-5" dirty="0">
                <a:solidFill>
                  <a:prstClr val="black"/>
                </a:solidFill>
                <a:latin typeface="Arial" panose="020B0604020202020204" pitchFamily="34" charset="0"/>
                <a:ea typeface="Times New Roman"/>
                <a:cs typeface="Arial" panose="020B0604020202020204" pitchFamily="34" charset="0"/>
              </a:rPr>
              <a:t>eel</a:t>
            </a:r>
            <a:r>
              <a:rPr lang="en-GB" sz="1100" dirty="0">
                <a:solidFill>
                  <a:prstClr val="black"/>
                </a:solidFill>
                <a:latin typeface="Arial" panose="020B0604020202020204" pitchFamily="34" charset="0"/>
                <a:ea typeface="Times New Roman"/>
                <a:cs typeface="Arial" panose="020B0604020202020204" pitchFamily="34" charset="0"/>
              </a:rPr>
              <a:t>s</a:t>
            </a:r>
            <a:r>
              <a:rPr lang="en-GB" sz="1100" spc="255" dirty="0">
                <a:solidFill>
                  <a:prstClr val="black"/>
                </a:solidFill>
                <a:latin typeface="Arial" panose="020B0604020202020204" pitchFamily="34" charset="0"/>
                <a:ea typeface="Times New Roman"/>
                <a:cs typeface="Arial" panose="020B0604020202020204" pitchFamily="34" charset="0"/>
              </a:rPr>
              <a:t> </a:t>
            </a:r>
            <a:r>
              <a:rPr lang="en-GB" sz="1100" spc="5" dirty="0">
                <a:solidFill>
                  <a:prstClr val="black"/>
                </a:solidFill>
                <a:latin typeface="Arial" panose="020B0604020202020204" pitchFamily="34" charset="0"/>
                <a:ea typeface="Times New Roman"/>
                <a:cs typeface="Arial" panose="020B0604020202020204" pitchFamily="34" charset="0"/>
              </a:rPr>
              <a:t>t</a:t>
            </a:r>
            <a:r>
              <a:rPr lang="en-GB" sz="1100" dirty="0">
                <a:solidFill>
                  <a:prstClr val="black"/>
                </a:solidFill>
                <a:latin typeface="Arial" panose="020B0604020202020204" pitchFamily="34" charset="0"/>
                <a:ea typeface="Times New Roman"/>
                <a:cs typeface="Arial" panose="020B0604020202020204" pitchFamily="34" charset="0"/>
              </a:rPr>
              <a:t>he </a:t>
            </a:r>
            <a:r>
              <a:rPr lang="en-GB" sz="1100" spc="-5" dirty="0">
                <a:solidFill>
                  <a:prstClr val="black"/>
                </a:solidFill>
                <a:latin typeface="Arial" panose="020B0604020202020204" pitchFamily="34" charset="0"/>
                <a:ea typeface="Times New Roman"/>
                <a:cs typeface="Arial" panose="020B0604020202020204" pitchFamily="34" charset="0"/>
              </a:rPr>
              <a:t>p</a:t>
            </a:r>
            <a:r>
              <a:rPr lang="en-GB" sz="1100" dirty="0">
                <a:solidFill>
                  <a:prstClr val="black"/>
                </a:solidFill>
                <a:latin typeface="Arial" panose="020B0604020202020204" pitchFamily="34" charset="0"/>
                <a:ea typeface="Times New Roman"/>
                <a:cs typeface="Arial" panose="020B0604020202020204" pitchFamily="34" charset="0"/>
              </a:rPr>
              <a:t>a</a:t>
            </a:r>
            <a:r>
              <a:rPr lang="en-GB" sz="1100" spc="-25" dirty="0">
                <a:solidFill>
                  <a:prstClr val="black"/>
                </a:solidFill>
                <a:latin typeface="Arial" panose="020B0604020202020204" pitchFamily="34" charset="0"/>
                <a:ea typeface="Times New Roman"/>
                <a:cs typeface="Arial" panose="020B0604020202020204" pitchFamily="34" charset="0"/>
              </a:rPr>
              <a:t>y</a:t>
            </a:r>
            <a:r>
              <a:rPr lang="en-GB" sz="1100" dirty="0">
                <a:solidFill>
                  <a:prstClr val="black"/>
                </a:solidFill>
                <a:latin typeface="Arial" panose="020B0604020202020204" pitchFamily="34" charset="0"/>
                <a:ea typeface="Times New Roman"/>
                <a:cs typeface="Arial" panose="020B0604020202020204" pitchFamily="34" charset="0"/>
              </a:rPr>
              <a:t>m</a:t>
            </a:r>
            <a:r>
              <a:rPr lang="en-GB" sz="1100" spc="-5" dirty="0">
                <a:solidFill>
                  <a:prstClr val="black"/>
                </a:solidFill>
                <a:latin typeface="Arial" panose="020B0604020202020204" pitchFamily="34" charset="0"/>
                <a:ea typeface="Times New Roman"/>
                <a:cs typeface="Arial" panose="020B0604020202020204" pitchFamily="34" charset="0"/>
              </a:rPr>
              <a:t>en</a:t>
            </a:r>
            <a:r>
              <a:rPr lang="en-GB" sz="1100" dirty="0">
                <a:solidFill>
                  <a:prstClr val="black"/>
                </a:solidFill>
                <a:latin typeface="Arial" panose="020B0604020202020204" pitchFamily="34" charset="0"/>
                <a:ea typeface="Times New Roman"/>
                <a:cs typeface="Arial" panose="020B0604020202020204" pitchFamily="34" charset="0"/>
              </a:rPr>
              <a:t>t</a:t>
            </a:r>
            <a:r>
              <a:rPr lang="en-GB" sz="1100" spc="20" dirty="0">
                <a:solidFill>
                  <a:prstClr val="black"/>
                </a:solidFill>
                <a:latin typeface="Arial" panose="020B0604020202020204" pitchFamily="34" charset="0"/>
                <a:ea typeface="Times New Roman"/>
                <a:cs typeface="Arial" panose="020B0604020202020204" pitchFamily="34" charset="0"/>
              </a:rPr>
              <a:t> </a:t>
            </a:r>
            <a:r>
              <a:rPr lang="en-GB" sz="1100" spc="-30" dirty="0">
                <a:solidFill>
                  <a:prstClr val="black"/>
                </a:solidFill>
                <a:latin typeface="Arial" panose="020B0604020202020204" pitchFamily="34" charset="0"/>
                <a:ea typeface="Times New Roman"/>
                <a:cs typeface="Arial" panose="020B0604020202020204" pitchFamily="34" charset="0"/>
              </a:rPr>
              <a:t>o</a:t>
            </a:r>
            <a:r>
              <a:rPr lang="en-GB" sz="1100" dirty="0">
                <a:solidFill>
                  <a:prstClr val="black"/>
                </a:solidFill>
                <a:latin typeface="Arial" panose="020B0604020202020204" pitchFamily="34" charset="0"/>
                <a:ea typeface="Times New Roman"/>
                <a:cs typeface="Arial" panose="020B0604020202020204" pitchFamily="34" charset="0"/>
              </a:rPr>
              <a:t>f</a:t>
            </a:r>
            <a:r>
              <a:rPr lang="en-GB" sz="1100" spc="20" dirty="0">
                <a:solidFill>
                  <a:prstClr val="black"/>
                </a:solidFill>
                <a:latin typeface="Arial" panose="020B0604020202020204" pitchFamily="34" charset="0"/>
                <a:ea typeface="Times New Roman"/>
                <a:cs typeface="Arial" panose="020B0604020202020204" pitchFamily="34" charset="0"/>
              </a:rPr>
              <a:t> </a:t>
            </a:r>
            <a:r>
              <a:rPr lang="en-GB" sz="1100" dirty="0">
                <a:solidFill>
                  <a:prstClr val="black"/>
                </a:solidFill>
                <a:latin typeface="Arial" panose="020B0604020202020204" pitchFamily="34" charset="0"/>
                <a:ea typeface="Times New Roman"/>
                <a:cs typeface="Arial" panose="020B0604020202020204" pitchFamily="34" charset="0"/>
              </a:rPr>
              <a:t>the </a:t>
            </a:r>
            <a:r>
              <a:rPr lang="en-GB" sz="1100" spc="-5" dirty="0">
                <a:solidFill>
                  <a:prstClr val="black"/>
                </a:solidFill>
                <a:latin typeface="Arial" panose="020B0604020202020204" pitchFamily="34" charset="0"/>
                <a:ea typeface="Times New Roman"/>
                <a:cs typeface="Arial" panose="020B0604020202020204" pitchFamily="34" charset="0"/>
              </a:rPr>
              <a:t>Li</a:t>
            </a:r>
            <a:r>
              <a:rPr lang="en-GB" sz="1100" spc="-25" dirty="0">
                <a:solidFill>
                  <a:prstClr val="black"/>
                </a:solidFill>
                <a:latin typeface="Arial" panose="020B0604020202020204" pitchFamily="34" charset="0"/>
                <a:ea typeface="Times New Roman"/>
                <a:cs typeface="Arial" panose="020B0604020202020204" pitchFamily="34" charset="0"/>
              </a:rPr>
              <a:t>v</a:t>
            </a:r>
            <a:r>
              <a:rPr lang="en-GB" sz="1100" spc="-5" dirty="0">
                <a:solidFill>
                  <a:prstClr val="black"/>
                </a:solidFill>
                <a:latin typeface="Arial" panose="020B0604020202020204" pitchFamily="34" charset="0"/>
                <a:ea typeface="Times New Roman"/>
                <a:cs typeface="Arial" panose="020B0604020202020204" pitchFamily="34" charset="0"/>
              </a:rPr>
              <a:t>in</a:t>
            </a:r>
            <a:r>
              <a:rPr lang="en-GB" sz="1100" dirty="0">
                <a:solidFill>
                  <a:prstClr val="black"/>
                </a:solidFill>
                <a:latin typeface="Arial" panose="020B0604020202020204" pitchFamily="34" charset="0"/>
                <a:ea typeface="Times New Roman"/>
                <a:cs typeface="Arial" panose="020B0604020202020204" pitchFamily="34" charset="0"/>
              </a:rPr>
              <a:t>g</a:t>
            </a:r>
            <a:r>
              <a:rPr lang="en-GB" sz="1100" spc="-20" dirty="0">
                <a:solidFill>
                  <a:prstClr val="black"/>
                </a:solidFill>
                <a:latin typeface="Arial" panose="020B0604020202020204" pitchFamily="34" charset="0"/>
                <a:ea typeface="Times New Roman"/>
                <a:cs typeface="Arial" panose="020B0604020202020204" pitchFamily="34" charset="0"/>
              </a:rPr>
              <a:t> </a:t>
            </a:r>
            <a:r>
              <a:rPr lang="en-GB" sz="1100" spc="45" dirty="0">
                <a:solidFill>
                  <a:prstClr val="black"/>
                </a:solidFill>
                <a:latin typeface="Arial" panose="020B0604020202020204" pitchFamily="34" charset="0"/>
                <a:ea typeface="Times New Roman"/>
                <a:cs typeface="Arial" panose="020B0604020202020204" pitchFamily="34" charset="0"/>
              </a:rPr>
              <a:t>W</a:t>
            </a:r>
            <a:r>
              <a:rPr lang="en-GB" sz="1100" spc="-30" dirty="0">
                <a:solidFill>
                  <a:prstClr val="black"/>
                </a:solidFill>
                <a:latin typeface="Arial" panose="020B0604020202020204" pitchFamily="34" charset="0"/>
                <a:ea typeface="Times New Roman"/>
                <a:cs typeface="Arial" panose="020B0604020202020204" pitchFamily="34" charset="0"/>
              </a:rPr>
              <a:t>a</a:t>
            </a:r>
            <a:r>
              <a:rPr lang="en-GB" sz="1100" spc="-5" dirty="0">
                <a:solidFill>
                  <a:prstClr val="black"/>
                </a:solidFill>
                <a:latin typeface="Arial" panose="020B0604020202020204" pitchFamily="34" charset="0"/>
                <a:ea typeface="Times New Roman"/>
                <a:cs typeface="Arial" panose="020B0604020202020204" pitchFamily="34" charset="0"/>
              </a:rPr>
              <a:t>g</a:t>
            </a:r>
            <a:r>
              <a:rPr lang="en-GB" sz="1100" dirty="0">
                <a:solidFill>
                  <a:prstClr val="black"/>
                </a:solidFill>
                <a:latin typeface="Arial" panose="020B0604020202020204" pitchFamily="34" charset="0"/>
                <a:ea typeface="Times New Roman"/>
                <a:cs typeface="Arial" panose="020B0604020202020204" pitchFamily="34" charset="0"/>
              </a:rPr>
              <a:t>e Fou</a:t>
            </a:r>
            <a:r>
              <a:rPr lang="en-GB" sz="1100" spc="-5" dirty="0">
                <a:solidFill>
                  <a:prstClr val="black"/>
                </a:solidFill>
                <a:latin typeface="Arial" panose="020B0604020202020204" pitchFamily="34" charset="0"/>
                <a:ea typeface="Times New Roman"/>
                <a:cs typeface="Arial" panose="020B0604020202020204" pitchFamily="34" charset="0"/>
              </a:rPr>
              <a:t>n</a:t>
            </a:r>
            <a:r>
              <a:rPr lang="en-GB" sz="1100" dirty="0">
                <a:solidFill>
                  <a:prstClr val="black"/>
                </a:solidFill>
                <a:latin typeface="Arial" panose="020B0604020202020204" pitchFamily="34" charset="0"/>
                <a:ea typeface="Times New Roman"/>
                <a:cs typeface="Arial" panose="020B0604020202020204" pitchFamily="34" charset="0"/>
              </a:rPr>
              <a:t>d</a:t>
            </a:r>
            <a:r>
              <a:rPr lang="en-GB" sz="1100" spc="-20" dirty="0">
                <a:solidFill>
                  <a:prstClr val="black"/>
                </a:solidFill>
                <a:latin typeface="Arial" panose="020B0604020202020204" pitchFamily="34" charset="0"/>
                <a:ea typeface="Times New Roman"/>
                <a:cs typeface="Arial" panose="020B0604020202020204" pitchFamily="34" charset="0"/>
              </a:rPr>
              <a:t>a</a:t>
            </a:r>
            <a:r>
              <a:rPr lang="en-GB" sz="1100" dirty="0">
                <a:solidFill>
                  <a:prstClr val="black"/>
                </a:solidFill>
                <a:latin typeface="Arial" panose="020B0604020202020204" pitchFamily="34" charset="0"/>
                <a:ea typeface="Times New Roman"/>
                <a:cs typeface="Arial" panose="020B0604020202020204" pitchFamily="34" charset="0"/>
              </a:rPr>
              <a:t>t</a:t>
            </a:r>
            <a:r>
              <a:rPr lang="en-GB" sz="1100" spc="-10" dirty="0">
                <a:solidFill>
                  <a:prstClr val="black"/>
                </a:solidFill>
                <a:latin typeface="Arial" panose="020B0604020202020204" pitchFamily="34" charset="0"/>
                <a:ea typeface="Times New Roman"/>
                <a:cs typeface="Arial" panose="020B0604020202020204" pitchFamily="34" charset="0"/>
              </a:rPr>
              <a:t>i</a:t>
            </a:r>
            <a:r>
              <a:rPr lang="en-GB" sz="1100" dirty="0">
                <a:solidFill>
                  <a:prstClr val="black"/>
                </a:solidFill>
                <a:latin typeface="Arial" panose="020B0604020202020204" pitchFamily="34" charset="0"/>
                <a:ea typeface="Times New Roman"/>
                <a:cs typeface="Arial" panose="020B0604020202020204" pitchFamily="34" charset="0"/>
              </a:rPr>
              <a:t>on</a:t>
            </a:r>
            <a:r>
              <a:rPr lang="en-GB" sz="1100" spc="5" dirty="0">
                <a:solidFill>
                  <a:prstClr val="black"/>
                </a:solidFill>
                <a:latin typeface="Arial" panose="020B0604020202020204" pitchFamily="34" charset="0"/>
                <a:ea typeface="Times New Roman"/>
                <a:cs typeface="Arial" panose="020B0604020202020204" pitchFamily="34" charset="0"/>
              </a:rPr>
              <a:t> </a:t>
            </a:r>
            <a:r>
              <a:rPr lang="en-GB" sz="1100" spc="-30" dirty="0">
                <a:solidFill>
                  <a:prstClr val="black"/>
                </a:solidFill>
                <a:latin typeface="Arial" panose="020B0604020202020204" pitchFamily="34" charset="0"/>
                <a:ea typeface="Times New Roman"/>
                <a:cs typeface="Arial" panose="020B0604020202020204" pitchFamily="34" charset="0"/>
              </a:rPr>
              <a:t>w</a:t>
            </a:r>
            <a:r>
              <a:rPr lang="en-GB" sz="1100" spc="-5" dirty="0">
                <a:solidFill>
                  <a:prstClr val="black"/>
                </a:solidFill>
                <a:latin typeface="Arial" panose="020B0604020202020204" pitchFamily="34" charset="0"/>
                <a:ea typeface="Times New Roman"/>
                <a:cs typeface="Arial" panose="020B0604020202020204" pitchFamily="34" charset="0"/>
              </a:rPr>
              <a:t>il</a:t>
            </a:r>
            <a:r>
              <a:rPr lang="en-GB" sz="1100" dirty="0">
                <a:solidFill>
                  <a:prstClr val="black"/>
                </a:solidFill>
                <a:latin typeface="Arial" panose="020B0604020202020204" pitchFamily="34" charset="0"/>
                <a:ea typeface="Times New Roman"/>
                <a:cs typeface="Arial" panose="020B0604020202020204" pitchFamily="34" charset="0"/>
              </a:rPr>
              <a:t>l co</a:t>
            </a:r>
            <a:r>
              <a:rPr lang="en-GB" sz="1100" spc="-5" dirty="0">
                <a:solidFill>
                  <a:prstClr val="black"/>
                </a:solidFill>
                <a:latin typeface="Arial" panose="020B0604020202020204" pitchFamily="34" charset="0"/>
                <a:ea typeface="Times New Roman"/>
                <a:cs typeface="Arial" panose="020B0604020202020204" pitchFamily="34" charset="0"/>
              </a:rPr>
              <a:t>n</a:t>
            </a:r>
            <a:r>
              <a:rPr lang="en-GB" sz="1100" spc="5" dirty="0">
                <a:solidFill>
                  <a:prstClr val="black"/>
                </a:solidFill>
                <a:latin typeface="Arial" panose="020B0604020202020204" pitchFamily="34" charset="0"/>
                <a:ea typeface="Times New Roman"/>
                <a:cs typeface="Arial" panose="020B0604020202020204" pitchFamily="34" charset="0"/>
              </a:rPr>
              <a:t>t</a:t>
            </a:r>
            <a:r>
              <a:rPr lang="en-GB" sz="1100" dirty="0">
                <a:solidFill>
                  <a:prstClr val="black"/>
                </a:solidFill>
                <a:latin typeface="Arial" panose="020B0604020202020204" pitchFamily="34" charset="0"/>
                <a:ea typeface="Times New Roman"/>
                <a:cs typeface="Arial" panose="020B0604020202020204" pitchFamily="34" charset="0"/>
              </a:rPr>
              <a:t>r</a:t>
            </a:r>
            <a:r>
              <a:rPr lang="en-GB" sz="1100" spc="-5" dirty="0">
                <a:solidFill>
                  <a:prstClr val="black"/>
                </a:solidFill>
                <a:latin typeface="Arial" panose="020B0604020202020204" pitchFamily="34" charset="0"/>
                <a:ea typeface="Times New Roman"/>
                <a:cs typeface="Arial" panose="020B0604020202020204" pitchFamily="34" charset="0"/>
              </a:rPr>
              <a:t>ibu</a:t>
            </a:r>
            <a:r>
              <a:rPr lang="en-GB" sz="1100" spc="5" dirty="0">
                <a:solidFill>
                  <a:prstClr val="black"/>
                </a:solidFill>
                <a:latin typeface="Arial" panose="020B0604020202020204" pitchFamily="34" charset="0"/>
                <a:ea typeface="Times New Roman"/>
                <a:cs typeface="Arial" panose="020B0604020202020204" pitchFamily="34" charset="0"/>
              </a:rPr>
              <a:t>t</a:t>
            </a:r>
            <a:r>
              <a:rPr lang="en-GB" sz="1100" dirty="0">
                <a:solidFill>
                  <a:prstClr val="black"/>
                </a:solidFill>
                <a:latin typeface="Arial" panose="020B0604020202020204" pitchFamily="34" charset="0"/>
                <a:ea typeface="Times New Roman"/>
                <a:cs typeface="Arial" panose="020B0604020202020204" pitchFamily="34" charset="0"/>
              </a:rPr>
              <a:t>e </a:t>
            </a:r>
            <a:r>
              <a:rPr lang="en-GB" sz="1100" spc="5" dirty="0">
                <a:solidFill>
                  <a:prstClr val="black"/>
                </a:solidFill>
                <a:latin typeface="Arial" panose="020B0604020202020204" pitchFamily="34" charset="0"/>
                <a:ea typeface="Times New Roman"/>
                <a:cs typeface="Arial" panose="020B0604020202020204" pitchFamily="34" charset="0"/>
              </a:rPr>
              <a:t>t</a:t>
            </a:r>
            <a:r>
              <a:rPr lang="en-GB" sz="1100" dirty="0">
                <a:solidFill>
                  <a:prstClr val="black"/>
                </a:solidFill>
                <a:latin typeface="Arial" panose="020B0604020202020204" pitchFamily="34" charset="0"/>
                <a:ea typeface="Times New Roman"/>
                <a:cs typeface="Arial" panose="020B0604020202020204" pitchFamily="34" charset="0"/>
              </a:rPr>
              <a:t>o</a:t>
            </a:r>
            <a:r>
              <a:rPr lang="en-GB" sz="1100" spc="-10" dirty="0">
                <a:solidFill>
                  <a:prstClr val="black"/>
                </a:solidFill>
                <a:latin typeface="Arial" panose="020B0604020202020204" pitchFamily="34" charset="0"/>
                <a:ea typeface="Times New Roman"/>
                <a:cs typeface="Arial" panose="020B0604020202020204" pitchFamily="34" charset="0"/>
              </a:rPr>
              <a:t> </a:t>
            </a:r>
            <a:r>
              <a:rPr lang="en-GB" sz="1100" spc="5" dirty="0">
                <a:solidFill>
                  <a:prstClr val="black"/>
                </a:solidFill>
                <a:latin typeface="Arial" panose="020B0604020202020204" pitchFamily="34" charset="0"/>
                <a:ea typeface="Times New Roman"/>
                <a:cs typeface="Arial" panose="020B0604020202020204" pitchFamily="34" charset="0"/>
              </a:rPr>
              <a:t>t</a:t>
            </a:r>
            <a:r>
              <a:rPr lang="en-GB" sz="1100" spc="-5" dirty="0">
                <a:solidFill>
                  <a:prstClr val="black"/>
                </a:solidFill>
                <a:latin typeface="Arial" panose="020B0604020202020204" pitchFamily="34" charset="0"/>
                <a:ea typeface="Times New Roman"/>
                <a:cs typeface="Arial" panose="020B0604020202020204" pitchFamily="34" charset="0"/>
              </a:rPr>
              <a:t>h</a:t>
            </a:r>
            <a:r>
              <a:rPr lang="en-GB" sz="1100" spc="-20" dirty="0">
                <a:solidFill>
                  <a:prstClr val="black"/>
                </a:solidFill>
                <a:latin typeface="Arial" panose="020B0604020202020204" pitchFamily="34" charset="0"/>
                <a:ea typeface="Times New Roman"/>
                <a:cs typeface="Arial" panose="020B0604020202020204" pitchFamily="34" charset="0"/>
              </a:rPr>
              <a:t>i</a:t>
            </a:r>
            <a:r>
              <a:rPr lang="en-GB" sz="1100" dirty="0">
                <a:solidFill>
                  <a:prstClr val="black"/>
                </a:solidFill>
                <a:latin typeface="Arial" panose="020B0604020202020204" pitchFamily="34" charset="0"/>
                <a:ea typeface="Times New Roman"/>
                <a:cs typeface="Arial" panose="020B0604020202020204" pitchFamily="34" charset="0"/>
              </a:rPr>
              <a:t>s</a:t>
            </a:r>
            <a:r>
              <a:rPr lang="en-GB" sz="1100" spc="-20" dirty="0">
                <a:solidFill>
                  <a:prstClr val="black"/>
                </a:solidFill>
                <a:latin typeface="Arial" panose="020B0604020202020204" pitchFamily="34" charset="0"/>
                <a:ea typeface="Times New Roman"/>
                <a:cs typeface="Arial" panose="020B0604020202020204" pitchFamily="34" charset="0"/>
              </a:rPr>
              <a:t> </a:t>
            </a:r>
            <a:r>
              <a:rPr lang="en-GB" sz="1100" spc="5" dirty="0">
                <a:solidFill>
                  <a:prstClr val="black"/>
                </a:solidFill>
                <a:latin typeface="Arial" panose="020B0604020202020204" pitchFamily="34" charset="0"/>
                <a:ea typeface="Times New Roman"/>
                <a:cs typeface="Arial" panose="020B0604020202020204" pitchFamily="34" charset="0"/>
              </a:rPr>
              <a:t>g</a:t>
            </a:r>
            <a:r>
              <a:rPr lang="en-GB" sz="1100" dirty="0">
                <a:solidFill>
                  <a:prstClr val="black"/>
                </a:solidFill>
                <a:latin typeface="Arial" panose="020B0604020202020204" pitchFamily="34" charset="0"/>
                <a:ea typeface="Times New Roman"/>
                <a:cs typeface="Arial" panose="020B0604020202020204" pitchFamily="34" charset="0"/>
              </a:rPr>
              <a:t>o</a:t>
            </a:r>
            <a:r>
              <a:rPr lang="en-GB" sz="1100" spc="-5" dirty="0">
                <a:solidFill>
                  <a:prstClr val="black"/>
                </a:solidFill>
                <a:latin typeface="Arial" panose="020B0604020202020204" pitchFamily="34" charset="0"/>
                <a:ea typeface="Times New Roman"/>
                <a:cs typeface="Arial" panose="020B0604020202020204" pitchFamily="34" charset="0"/>
              </a:rPr>
              <a:t>a</a:t>
            </a:r>
            <a:r>
              <a:rPr lang="en-GB" sz="1100" spc="-20" dirty="0">
                <a:solidFill>
                  <a:prstClr val="black"/>
                </a:solidFill>
                <a:latin typeface="Arial" panose="020B0604020202020204" pitchFamily="34" charset="0"/>
                <a:ea typeface="Times New Roman"/>
                <a:cs typeface="Arial" panose="020B0604020202020204" pitchFamily="34" charset="0"/>
              </a:rPr>
              <a:t>l</a:t>
            </a:r>
            <a:r>
              <a:rPr lang="en-GB" sz="1100" dirty="0">
                <a:solidFill>
                  <a:prstClr val="black"/>
                </a:solidFill>
                <a:latin typeface="Arial" panose="020B0604020202020204" pitchFamily="34" charset="0"/>
                <a:ea typeface="Times New Roman"/>
                <a:cs typeface="Arial" panose="020B0604020202020204" pitchFamily="34" charset="0"/>
              </a:rPr>
              <a:t>.</a:t>
            </a:r>
          </a:p>
          <a:p>
            <a:pPr marR="70485" algn="just" eaLnBrk="0" hangingPunct="0">
              <a:spcAft>
                <a:spcPts val="0"/>
              </a:spcAft>
            </a:pPr>
            <a:endParaRPr lang="en-GB" sz="1100" dirty="0">
              <a:latin typeface="Arial"/>
              <a:ea typeface="Times New Roman"/>
              <a:cs typeface="Arial"/>
            </a:endParaRPr>
          </a:p>
          <a:p>
            <a:pPr marR="4284980" lvl="0" eaLnBrk="0" hangingPunct="0">
              <a:buSzPts val="1100"/>
              <a:tabLst>
                <a:tab pos="431165" algn="l"/>
              </a:tabLst>
            </a:pPr>
            <a:r>
              <a:rPr lang="en-GB" sz="1100" b="1" spc="-5" dirty="0" smtClean="0">
                <a:latin typeface="Arial"/>
                <a:ea typeface="Times New Roman"/>
                <a:cs typeface="Arial"/>
              </a:rPr>
              <a:t>12.	Pens</a:t>
            </a:r>
            <a:r>
              <a:rPr lang="en-GB" sz="1100" b="1" spc="5" dirty="0" smtClean="0">
                <a:latin typeface="Arial"/>
                <a:ea typeface="Times New Roman"/>
                <a:cs typeface="Arial"/>
              </a:rPr>
              <a:t>i</a:t>
            </a:r>
            <a:r>
              <a:rPr lang="en-GB" sz="1100" b="1" spc="-5" dirty="0" smtClean="0">
                <a:latin typeface="Arial"/>
                <a:ea typeface="Times New Roman"/>
                <a:cs typeface="Arial"/>
              </a:rPr>
              <a:t>on </a:t>
            </a:r>
            <a:r>
              <a:rPr lang="en-GB" sz="1100" b="1" spc="-5" dirty="0">
                <a:latin typeface="Arial"/>
                <a:ea typeface="Times New Roman"/>
                <a:cs typeface="Arial"/>
              </a:rPr>
              <a:t>Enhanceme</a:t>
            </a:r>
            <a:r>
              <a:rPr lang="en-GB" sz="1100" b="1" spc="-30" dirty="0">
                <a:latin typeface="Arial"/>
                <a:ea typeface="Times New Roman"/>
                <a:cs typeface="Arial"/>
              </a:rPr>
              <a:t>n</a:t>
            </a:r>
            <a:r>
              <a:rPr lang="en-GB" sz="1100" b="1" spc="-5" dirty="0">
                <a:latin typeface="Arial"/>
                <a:ea typeface="Times New Roman"/>
                <a:cs typeface="Arial"/>
              </a:rPr>
              <a:t>t</a:t>
            </a:r>
            <a:endParaRPr lang="en-GB" sz="1100" spc="-5" dirty="0">
              <a:latin typeface="Arial"/>
              <a:ea typeface="Times New Roman"/>
              <a:cs typeface="Arial"/>
            </a:endParaRPr>
          </a:p>
          <a:p>
            <a:pPr marR="4284980" eaLnBrk="0" hangingPunct="0">
              <a:tabLst>
                <a:tab pos="431165" algn="l"/>
              </a:tabLst>
            </a:pPr>
            <a:r>
              <a:rPr lang="en-GB" sz="1100" dirty="0">
                <a:latin typeface="Arial"/>
                <a:ea typeface="Times New Roman"/>
                <a:cs typeface="Arial"/>
              </a:rPr>
              <a:t> </a:t>
            </a:r>
            <a:endParaRPr lang="en-GB" sz="1100" dirty="0">
              <a:latin typeface="Arial"/>
              <a:ea typeface="Times New Roman"/>
              <a:cs typeface="Times New Roman"/>
            </a:endParaRPr>
          </a:p>
          <a:p>
            <a:pPr marR="71120" algn="just" eaLnBrk="0" hangingPunct="0">
              <a:spcAft>
                <a:spcPts val="0"/>
              </a:spcAft>
            </a:pPr>
            <a:r>
              <a:rPr lang="en-GB" sz="1100" spc="20" dirty="0">
                <a:latin typeface="Arial"/>
                <a:ea typeface="Times New Roman"/>
                <a:cs typeface="Arial"/>
              </a:rPr>
              <a:t>T</a:t>
            </a:r>
            <a:r>
              <a:rPr lang="en-GB" sz="1100" spc="-5" dirty="0">
                <a:latin typeface="Arial"/>
                <a:ea typeface="Times New Roman"/>
                <a:cs typeface="Arial"/>
              </a:rPr>
              <a:t>h</a:t>
            </a:r>
            <a:r>
              <a:rPr lang="en-GB" sz="1100" dirty="0">
                <a:latin typeface="Arial"/>
                <a:ea typeface="Times New Roman"/>
                <a:cs typeface="Arial"/>
              </a:rPr>
              <a:t>e</a:t>
            </a:r>
            <a:r>
              <a:rPr lang="en-GB" sz="1100" spc="195" dirty="0">
                <a:latin typeface="Arial"/>
                <a:ea typeface="Times New Roman"/>
                <a:cs typeface="Arial"/>
              </a:rPr>
              <a:t> </a:t>
            </a:r>
            <a:r>
              <a:rPr lang="en-GB" sz="1100" spc="-5" dirty="0">
                <a:latin typeface="Arial"/>
                <a:ea typeface="Times New Roman"/>
                <a:cs typeface="Arial"/>
              </a:rPr>
              <a:t>Coun</a:t>
            </a:r>
            <a:r>
              <a:rPr lang="en-GB" sz="1100" spc="-15" dirty="0">
                <a:latin typeface="Arial"/>
                <a:ea typeface="Times New Roman"/>
                <a:cs typeface="Arial"/>
              </a:rPr>
              <a:t>c</a:t>
            </a:r>
            <a:r>
              <a:rPr lang="en-GB" sz="1100" spc="-5" dirty="0">
                <a:latin typeface="Arial"/>
                <a:ea typeface="Times New Roman"/>
                <a:cs typeface="Arial"/>
              </a:rPr>
              <a:t>i</a:t>
            </a:r>
            <a:r>
              <a:rPr lang="en-GB" sz="1100" dirty="0">
                <a:latin typeface="Arial"/>
                <a:ea typeface="Times New Roman"/>
                <a:cs typeface="Arial"/>
              </a:rPr>
              <a:t>l</a:t>
            </a:r>
            <a:r>
              <a:rPr lang="en-GB" sz="1100" spc="190" dirty="0">
                <a:latin typeface="Arial"/>
                <a:ea typeface="Times New Roman"/>
                <a:cs typeface="Arial"/>
              </a:rPr>
              <a:t> </a:t>
            </a:r>
            <a:r>
              <a:rPr lang="en-GB" sz="1100" spc="-5" dirty="0">
                <a:latin typeface="Arial"/>
                <a:ea typeface="Times New Roman"/>
                <a:cs typeface="Arial"/>
              </a:rPr>
              <a:t>ha</a:t>
            </a:r>
            <a:r>
              <a:rPr lang="en-GB" sz="1100" dirty="0">
                <a:latin typeface="Arial"/>
                <a:ea typeface="Times New Roman"/>
                <a:cs typeface="Arial"/>
              </a:rPr>
              <a:t>s</a:t>
            </a:r>
            <a:r>
              <a:rPr lang="en-GB" sz="1100" spc="195" dirty="0">
                <a:latin typeface="Arial"/>
                <a:ea typeface="Times New Roman"/>
                <a:cs typeface="Arial"/>
              </a:rPr>
              <a:t> </a:t>
            </a:r>
            <a:r>
              <a:rPr lang="en-GB" sz="1100" spc="-15" dirty="0">
                <a:latin typeface="Arial"/>
                <a:ea typeface="Times New Roman"/>
                <a:cs typeface="Arial"/>
              </a:rPr>
              <a:t>a</a:t>
            </a:r>
            <a:r>
              <a:rPr lang="en-GB" sz="1100" spc="10" dirty="0">
                <a:latin typeface="Arial"/>
                <a:ea typeface="Times New Roman"/>
                <a:cs typeface="Arial"/>
              </a:rPr>
              <a:t>g</a:t>
            </a:r>
            <a:r>
              <a:rPr lang="en-GB" sz="1100" dirty="0">
                <a:latin typeface="Arial"/>
                <a:ea typeface="Times New Roman"/>
                <a:cs typeface="Arial"/>
              </a:rPr>
              <a:t>re</a:t>
            </a:r>
            <a:r>
              <a:rPr lang="en-GB" sz="1100" spc="-5" dirty="0">
                <a:latin typeface="Arial"/>
                <a:ea typeface="Times New Roman"/>
                <a:cs typeface="Arial"/>
              </a:rPr>
              <a:t>e</a:t>
            </a:r>
            <a:r>
              <a:rPr lang="en-GB" sz="1100" dirty="0">
                <a:latin typeface="Arial"/>
                <a:ea typeface="Times New Roman"/>
                <a:cs typeface="Arial"/>
              </a:rPr>
              <a:t>d</a:t>
            </a:r>
            <a:r>
              <a:rPr lang="en-GB" sz="1100" spc="170" dirty="0">
                <a:latin typeface="Arial"/>
                <a:ea typeface="Times New Roman"/>
                <a:cs typeface="Arial"/>
              </a:rPr>
              <a:t> </a:t>
            </a:r>
            <a:r>
              <a:rPr lang="en-GB" sz="1100" dirty="0">
                <a:latin typeface="Arial"/>
                <a:ea typeface="Times New Roman"/>
                <a:cs typeface="Arial"/>
              </a:rPr>
              <a:t>p</a:t>
            </a:r>
            <a:r>
              <a:rPr lang="en-GB" sz="1100" spc="-5" dirty="0">
                <a:latin typeface="Arial"/>
                <a:ea typeface="Times New Roman"/>
                <a:cs typeface="Arial"/>
              </a:rPr>
              <a:t>oli</a:t>
            </a:r>
            <a:r>
              <a:rPr lang="en-GB" sz="1100" dirty="0">
                <a:latin typeface="Arial"/>
                <a:ea typeface="Times New Roman"/>
                <a:cs typeface="Arial"/>
              </a:rPr>
              <a:t>c</a:t>
            </a:r>
            <a:r>
              <a:rPr lang="en-GB" sz="1100" spc="-5" dirty="0">
                <a:latin typeface="Arial"/>
                <a:ea typeface="Times New Roman"/>
                <a:cs typeface="Arial"/>
              </a:rPr>
              <a:t>ie</a:t>
            </a:r>
            <a:r>
              <a:rPr lang="en-GB" sz="1100" dirty="0">
                <a:latin typeface="Arial"/>
                <a:ea typeface="Times New Roman"/>
                <a:cs typeface="Arial"/>
              </a:rPr>
              <a:t>s</a:t>
            </a:r>
            <a:r>
              <a:rPr lang="en-GB" sz="1100" spc="195" dirty="0">
                <a:latin typeface="Arial"/>
                <a:ea typeface="Times New Roman"/>
                <a:cs typeface="Arial"/>
              </a:rPr>
              <a:t> </a:t>
            </a:r>
            <a:r>
              <a:rPr lang="en-GB" sz="1100" spc="-5" dirty="0">
                <a:latin typeface="Arial"/>
                <a:ea typeface="Times New Roman"/>
                <a:cs typeface="Arial"/>
              </a:rPr>
              <a:t>i</a:t>
            </a:r>
            <a:r>
              <a:rPr lang="en-GB" sz="1100" dirty="0">
                <a:latin typeface="Arial"/>
                <a:ea typeface="Times New Roman"/>
                <a:cs typeface="Arial"/>
              </a:rPr>
              <a:t>n</a:t>
            </a:r>
            <a:r>
              <a:rPr lang="en-GB" sz="1100" spc="195" dirty="0">
                <a:latin typeface="Arial"/>
                <a:ea typeface="Times New Roman"/>
                <a:cs typeface="Arial"/>
              </a:rPr>
              <a:t> </a:t>
            </a:r>
            <a:r>
              <a:rPr lang="en-GB" sz="1100" spc="10" dirty="0">
                <a:latin typeface="Arial"/>
                <a:ea typeface="Times New Roman"/>
                <a:cs typeface="Arial"/>
              </a:rPr>
              <a:t>p</a:t>
            </a:r>
            <a:r>
              <a:rPr lang="en-GB" sz="1100" spc="-5" dirty="0">
                <a:latin typeface="Arial"/>
                <a:ea typeface="Times New Roman"/>
                <a:cs typeface="Arial"/>
              </a:rPr>
              <a:t>l</a:t>
            </a:r>
            <a:r>
              <a:rPr lang="en-GB" sz="1100" dirty="0">
                <a:latin typeface="Arial"/>
                <a:ea typeface="Times New Roman"/>
                <a:cs typeface="Arial"/>
              </a:rPr>
              <a:t>ace</a:t>
            </a:r>
            <a:r>
              <a:rPr lang="en-GB" sz="1100" spc="195" dirty="0">
                <a:latin typeface="Arial"/>
                <a:ea typeface="Times New Roman"/>
                <a:cs typeface="Arial"/>
              </a:rPr>
              <a:t> </a:t>
            </a:r>
            <a:r>
              <a:rPr lang="en-GB" sz="1100" spc="-5" dirty="0">
                <a:latin typeface="Arial"/>
                <a:ea typeface="Times New Roman"/>
                <a:cs typeface="Arial"/>
              </a:rPr>
              <a:t>o</a:t>
            </a:r>
            <a:r>
              <a:rPr lang="en-GB" sz="1100" dirty="0">
                <a:latin typeface="Arial"/>
                <a:ea typeface="Times New Roman"/>
                <a:cs typeface="Arial"/>
              </a:rPr>
              <a:t>n</a:t>
            </a:r>
            <a:r>
              <a:rPr lang="en-GB" sz="1100" spc="195" dirty="0">
                <a:latin typeface="Arial"/>
                <a:ea typeface="Times New Roman"/>
                <a:cs typeface="Arial"/>
              </a:rPr>
              <a:t> </a:t>
            </a:r>
            <a:r>
              <a:rPr lang="en-GB" sz="1100" spc="-5" dirty="0">
                <a:latin typeface="Arial"/>
                <a:ea typeface="Times New Roman"/>
                <a:cs typeface="Arial"/>
              </a:rPr>
              <a:t>ho</a:t>
            </a:r>
            <a:r>
              <a:rPr lang="en-GB" sz="1100" dirty="0">
                <a:latin typeface="Arial"/>
                <a:ea typeface="Times New Roman"/>
                <a:cs typeface="Arial"/>
              </a:rPr>
              <a:t>w</a:t>
            </a:r>
            <a:r>
              <a:rPr lang="en-GB" sz="1100" spc="180" dirty="0">
                <a:latin typeface="Arial"/>
                <a:ea typeface="Times New Roman"/>
                <a:cs typeface="Arial"/>
              </a:rPr>
              <a:t> </a:t>
            </a:r>
            <a:r>
              <a:rPr lang="en-GB" sz="1100" spc="-5" dirty="0">
                <a:latin typeface="Arial"/>
                <a:ea typeface="Times New Roman"/>
                <a:cs typeface="Arial"/>
              </a:rPr>
              <a:t>i</a:t>
            </a:r>
            <a:r>
              <a:rPr lang="en-GB" sz="1100" dirty="0">
                <a:latin typeface="Arial"/>
                <a:ea typeface="Times New Roman"/>
                <a:cs typeface="Arial"/>
              </a:rPr>
              <a:t>t</a:t>
            </a:r>
            <a:r>
              <a:rPr lang="en-GB" sz="1100" spc="210" dirty="0">
                <a:latin typeface="Arial"/>
                <a:ea typeface="Times New Roman"/>
                <a:cs typeface="Arial"/>
              </a:rPr>
              <a:t> </a:t>
            </a:r>
            <a:r>
              <a:rPr lang="en-GB" sz="1100" spc="-20" dirty="0">
                <a:latin typeface="Arial"/>
                <a:ea typeface="Times New Roman"/>
                <a:cs typeface="Arial"/>
              </a:rPr>
              <a:t>w</a:t>
            </a:r>
            <a:r>
              <a:rPr lang="en-GB" sz="1100" spc="-5" dirty="0">
                <a:latin typeface="Arial"/>
                <a:ea typeface="Times New Roman"/>
                <a:cs typeface="Arial"/>
              </a:rPr>
              <a:t>il</a:t>
            </a:r>
            <a:r>
              <a:rPr lang="en-GB" sz="1100" dirty="0">
                <a:latin typeface="Arial"/>
                <a:ea typeface="Times New Roman"/>
                <a:cs typeface="Arial"/>
              </a:rPr>
              <a:t>l</a:t>
            </a:r>
            <a:r>
              <a:rPr lang="en-GB" sz="1100" spc="190" dirty="0">
                <a:latin typeface="Arial"/>
                <a:ea typeface="Times New Roman"/>
                <a:cs typeface="Arial"/>
              </a:rPr>
              <a:t> </a:t>
            </a:r>
            <a:r>
              <a:rPr lang="en-GB" sz="1100" spc="-5" dirty="0">
                <a:latin typeface="Arial"/>
                <a:ea typeface="Times New Roman"/>
                <a:cs typeface="Arial"/>
              </a:rPr>
              <a:t>ap</a:t>
            </a:r>
            <a:r>
              <a:rPr lang="en-GB" sz="1100" spc="10" dirty="0">
                <a:latin typeface="Arial"/>
                <a:ea typeface="Times New Roman"/>
                <a:cs typeface="Arial"/>
              </a:rPr>
              <a:t>p</a:t>
            </a:r>
            <a:r>
              <a:rPr lang="en-GB" sz="1100" spc="-5" dirty="0">
                <a:latin typeface="Arial"/>
                <a:ea typeface="Times New Roman"/>
                <a:cs typeface="Arial"/>
              </a:rPr>
              <a:t>l</a:t>
            </a:r>
            <a:r>
              <a:rPr lang="en-GB" sz="1100" dirty="0">
                <a:latin typeface="Arial"/>
                <a:ea typeface="Times New Roman"/>
                <a:cs typeface="Arial"/>
              </a:rPr>
              <a:t>y</a:t>
            </a:r>
            <a:r>
              <a:rPr lang="en-GB" sz="1100" spc="185" dirty="0">
                <a:latin typeface="Arial"/>
                <a:ea typeface="Times New Roman"/>
                <a:cs typeface="Arial"/>
              </a:rPr>
              <a:t> </a:t>
            </a:r>
            <a:r>
              <a:rPr lang="en-GB" sz="1100" spc="-5" dirty="0">
                <a:latin typeface="Arial"/>
                <a:ea typeface="Times New Roman"/>
                <a:cs typeface="Arial"/>
              </a:rPr>
              <a:t>a</a:t>
            </a:r>
            <a:r>
              <a:rPr lang="en-GB" sz="1100" spc="10" dirty="0">
                <a:latin typeface="Arial"/>
                <a:ea typeface="Times New Roman"/>
                <a:cs typeface="Arial"/>
              </a:rPr>
              <a:t>n</a:t>
            </a:r>
            <a:r>
              <a:rPr lang="en-GB" sz="1100" dirty="0">
                <a:latin typeface="Arial"/>
                <a:ea typeface="Times New Roman"/>
                <a:cs typeface="Arial"/>
              </a:rPr>
              <a:t>y</a:t>
            </a:r>
            <a:r>
              <a:rPr lang="en-GB" sz="1100" spc="190" dirty="0">
                <a:latin typeface="Arial"/>
                <a:ea typeface="Times New Roman"/>
                <a:cs typeface="Arial"/>
              </a:rPr>
              <a:t> </a:t>
            </a:r>
            <a:r>
              <a:rPr lang="en-GB" sz="1100" spc="10" dirty="0">
                <a:latin typeface="Arial"/>
                <a:ea typeface="Times New Roman"/>
                <a:cs typeface="Arial"/>
              </a:rPr>
              <a:t>d</a:t>
            </a:r>
            <a:r>
              <a:rPr lang="en-GB" sz="1100" spc="-5" dirty="0">
                <a:latin typeface="Arial"/>
                <a:ea typeface="Times New Roman"/>
                <a:cs typeface="Arial"/>
              </a:rPr>
              <a:t>i</a:t>
            </a:r>
            <a:r>
              <a:rPr lang="en-GB" sz="1100" dirty="0">
                <a:latin typeface="Arial"/>
                <a:ea typeface="Times New Roman"/>
                <a:cs typeface="Arial"/>
              </a:rPr>
              <a:t>scr</a:t>
            </a:r>
            <a:r>
              <a:rPr lang="en-GB" sz="1100" spc="-5" dirty="0">
                <a:latin typeface="Arial"/>
                <a:ea typeface="Times New Roman"/>
                <a:cs typeface="Arial"/>
              </a:rPr>
              <a:t>e</a:t>
            </a:r>
            <a:r>
              <a:rPr lang="en-GB" sz="1100" spc="5" dirty="0">
                <a:latin typeface="Arial"/>
                <a:ea typeface="Times New Roman"/>
                <a:cs typeface="Arial"/>
              </a:rPr>
              <a:t>t</a:t>
            </a:r>
            <a:r>
              <a:rPr lang="en-GB" sz="1100" spc="-5" dirty="0">
                <a:latin typeface="Arial"/>
                <a:ea typeface="Times New Roman"/>
                <a:cs typeface="Arial"/>
              </a:rPr>
              <a:t>iona</a:t>
            </a:r>
            <a:r>
              <a:rPr lang="en-GB" sz="1100" dirty="0">
                <a:latin typeface="Arial"/>
                <a:ea typeface="Times New Roman"/>
                <a:cs typeface="Arial"/>
              </a:rPr>
              <a:t>ry</a:t>
            </a:r>
            <a:r>
              <a:rPr lang="en-GB" sz="1100" spc="170" dirty="0">
                <a:latin typeface="Arial"/>
                <a:ea typeface="Times New Roman"/>
                <a:cs typeface="Arial"/>
              </a:rPr>
              <a:t> </a:t>
            </a:r>
            <a:r>
              <a:rPr lang="en-GB" sz="1100" dirty="0">
                <a:latin typeface="Arial"/>
                <a:ea typeface="Times New Roman"/>
                <a:cs typeface="Arial"/>
              </a:rPr>
              <a:t>p</a:t>
            </a:r>
            <a:r>
              <a:rPr lang="en-GB" sz="1100" spc="20" dirty="0">
                <a:latin typeface="Arial"/>
                <a:ea typeface="Times New Roman"/>
                <a:cs typeface="Arial"/>
              </a:rPr>
              <a:t>o</a:t>
            </a:r>
            <a:r>
              <a:rPr lang="en-GB" sz="1100" spc="-30" dirty="0">
                <a:latin typeface="Arial"/>
                <a:ea typeface="Times New Roman"/>
                <a:cs typeface="Arial"/>
              </a:rPr>
              <a:t>w</a:t>
            </a:r>
            <a:r>
              <a:rPr lang="en-GB" sz="1100" spc="-5" dirty="0">
                <a:latin typeface="Arial"/>
                <a:ea typeface="Times New Roman"/>
                <a:cs typeface="Arial"/>
              </a:rPr>
              <a:t>e</a:t>
            </a:r>
            <a:r>
              <a:rPr lang="en-GB" sz="1100" dirty="0">
                <a:latin typeface="Arial"/>
                <a:ea typeface="Times New Roman"/>
                <a:cs typeface="Arial"/>
              </a:rPr>
              <a:t>rs</a:t>
            </a:r>
            <a:r>
              <a:rPr lang="en-GB" sz="1100" spc="195" dirty="0">
                <a:latin typeface="Arial"/>
                <a:ea typeface="Times New Roman"/>
                <a:cs typeface="Arial"/>
              </a:rPr>
              <a:t> </a:t>
            </a:r>
            <a:r>
              <a:rPr lang="en-GB" sz="1100" spc="-5" dirty="0">
                <a:latin typeface="Arial"/>
                <a:ea typeface="Times New Roman"/>
                <a:cs typeface="Arial"/>
              </a:rPr>
              <a:t>i</a:t>
            </a:r>
            <a:r>
              <a:rPr lang="en-GB" sz="1100" dirty="0">
                <a:latin typeface="Arial"/>
                <a:ea typeface="Times New Roman"/>
                <a:cs typeface="Arial"/>
              </a:rPr>
              <a:t>t</a:t>
            </a:r>
            <a:r>
              <a:rPr lang="en-GB" sz="1100" spc="210" dirty="0">
                <a:latin typeface="Arial"/>
                <a:ea typeface="Times New Roman"/>
                <a:cs typeface="Arial"/>
              </a:rPr>
              <a:t> </a:t>
            </a:r>
            <a:r>
              <a:rPr lang="en-GB" sz="1100" dirty="0">
                <a:latin typeface="Arial"/>
                <a:ea typeface="Times New Roman"/>
                <a:cs typeface="Arial"/>
              </a:rPr>
              <a:t>h</a:t>
            </a:r>
            <a:r>
              <a:rPr lang="en-GB" sz="1100" spc="-5" dirty="0">
                <a:latin typeface="Arial"/>
                <a:ea typeface="Times New Roman"/>
                <a:cs typeface="Arial"/>
              </a:rPr>
              <a:t>a</a:t>
            </a:r>
            <a:r>
              <a:rPr lang="en-GB" sz="1100" dirty="0">
                <a:latin typeface="Arial"/>
                <a:ea typeface="Times New Roman"/>
                <a:cs typeface="Arial"/>
              </a:rPr>
              <a:t>s </a:t>
            </a:r>
            <a:r>
              <a:rPr lang="en-GB" sz="1100" spc="-5" dirty="0">
                <a:latin typeface="Arial"/>
                <a:ea typeface="Times New Roman"/>
                <a:cs typeface="Arial"/>
              </a:rPr>
              <a:t>unde</a:t>
            </a:r>
            <a:r>
              <a:rPr lang="en-GB" sz="1100" dirty="0">
                <a:latin typeface="Arial"/>
                <a:ea typeface="Times New Roman"/>
                <a:cs typeface="Arial"/>
              </a:rPr>
              <a:t>r</a:t>
            </a:r>
            <a:r>
              <a:rPr lang="en-GB" sz="1100" spc="155" dirty="0">
                <a:latin typeface="Arial"/>
                <a:ea typeface="Times New Roman"/>
                <a:cs typeface="Arial"/>
              </a:rPr>
              <a:t> </a:t>
            </a:r>
            <a:r>
              <a:rPr lang="en-GB" sz="1100" spc="-5" dirty="0">
                <a:latin typeface="Arial"/>
                <a:ea typeface="Times New Roman"/>
                <a:cs typeface="Arial"/>
              </a:rPr>
              <a:t>Pension</a:t>
            </a:r>
            <a:r>
              <a:rPr lang="en-GB" sz="1100" dirty="0">
                <a:latin typeface="Arial"/>
                <a:ea typeface="Times New Roman"/>
                <a:cs typeface="Arial"/>
              </a:rPr>
              <a:t>s</a:t>
            </a:r>
            <a:r>
              <a:rPr lang="en-GB" sz="1100" spc="135" dirty="0">
                <a:latin typeface="Arial"/>
                <a:ea typeface="Times New Roman"/>
                <a:cs typeface="Arial"/>
              </a:rPr>
              <a:t> </a:t>
            </a:r>
            <a:r>
              <a:rPr lang="en-GB" sz="1100" dirty="0">
                <a:latin typeface="Arial"/>
                <a:ea typeface="Times New Roman"/>
                <a:cs typeface="Arial"/>
              </a:rPr>
              <a:t>r</a:t>
            </a:r>
            <a:r>
              <a:rPr lang="en-GB" sz="1100" spc="-15" dirty="0">
                <a:latin typeface="Arial"/>
                <a:ea typeface="Times New Roman"/>
                <a:cs typeface="Arial"/>
              </a:rPr>
              <a:t>e</a:t>
            </a:r>
            <a:r>
              <a:rPr lang="en-GB" sz="1100" spc="20" dirty="0">
                <a:latin typeface="Arial"/>
                <a:ea typeface="Times New Roman"/>
                <a:cs typeface="Arial"/>
              </a:rPr>
              <a:t>g</a:t>
            </a:r>
            <a:r>
              <a:rPr lang="en-GB" sz="1100" spc="-5" dirty="0">
                <a:latin typeface="Arial"/>
                <a:ea typeface="Times New Roman"/>
                <a:cs typeface="Arial"/>
              </a:rPr>
              <a:t>ul</a:t>
            </a:r>
            <a:r>
              <a:rPr lang="en-GB" sz="1100" spc="-30" dirty="0">
                <a:latin typeface="Arial"/>
                <a:ea typeface="Times New Roman"/>
                <a:cs typeface="Arial"/>
              </a:rPr>
              <a:t>a</a:t>
            </a:r>
            <a:r>
              <a:rPr lang="en-GB" sz="1100" spc="5" dirty="0">
                <a:latin typeface="Arial"/>
                <a:ea typeface="Times New Roman"/>
                <a:cs typeface="Arial"/>
              </a:rPr>
              <a:t>t</a:t>
            </a:r>
            <a:r>
              <a:rPr lang="en-GB" sz="1100" spc="-20" dirty="0">
                <a:latin typeface="Arial"/>
                <a:ea typeface="Times New Roman"/>
                <a:cs typeface="Arial"/>
              </a:rPr>
              <a:t>i</a:t>
            </a:r>
            <a:r>
              <a:rPr lang="en-GB" sz="1100" dirty="0">
                <a:latin typeface="Arial"/>
                <a:ea typeface="Times New Roman"/>
                <a:cs typeface="Arial"/>
              </a:rPr>
              <a:t>o</a:t>
            </a:r>
            <a:r>
              <a:rPr lang="en-GB" sz="1100" spc="-5" dirty="0">
                <a:latin typeface="Arial"/>
                <a:ea typeface="Times New Roman"/>
                <a:cs typeface="Arial"/>
              </a:rPr>
              <a:t>n</a:t>
            </a:r>
            <a:r>
              <a:rPr lang="en-GB" sz="1100" dirty="0">
                <a:latin typeface="Arial"/>
                <a:ea typeface="Times New Roman"/>
                <a:cs typeface="Arial"/>
              </a:rPr>
              <a:t>s.</a:t>
            </a:r>
            <a:r>
              <a:rPr lang="en-GB" sz="1100" spc="130" dirty="0">
                <a:latin typeface="Arial"/>
                <a:ea typeface="Times New Roman"/>
                <a:cs typeface="Arial"/>
              </a:rPr>
              <a:t> </a:t>
            </a:r>
            <a:r>
              <a:rPr lang="en-GB" sz="1100" spc="5" dirty="0">
                <a:latin typeface="Arial"/>
                <a:ea typeface="Times New Roman"/>
                <a:cs typeface="Arial"/>
              </a:rPr>
              <a:t>I</a:t>
            </a:r>
            <a:r>
              <a:rPr lang="en-GB" sz="1100" dirty="0">
                <a:latin typeface="Arial"/>
                <a:ea typeface="Times New Roman"/>
                <a:cs typeface="Arial"/>
              </a:rPr>
              <a:t>t</a:t>
            </a:r>
            <a:r>
              <a:rPr lang="en-GB" sz="1100" spc="150" dirty="0">
                <a:latin typeface="Arial"/>
                <a:ea typeface="Times New Roman"/>
                <a:cs typeface="Arial"/>
              </a:rPr>
              <a:t> </a:t>
            </a:r>
            <a:r>
              <a:rPr lang="en-GB" sz="1100" spc="-5" dirty="0">
                <a:latin typeface="Arial"/>
                <a:ea typeface="Times New Roman"/>
                <a:cs typeface="Arial"/>
              </a:rPr>
              <a:t>i</a:t>
            </a:r>
            <a:r>
              <a:rPr lang="en-GB" sz="1100" dirty="0">
                <a:latin typeface="Arial"/>
                <a:ea typeface="Times New Roman"/>
                <a:cs typeface="Arial"/>
              </a:rPr>
              <a:t>s</a:t>
            </a:r>
            <a:r>
              <a:rPr lang="en-GB" sz="1100" spc="135" dirty="0">
                <a:latin typeface="Arial"/>
                <a:ea typeface="Times New Roman"/>
                <a:cs typeface="Arial"/>
              </a:rPr>
              <a:t> </a:t>
            </a:r>
            <a:r>
              <a:rPr lang="en-GB" sz="1100" spc="-5" dirty="0">
                <a:latin typeface="Arial"/>
                <a:ea typeface="Times New Roman"/>
                <a:cs typeface="Arial"/>
              </a:rPr>
              <a:t>no</a:t>
            </a:r>
            <a:r>
              <a:rPr lang="en-GB" sz="1100" dirty="0">
                <a:latin typeface="Arial"/>
                <a:ea typeface="Times New Roman"/>
                <a:cs typeface="Arial"/>
              </a:rPr>
              <a:t>t</a:t>
            </a:r>
            <a:r>
              <a:rPr lang="en-GB" sz="1100" spc="140" dirty="0">
                <a:latin typeface="Arial"/>
                <a:ea typeface="Times New Roman"/>
                <a:cs typeface="Arial"/>
              </a:rPr>
              <a:t> </a:t>
            </a:r>
            <a:r>
              <a:rPr lang="en-GB" sz="1100" spc="-5" dirty="0">
                <a:latin typeface="Arial"/>
                <a:ea typeface="Times New Roman"/>
                <a:cs typeface="Arial"/>
              </a:rPr>
              <a:t>Coun</a:t>
            </a:r>
            <a:r>
              <a:rPr lang="en-GB" sz="1100" dirty="0">
                <a:latin typeface="Arial"/>
                <a:ea typeface="Times New Roman"/>
                <a:cs typeface="Arial"/>
              </a:rPr>
              <a:t>c</a:t>
            </a:r>
            <a:r>
              <a:rPr lang="en-GB" sz="1100" spc="-5" dirty="0">
                <a:latin typeface="Arial"/>
                <a:ea typeface="Times New Roman"/>
                <a:cs typeface="Arial"/>
              </a:rPr>
              <a:t>i</a:t>
            </a:r>
            <a:r>
              <a:rPr lang="en-GB" sz="1100" dirty="0">
                <a:latin typeface="Arial"/>
                <a:ea typeface="Times New Roman"/>
                <a:cs typeface="Arial"/>
              </a:rPr>
              <a:t>l</a:t>
            </a:r>
            <a:r>
              <a:rPr lang="en-GB" sz="1100" spc="130" dirty="0">
                <a:latin typeface="Arial"/>
                <a:ea typeface="Times New Roman"/>
                <a:cs typeface="Arial"/>
              </a:rPr>
              <a:t> </a:t>
            </a:r>
            <a:r>
              <a:rPr lang="en-GB" sz="1100" spc="-5" dirty="0">
                <a:latin typeface="Arial"/>
                <a:ea typeface="Times New Roman"/>
                <a:cs typeface="Arial"/>
              </a:rPr>
              <a:t>poli</a:t>
            </a:r>
            <a:r>
              <a:rPr lang="en-GB" sz="1100" dirty="0">
                <a:latin typeface="Arial"/>
                <a:ea typeface="Times New Roman"/>
                <a:cs typeface="Arial"/>
              </a:rPr>
              <a:t>cy</a:t>
            </a:r>
            <a:r>
              <a:rPr lang="en-GB" sz="1100" spc="135" dirty="0">
                <a:latin typeface="Arial"/>
                <a:ea typeface="Times New Roman"/>
                <a:cs typeface="Arial"/>
              </a:rPr>
              <a:t> </a:t>
            </a:r>
            <a:r>
              <a:rPr lang="en-GB" sz="1100" spc="5" dirty="0">
                <a:latin typeface="Arial"/>
                <a:ea typeface="Times New Roman"/>
                <a:cs typeface="Arial"/>
              </a:rPr>
              <a:t>t</a:t>
            </a:r>
            <a:r>
              <a:rPr lang="en-GB" sz="1100" dirty="0">
                <a:latin typeface="Arial"/>
                <a:ea typeface="Times New Roman"/>
                <a:cs typeface="Arial"/>
              </a:rPr>
              <a:t>o</a:t>
            </a:r>
            <a:r>
              <a:rPr lang="en-GB" sz="1100" spc="135" dirty="0">
                <a:latin typeface="Arial"/>
                <a:ea typeface="Times New Roman"/>
                <a:cs typeface="Arial"/>
              </a:rPr>
              <a:t> </a:t>
            </a:r>
            <a:r>
              <a:rPr lang="en-GB" sz="1100" spc="-5" dirty="0">
                <a:latin typeface="Arial"/>
                <a:ea typeface="Times New Roman"/>
                <a:cs typeface="Arial"/>
              </a:rPr>
              <a:t>appl</a:t>
            </a:r>
            <a:r>
              <a:rPr lang="en-GB" sz="1100" dirty="0">
                <a:latin typeface="Arial"/>
                <a:ea typeface="Times New Roman"/>
                <a:cs typeface="Arial"/>
              </a:rPr>
              <a:t>y</a:t>
            </a:r>
            <a:r>
              <a:rPr lang="en-GB" sz="1100" spc="135" dirty="0">
                <a:latin typeface="Arial"/>
                <a:ea typeface="Times New Roman"/>
                <a:cs typeface="Arial"/>
              </a:rPr>
              <a:t> </a:t>
            </a:r>
            <a:r>
              <a:rPr lang="en-GB" sz="1100" spc="5" dirty="0">
                <a:latin typeface="Arial"/>
                <a:ea typeface="Times New Roman"/>
                <a:cs typeface="Arial"/>
              </a:rPr>
              <a:t>t</a:t>
            </a:r>
            <a:r>
              <a:rPr lang="en-GB" sz="1100" spc="-5" dirty="0">
                <a:latin typeface="Arial"/>
                <a:ea typeface="Times New Roman"/>
                <a:cs typeface="Arial"/>
              </a:rPr>
              <a:t>h</a:t>
            </a:r>
            <a:r>
              <a:rPr lang="en-GB" sz="1100" dirty="0">
                <a:latin typeface="Arial"/>
                <a:ea typeface="Times New Roman"/>
                <a:cs typeface="Arial"/>
              </a:rPr>
              <a:t>e</a:t>
            </a:r>
            <a:r>
              <a:rPr lang="en-GB" sz="1100" spc="135" dirty="0">
                <a:latin typeface="Arial"/>
                <a:ea typeface="Times New Roman"/>
                <a:cs typeface="Arial"/>
              </a:rPr>
              <a:t> </a:t>
            </a:r>
            <a:r>
              <a:rPr lang="en-GB" sz="1100" spc="-5" dirty="0">
                <a:latin typeface="Arial"/>
                <a:ea typeface="Times New Roman"/>
                <a:cs typeface="Arial"/>
              </a:rPr>
              <a:t>a</a:t>
            </a:r>
            <a:r>
              <a:rPr lang="en-GB" sz="1100" spc="-15" dirty="0">
                <a:latin typeface="Arial"/>
                <a:ea typeface="Times New Roman"/>
                <a:cs typeface="Arial"/>
              </a:rPr>
              <a:t>v</a:t>
            </a:r>
            <a:r>
              <a:rPr lang="en-GB" sz="1100" spc="10" dirty="0">
                <a:latin typeface="Arial"/>
                <a:ea typeface="Times New Roman"/>
                <a:cs typeface="Arial"/>
              </a:rPr>
              <a:t>a</a:t>
            </a:r>
            <a:r>
              <a:rPr lang="en-GB" sz="1100" spc="-5" dirty="0">
                <a:latin typeface="Arial"/>
                <a:ea typeface="Times New Roman"/>
                <a:cs typeface="Arial"/>
              </a:rPr>
              <a:t>i</a:t>
            </a:r>
            <a:r>
              <a:rPr lang="en-GB" sz="1100" spc="-10" dirty="0">
                <a:latin typeface="Arial"/>
                <a:ea typeface="Times New Roman"/>
                <a:cs typeface="Arial"/>
              </a:rPr>
              <a:t>l</a:t>
            </a:r>
            <a:r>
              <a:rPr lang="en-GB" sz="1100" spc="10" dirty="0">
                <a:latin typeface="Arial"/>
                <a:ea typeface="Times New Roman"/>
                <a:cs typeface="Arial"/>
              </a:rPr>
              <a:t>a</a:t>
            </a:r>
            <a:r>
              <a:rPr lang="en-GB" sz="1100" spc="-5" dirty="0">
                <a:latin typeface="Arial"/>
                <a:ea typeface="Times New Roman"/>
                <a:cs typeface="Arial"/>
              </a:rPr>
              <a:t>bl</a:t>
            </a:r>
            <a:r>
              <a:rPr lang="en-GB" sz="1100" dirty="0">
                <a:latin typeface="Arial"/>
                <a:ea typeface="Times New Roman"/>
                <a:cs typeface="Arial"/>
              </a:rPr>
              <a:t>e</a:t>
            </a:r>
            <a:r>
              <a:rPr lang="en-GB" sz="1100" spc="135" dirty="0">
                <a:latin typeface="Arial"/>
                <a:ea typeface="Times New Roman"/>
                <a:cs typeface="Arial"/>
              </a:rPr>
              <a:t> </a:t>
            </a:r>
            <a:r>
              <a:rPr lang="en-GB" sz="1100" spc="-5" dirty="0">
                <a:latin typeface="Arial"/>
                <a:ea typeface="Times New Roman"/>
                <a:cs typeface="Arial"/>
              </a:rPr>
              <a:t>di</a:t>
            </a:r>
            <a:r>
              <a:rPr lang="en-GB" sz="1100" dirty="0">
                <a:latin typeface="Arial"/>
                <a:ea typeface="Times New Roman"/>
                <a:cs typeface="Arial"/>
              </a:rPr>
              <a:t>scr</a:t>
            </a:r>
            <a:r>
              <a:rPr lang="en-GB" sz="1100" spc="-5" dirty="0">
                <a:latin typeface="Arial"/>
                <a:ea typeface="Times New Roman"/>
                <a:cs typeface="Arial"/>
              </a:rPr>
              <a:t>e</a:t>
            </a:r>
            <a:r>
              <a:rPr lang="en-GB" sz="1100" spc="5" dirty="0">
                <a:latin typeface="Arial"/>
                <a:ea typeface="Times New Roman"/>
                <a:cs typeface="Arial"/>
              </a:rPr>
              <a:t>t</a:t>
            </a:r>
            <a:r>
              <a:rPr lang="en-GB" sz="1100" spc="-5" dirty="0">
                <a:latin typeface="Arial"/>
                <a:ea typeface="Times New Roman"/>
                <a:cs typeface="Arial"/>
              </a:rPr>
              <a:t>ion</a:t>
            </a:r>
            <a:r>
              <a:rPr lang="en-GB" sz="1100" dirty="0">
                <a:latin typeface="Arial"/>
                <a:ea typeface="Times New Roman"/>
                <a:cs typeface="Arial"/>
              </a:rPr>
              <a:t>s</a:t>
            </a:r>
            <a:r>
              <a:rPr lang="en-GB" sz="1100" spc="150" dirty="0">
                <a:latin typeface="Arial"/>
                <a:ea typeface="Times New Roman"/>
                <a:cs typeface="Arial"/>
              </a:rPr>
              <a:t> </a:t>
            </a:r>
            <a:r>
              <a:rPr lang="en-GB" sz="1100" spc="5" dirty="0">
                <a:latin typeface="Arial"/>
                <a:ea typeface="Times New Roman"/>
                <a:cs typeface="Arial"/>
              </a:rPr>
              <a:t>t</a:t>
            </a:r>
            <a:r>
              <a:rPr lang="en-GB" sz="1100" dirty="0">
                <a:latin typeface="Arial"/>
                <a:ea typeface="Times New Roman"/>
                <a:cs typeface="Arial"/>
              </a:rPr>
              <a:t>o</a:t>
            </a:r>
            <a:r>
              <a:rPr lang="en-GB" sz="1100" spc="35" dirty="0">
                <a:latin typeface="Arial"/>
                <a:ea typeface="Times New Roman"/>
                <a:cs typeface="Arial"/>
              </a:rPr>
              <a:t> </a:t>
            </a:r>
            <a:r>
              <a:rPr lang="en-GB" sz="1100" spc="-5" dirty="0">
                <a:latin typeface="Arial"/>
                <a:ea typeface="Times New Roman"/>
                <a:cs typeface="Arial"/>
              </a:rPr>
              <a:t>a</a:t>
            </a:r>
            <a:r>
              <a:rPr lang="en-GB" sz="1100" spc="-30" dirty="0">
                <a:latin typeface="Arial"/>
                <a:ea typeface="Times New Roman"/>
                <a:cs typeface="Arial"/>
              </a:rPr>
              <a:t>w</a:t>
            </a:r>
            <a:r>
              <a:rPr lang="en-GB" sz="1100" spc="-5" dirty="0">
                <a:latin typeface="Arial"/>
                <a:ea typeface="Times New Roman"/>
                <a:cs typeface="Arial"/>
              </a:rPr>
              <a:t>a</a:t>
            </a:r>
            <a:r>
              <a:rPr lang="en-GB" sz="1100" dirty="0">
                <a:latin typeface="Arial"/>
                <a:ea typeface="Times New Roman"/>
                <a:cs typeface="Arial"/>
              </a:rPr>
              <a:t>rd </a:t>
            </a:r>
            <a:r>
              <a:rPr lang="en-GB" sz="1100" spc="-5" dirty="0">
                <a:latin typeface="Arial"/>
                <a:ea typeface="Times New Roman"/>
                <a:cs typeface="Arial"/>
              </a:rPr>
              <a:t>ad</a:t>
            </a:r>
            <a:r>
              <a:rPr lang="en-GB" sz="1100" dirty="0">
                <a:latin typeface="Arial"/>
                <a:ea typeface="Times New Roman"/>
                <a:cs typeface="Arial"/>
              </a:rPr>
              <a:t>d</a:t>
            </a:r>
            <a:r>
              <a:rPr lang="en-GB" sz="1100" spc="-5" dirty="0">
                <a:latin typeface="Arial"/>
                <a:ea typeface="Times New Roman"/>
                <a:cs typeface="Arial"/>
              </a:rPr>
              <a:t>i</a:t>
            </a:r>
            <a:r>
              <a:rPr lang="en-GB" sz="1100" spc="5" dirty="0">
                <a:latin typeface="Arial"/>
                <a:ea typeface="Times New Roman"/>
                <a:cs typeface="Arial"/>
              </a:rPr>
              <a:t>t</a:t>
            </a:r>
            <a:r>
              <a:rPr lang="en-GB" sz="1100" spc="-5" dirty="0">
                <a:latin typeface="Arial"/>
                <a:ea typeface="Times New Roman"/>
                <a:cs typeface="Arial"/>
              </a:rPr>
              <a:t>i</a:t>
            </a:r>
            <a:r>
              <a:rPr lang="en-GB" sz="1100" dirty="0">
                <a:latin typeface="Arial"/>
                <a:ea typeface="Times New Roman"/>
                <a:cs typeface="Arial"/>
              </a:rPr>
              <a:t>o</a:t>
            </a:r>
            <a:r>
              <a:rPr lang="en-GB" sz="1100" spc="-5" dirty="0">
                <a:latin typeface="Arial"/>
                <a:ea typeface="Times New Roman"/>
                <a:cs typeface="Arial"/>
              </a:rPr>
              <a:t>n</a:t>
            </a:r>
            <a:r>
              <a:rPr lang="en-GB" sz="1100" dirty="0">
                <a:latin typeface="Arial"/>
                <a:ea typeface="Times New Roman"/>
                <a:cs typeface="Arial"/>
              </a:rPr>
              <a:t>al</a:t>
            </a:r>
            <a:r>
              <a:rPr lang="en-GB" sz="1100" spc="-5" dirty="0">
                <a:latin typeface="Arial"/>
                <a:ea typeface="Times New Roman"/>
                <a:cs typeface="Arial"/>
              </a:rPr>
              <a:t> </a:t>
            </a:r>
            <a:r>
              <a:rPr lang="en-GB" sz="1100" dirty="0">
                <a:latin typeface="Arial"/>
                <a:ea typeface="Times New Roman"/>
                <a:cs typeface="Arial"/>
              </a:rPr>
              <a:t>p</a:t>
            </a:r>
            <a:r>
              <a:rPr lang="en-GB" sz="1100" spc="-5" dirty="0">
                <a:latin typeface="Arial"/>
                <a:ea typeface="Times New Roman"/>
                <a:cs typeface="Arial"/>
              </a:rPr>
              <a:t>e</a:t>
            </a:r>
            <a:r>
              <a:rPr lang="en-GB" sz="1100" dirty="0">
                <a:latin typeface="Arial"/>
                <a:ea typeface="Times New Roman"/>
                <a:cs typeface="Arial"/>
              </a:rPr>
              <a:t>n</a:t>
            </a:r>
            <a:r>
              <a:rPr lang="en-GB" sz="1100" spc="-5" dirty="0">
                <a:latin typeface="Arial"/>
                <a:ea typeface="Times New Roman"/>
                <a:cs typeface="Arial"/>
              </a:rPr>
              <a:t>sio</a:t>
            </a:r>
            <a:r>
              <a:rPr lang="en-GB" sz="1100" dirty="0">
                <a:latin typeface="Arial"/>
                <a:ea typeface="Times New Roman"/>
                <a:cs typeface="Arial"/>
              </a:rPr>
              <a:t>n </a:t>
            </a:r>
            <a:r>
              <a:rPr lang="en-GB" sz="1100" spc="5" dirty="0">
                <a:latin typeface="Arial"/>
                <a:ea typeface="Times New Roman"/>
                <a:cs typeface="Arial"/>
              </a:rPr>
              <a:t>t</a:t>
            </a:r>
            <a:r>
              <a:rPr lang="en-GB" sz="1100" dirty="0">
                <a:latin typeface="Arial"/>
                <a:ea typeface="Times New Roman"/>
                <a:cs typeface="Arial"/>
              </a:rPr>
              <a:t>o</a:t>
            </a:r>
            <a:r>
              <a:rPr lang="en-GB" sz="1100" spc="-10" dirty="0">
                <a:latin typeface="Arial"/>
                <a:ea typeface="Times New Roman"/>
                <a:cs typeface="Arial"/>
              </a:rPr>
              <a:t> </a:t>
            </a:r>
            <a:r>
              <a:rPr lang="en-GB" sz="1100" spc="-5" dirty="0">
                <a:latin typeface="Arial"/>
                <a:ea typeface="Times New Roman"/>
                <a:cs typeface="Arial"/>
              </a:rPr>
              <a:t>an</a:t>
            </a:r>
            <a:r>
              <a:rPr lang="en-GB" sz="1100" dirty="0">
                <a:latin typeface="Arial"/>
                <a:ea typeface="Times New Roman"/>
                <a:cs typeface="Arial"/>
              </a:rPr>
              <a:t>y</a:t>
            </a:r>
            <a:r>
              <a:rPr lang="en-GB" sz="1100" spc="-10" dirty="0">
                <a:latin typeface="Arial"/>
                <a:ea typeface="Times New Roman"/>
                <a:cs typeface="Arial"/>
              </a:rPr>
              <a:t> </a:t>
            </a:r>
            <a:r>
              <a:rPr lang="en-GB" sz="1100" dirty="0">
                <a:latin typeface="Arial"/>
                <a:ea typeface="Times New Roman"/>
                <a:cs typeface="Arial"/>
              </a:rPr>
              <a:t>m</a:t>
            </a:r>
            <a:r>
              <a:rPr lang="en-GB" sz="1100" spc="-30" dirty="0">
                <a:latin typeface="Arial"/>
                <a:ea typeface="Times New Roman"/>
                <a:cs typeface="Arial"/>
              </a:rPr>
              <a:t>e</a:t>
            </a:r>
            <a:r>
              <a:rPr lang="en-GB" sz="1100" spc="5" dirty="0">
                <a:latin typeface="Arial"/>
                <a:ea typeface="Times New Roman"/>
                <a:cs typeface="Arial"/>
              </a:rPr>
              <a:t>m</a:t>
            </a:r>
            <a:r>
              <a:rPr lang="en-GB" sz="1100" spc="-5" dirty="0">
                <a:latin typeface="Arial"/>
                <a:ea typeface="Times New Roman"/>
                <a:cs typeface="Arial"/>
              </a:rPr>
              <a:t>be</a:t>
            </a:r>
            <a:r>
              <a:rPr lang="en-GB" sz="1100" dirty="0">
                <a:latin typeface="Arial"/>
                <a:ea typeface="Times New Roman"/>
                <a:cs typeface="Arial"/>
              </a:rPr>
              <a:t>rs</a:t>
            </a:r>
            <a:r>
              <a:rPr lang="en-GB" sz="1100" spc="-10" dirty="0">
                <a:latin typeface="Arial"/>
                <a:ea typeface="Times New Roman"/>
                <a:cs typeface="Arial"/>
              </a:rPr>
              <a:t> </a:t>
            </a:r>
            <a:r>
              <a:rPr lang="en-GB" sz="1100" spc="-30" dirty="0">
                <a:latin typeface="Arial"/>
                <a:ea typeface="Times New Roman"/>
                <a:cs typeface="Arial"/>
              </a:rPr>
              <a:t>o</a:t>
            </a:r>
            <a:r>
              <a:rPr lang="en-GB" sz="1100" dirty="0">
                <a:latin typeface="Arial"/>
                <a:ea typeface="Times New Roman"/>
                <a:cs typeface="Arial"/>
              </a:rPr>
              <a:t>f</a:t>
            </a:r>
            <a:r>
              <a:rPr lang="en-GB" sz="1100" spc="20" dirty="0">
                <a:latin typeface="Arial"/>
                <a:ea typeface="Times New Roman"/>
                <a:cs typeface="Arial"/>
              </a:rPr>
              <a:t> </a:t>
            </a:r>
            <a:r>
              <a:rPr lang="en-GB" sz="1100" spc="5" dirty="0">
                <a:latin typeface="Arial"/>
                <a:ea typeface="Times New Roman"/>
                <a:cs typeface="Arial"/>
              </a:rPr>
              <a:t>t</a:t>
            </a:r>
            <a:r>
              <a:rPr lang="en-GB" sz="1100" spc="-5" dirty="0">
                <a:latin typeface="Arial"/>
                <a:ea typeface="Times New Roman"/>
                <a:cs typeface="Arial"/>
              </a:rPr>
              <a:t>h</a:t>
            </a:r>
            <a:r>
              <a:rPr lang="en-GB" sz="1100" dirty="0">
                <a:latin typeface="Arial"/>
                <a:ea typeface="Times New Roman"/>
                <a:cs typeface="Arial"/>
              </a:rPr>
              <a:t>e</a:t>
            </a:r>
            <a:r>
              <a:rPr lang="en-GB" sz="1100" spc="-10" dirty="0">
                <a:latin typeface="Arial"/>
                <a:ea typeface="Times New Roman"/>
                <a:cs typeface="Arial"/>
              </a:rPr>
              <a:t> </a:t>
            </a:r>
            <a:r>
              <a:rPr lang="en-GB" sz="1100" spc="-15" dirty="0">
                <a:latin typeface="Arial"/>
                <a:ea typeface="Times New Roman"/>
                <a:cs typeface="Arial"/>
              </a:rPr>
              <a:t>p</a:t>
            </a:r>
            <a:r>
              <a:rPr lang="en-GB" sz="1100" spc="-5" dirty="0">
                <a:latin typeface="Arial"/>
                <a:ea typeface="Times New Roman"/>
                <a:cs typeface="Arial"/>
              </a:rPr>
              <a:t>en</a:t>
            </a:r>
            <a:r>
              <a:rPr lang="en-GB" sz="1100" spc="-15" dirty="0">
                <a:latin typeface="Arial"/>
                <a:ea typeface="Times New Roman"/>
                <a:cs typeface="Arial"/>
              </a:rPr>
              <a:t>s</a:t>
            </a:r>
            <a:r>
              <a:rPr lang="en-GB" sz="1100" spc="-5" dirty="0">
                <a:latin typeface="Arial"/>
                <a:ea typeface="Times New Roman"/>
                <a:cs typeface="Arial"/>
              </a:rPr>
              <a:t>io</a:t>
            </a:r>
            <a:r>
              <a:rPr lang="en-GB" sz="1100" dirty="0">
                <a:latin typeface="Arial"/>
                <a:ea typeface="Times New Roman"/>
                <a:cs typeface="Arial"/>
              </a:rPr>
              <a:t>n</a:t>
            </a:r>
            <a:r>
              <a:rPr lang="en-GB" sz="1100" spc="-10" dirty="0">
                <a:latin typeface="Arial"/>
                <a:ea typeface="Times New Roman"/>
                <a:cs typeface="Arial"/>
              </a:rPr>
              <a:t> </a:t>
            </a:r>
            <a:r>
              <a:rPr lang="en-GB" sz="1100" dirty="0">
                <a:latin typeface="Arial"/>
                <a:ea typeface="Times New Roman"/>
                <a:cs typeface="Arial"/>
              </a:rPr>
              <a:t>sch</a:t>
            </a:r>
            <a:r>
              <a:rPr lang="en-GB" sz="1100" spc="-5" dirty="0">
                <a:latin typeface="Arial"/>
                <a:ea typeface="Times New Roman"/>
                <a:cs typeface="Arial"/>
              </a:rPr>
              <a:t>e</a:t>
            </a:r>
            <a:r>
              <a:rPr lang="en-GB" sz="1100" spc="5" dirty="0">
                <a:latin typeface="Arial"/>
                <a:ea typeface="Times New Roman"/>
                <a:cs typeface="Arial"/>
              </a:rPr>
              <a:t>m</a:t>
            </a:r>
            <a:r>
              <a:rPr lang="en-GB" sz="1100" dirty="0">
                <a:latin typeface="Arial"/>
                <a:ea typeface="Times New Roman"/>
                <a:cs typeface="Arial"/>
              </a:rPr>
              <a:t>e</a:t>
            </a:r>
            <a:r>
              <a:rPr lang="en-GB" sz="1100" spc="-10" dirty="0">
                <a:latin typeface="Arial"/>
                <a:ea typeface="Times New Roman"/>
                <a:cs typeface="Arial"/>
              </a:rPr>
              <a:t> (</a:t>
            </a:r>
            <a:r>
              <a:rPr lang="en-GB" sz="1100" dirty="0">
                <a:latin typeface="Arial"/>
                <a:ea typeface="Times New Roman"/>
                <a:cs typeface="Arial"/>
              </a:rPr>
              <a:t>r</a:t>
            </a:r>
            <a:r>
              <a:rPr lang="en-GB" sz="1100" spc="-30" dirty="0">
                <a:latin typeface="Arial"/>
                <a:ea typeface="Times New Roman"/>
                <a:cs typeface="Arial"/>
              </a:rPr>
              <a:t>e</a:t>
            </a:r>
            <a:r>
              <a:rPr lang="en-GB" sz="1100" spc="20" dirty="0">
                <a:latin typeface="Arial"/>
                <a:ea typeface="Times New Roman"/>
                <a:cs typeface="Arial"/>
              </a:rPr>
              <a:t>g</a:t>
            </a:r>
            <a:r>
              <a:rPr lang="en-GB" sz="1100" spc="-15" dirty="0">
                <a:latin typeface="Arial"/>
                <a:ea typeface="Times New Roman"/>
                <a:cs typeface="Arial"/>
              </a:rPr>
              <a:t>u</a:t>
            </a:r>
            <a:r>
              <a:rPr lang="en-GB" sz="1100" spc="-5" dirty="0">
                <a:latin typeface="Arial"/>
                <a:ea typeface="Times New Roman"/>
                <a:cs typeface="Arial"/>
              </a:rPr>
              <a:t>la</a:t>
            </a:r>
            <a:r>
              <a:rPr lang="en-GB" sz="1100" spc="5" dirty="0">
                <a:latin typeface="Arial"/>
                <a:ea typeface="Times New Roman"/>
                <a:cs typeface="Arial"/>
              </a:rPr>
              <a:t>t</a:t>
            </a:r>
            <a:r>
              <a:rPr lang="en-GB" sz="1100" spc="-20" dirty="0">
                <a:latin typeface="Arial"/>
                <a:ea typeface="Times New Roman"/>
                <a:cs typeface="Arial"/>
              </a:rPr>
              <a:t>i</a:t>
            </a:r>
            <a:r>
              <a:rPr lang="en-GB" sz="1100" spc="-5" dirty="0">
                <a:latin typeface="Arial"/>
                <a:ea typeface="Times New Roman"/>
                <a:cs typeface="Arial"/>
              </a:rPr>
              <a:t>o</a:t>
            </a:r>
            <a:r>
              <a:rPr lang="en-GB" sz="1100" dirty="0">
                <a:latin typeface="Arial"/>
                <a:ea typeface="Times New Roman"/>
                <a:cs typeface="Arial"/>
              </a:rPr>
              <a:t>n </a:t>
            </a:r>
            <a:r>
              <a:rPr lang="en-GB" sz="1100" spc="-5" dirty="0">
                <a:latin typeface="Arial"/>
                <a:ea typeface="Times New Roman"/>
                <a:cs typeface="Arial"/>
              </a:rPr>
              <a:t>31</a:t>
            </a:r>
            <a:r>
              <a:rPr lang="en-GB" sz="1100" spc="-20" dirty="0">
                <a:latin typeface="Arial"/>
                <a:ea typeface="Times New Roman"/>
                <a:cs typeface="Arial"/>
              </a:rPr>
              <a:t>)</a:t>
            </a:r>
            <a:r>
              <a:rPr lang="en-GB" sz="1100" dirty="0">
                <a:latin typeface="Arial"/>
                <a:ea typeface="Times New Roman"/>
                <a:cs typeface="Arial"/>
              </a:rPr>
              <a:t>.</a:t>
            </a:r>
            <a:endParaRPr lang="en-GB" sz="1100" dirty="0">
              <a:latin typeface="Arial"/>
              <a:ea typeface="Times New Roman"/>
              <a:cs typeface="Times New Roman"/>
            </a:endParaRPr>
          </a:p>
          <a:p>
            <a:pPr marR="70485" algn="just" eaLnBrk="0" hangingPunct="0">
              <a:spcAft>
                <a:spcPts val="0"/>
              </a:spcAft>
            </a:pPr>
            <a:endParaRPr lang="en-GB" sz="1000" dirty="0">
              <a:latin typeface="Arial"/>
              <a:ea typeface="Times New Roman"/>
              <a:cs typeface="Times New Roman"/>
            </a:endParaRPr>
          </a:p>
          <a:p>
            <a:pPr marR="4217670" lvl="0" eaLnBrk="0" hangingPunct="0">
              <a:buSzPts val="1100"/>
              <a:tabLst>
                <a:tab pos="431165" algn="l"/>
              </a:tabLst>
            </a:pPr>
            <a:r>
              <a:rPr lang="en-GB" sz="1100" b="1" spc="-5" dirty="0" smtClean="0">
                <a:latin typeface="Arial"/>
                <a:ea typeface="Times New Roman"/>
                <a:cs typeface="Arial"/>
              </a:rPr>
              <a:t>13.	Re-emp</a:t>
            </a:r>
            <a:r>
              <a:rPr lang="en-GB" sz="1100" b="1" spc="5" dirty="0" smtClean="0">
                <a:latin typeface="Arial"/>
                <a:ea typeface="Times New Roman"/>
                <a:cs typeface="Arial"/>
              </a:rPr>
              <a:t>l</a:t>
            </a:r>
            <a:r>
              <a:rPr lang="en-GB" sz="1100" b="1" spc="-5" dirty="0" smtClean="0">
                <a:latin typeface="Arial"/>
                <a:ea typeface="Times New Roman"/>
                <a:cs typeface="Arial"/>
              </a:rPr>
              <a:t>o</a:t>
            </a:r>
            <a:r>
              <a:rPr lang="en-GB" sz="1100" b="1" spc="-50" dirty="0" smtClean="0">
                <a:latin typeface="Arial"/>
                <a:ea typeface="Times New Roman"/>
                <a:cs typeface="Arial"/>
              </a:rPr>
              <a:t>y</a:t>
            </a:r>
            <a:r>
              <a:rPr lang="en-GB" sz="1100" b="1" spc="-5" dirty="0" smtClean="0">
                <a:latin typeface="Arial"/>
                <a:ea typeface="Times New Roman"/>
                <a:cs typeface="Arial"/>
              </a:rPr>
              <a:t>ment</a:t>
            </a:r>
            <a:r>
              <a:rPr lang="en-GB" sz="1100" b="1" spc="20" dirty="0" smtClean="0">
                <a:latin typeface="Arial"/>
                <a:ea typeface="Times New Roman"/>
                <a:cs typeface="Arial"/>
              </a:rPr>
              <a:t> </a:t>
            </a:r>
            <a:r>
              <a:rPr lang="en-GB" sz="1100" b="1" spc="-5" dirty="0">
                <a:latin typeface="Arial"/>
                <a:ea typeface="Times New Roman"/>
                <a:cs typeface="Arial"/>
              </a:rPr>
              <a:t>of St</a:t>
            </a:r>
            <a:r>
              <a:rPr lang="en-GB" sz="1100" b="1" spc="-15" dirty="0">
                <a:latin typeface="Arial"/>
                <a:ea typeface="Times New Roman"/>
                <a:cs typeface="Arial"/>
              </a:rPr>
              <a:t>a</a:t>
            </a:r>
            <a:r>
              <a:rPr lang="en-GB" sz="1100" b="1" spc="-20" dirty="0">
                <a:latin typeface="Arial"/>
                <a:ea typeface="Times New Roman"/>
                <a:cs typeface="Arial"/>
              </a:rPr>
              <a:t>f</a:t>
            </a:r>
            <a:r>
              <a:rPr lang="en-GB" sz="1100" b="1" spc="-5" dirty="0">
                <a:latin typeface="Arial"/>
                <a:ea typeface="Times New Roman"/>
                <a:cs typeface="Arial"/>
              </a:rPr>
              <a:t>f</a:t>
            </a:r>
            <a:endParaRPr lang="en-GB" sz="1000" spc="-5" dirty="0">
              <a:latin typeface="Arial"/>
              <a:ea typeface="Times New Roman"/>
              <a:cs typeface="Arial"/>
            </a:endParaRPr>
          </a:p>
          <a:p>
            <a:pPr marR="4217670" eaLnBrk="0" hangingPunct="0">
              <a:tabLst>
                <a:tab pos="431165" algn="l"/>
              </a:tabLst>
            </a:pPr>
            <a:r>
              <a:rPr lang="en-GB" sz="1100" dirty="0">
                <a:latin typeface="Arial"/>
                <a:ea typeface="Times New Roman"/>
                <a:cs typeface="Arial"/>
              </a:rPr>
              <a:t> </a:t>
            </a:r>
            <a:endParaRPr lang="en-GB" sz="1000" dirty="0">
              <a:latin typeface="Arial"/>
              <a:ea typeface="Times New Roman"/>
              <a:cs typeface="Times New Roman"/>
            </a:endParaRPr>
          </a:p>
          <a:p>
            <a:pPr marR="71120" algn="just" eaLnBrk="0" hangingPunct="0">
              <a:spcAft>
                <a:spcPts val="0"/>
              </a:spcAft>
            </a:pPr>
            <a:r>
              <a:rPr lang="en-GB" sz="1100" spc="20" dirty="0">
                <a:latin typeface="Arial"/>
                <a:ea typeface="Times New Roman"/>
                <a:cs typeface="Arial"/>
              </a:rPr>
              <a:t>T</a:t>
            </a:r>
            <a:r>
              <a:rPr lang="en-GB" sz="1100" spc="-5" dirty="0">
                <a:latin typeface="Arial"/>
                <a:ea typeface="Times New Roman"/>
                <a:cs typeface="Arial"/>
              </a:rPr>
              <a:t>h</a:t>
            </a:r>
            <a:r>
              <a:rPr lang="en-GB" sz="1100" dirty="0">
                <a:latin typeface="Arial"/>
                <a:ea typeface="Times New Roman"/>
                <a:cs typeface="Arial"/>
              </a:rPr>
              <a:t>e</a:t>
            </a:r>
            <a:r>
              <a:rPr lang="en-GB" sz="1100" spc="75" dirty="0">
                <a:latin typeface="Arial"/>
                <a:ea typeface="Times New Roman"/>
                <a:cs typeface="Arial"/>
              </a:rPr>
              <a:t> </a:t>
            </a:r>
            <a:r>
              <a:rPr lang="en-GB" sz="1100" spc="-5" dirty="0">
                <a:latin typeface="Arial"/>
                <a:ea typeface="Times New Roman"/>
                <a:cs typeface="Arial"/>
              </a:rPr>
              <a:t>Counci</a:t>
            </a:r>
            <a:r>
              <a:rPr lang="en-GB" sz="1100" dirty="0">
                <a:latin typeface="Arial"/>
                <a:ea typeface="Times New Roman"/>
                <a:cs typeface="Arial"/>
              </a:rPr>
              <a:t>l</a:t>
            </a:r>
            <a:r>
              <a:rPr lang="en-GB" sz="1100" spc="70" dirty="0">
                <a:latin typeface="Arial"/>
                <a:ea typeface="Times New Roman"/>
                <a:cs typeface="Arial"/>
              </a:rPr>
              <a:t> </a:t>
            </a:r>
            <a:r>
              <a:rPr lang="en-GB" sz="1100" spc="-5" dirty="0">
                <a:latin typeface="Arial"/>
                <a:ea typeface="Times New Roman"/>
                <a:cs typeface="Arial"/>
              </a:rPr>
              <a:t>i</a:t>
            </a:r>
            <a:r>
              <a:rPr lang="en-GB" sz="1100" dirty="0">
                <a:latin typeface="Arial"/>
                <a:ea typeface="Times New Roman"/>
                <a:cs typeface="Arial"/>
              </a:rPr>
              <a:t>s</a:t>
            </a:r>
            <a:r>
              <a:rPr lang="en-GB" sz="1100" spc="90" dirty="0">
                <a:latin typeface="Arial"/>
                <a:ea typeface="Times New Roman"/>
                <a:cs typeface="Arial"/>
              </a:rPr>
              <a:t> </a:t>
            </a:r>
            <a:r>
              <a:rPr lang="en-GB" sz="1100" spc="-5" dirty="0">
                <a:latin typeface="Arial"/>
                <a:ea typeface="Times New Roman"/>
                <a:cs typeface="Arial"/>
              </a:rPr>
              <a:t>und</a:t>
            </a:r>
            <a:r>
              <a:rPr lang="en-GB" sz="1100" spc="-15" dirty="0">
                <a:latin typeface="Arial"/>
                <a:ea typeface="Times New Roman"/>
                <a:cs typeface="Arial"/>
              </a:rPr>
              <a:t>e</a:t>
            </a:r>
            <a:r>
              <a:rPr lang="en-GB" sz="1100" dirty="0">
                <a:latin typeface="Arial"/>
                <a:ea typeface="Times New Roman"/>
                <a:cs typeface="Arial"/>
              </a:rPr>
              <a:t>r</a:t>
            </a:r>
            <a:r>
              <a:rPr lang="en-GB" sz="1100" spc="90" dirty="0">
                <a:latin typeface="Arial"/>
                <a:ea typeface="Times New Roman"/>
                <a:cs typeface="Arial"/>
              </a:rPr>
              <a:t> </a:t>
            </a:r>
            <a:r>
              <a:rPr lang="en-GB" sz="1100" dirty="0">
                <a:latin typeface="Arial"/>
                <a:ea typeface="Times New Roman"/>
                <a:cs typeface="Arial"/>
              </a:rPr>
              <a:t>a</a:t>
            </a:r>
            <a:r>
              <a:rPr lang="en-GB" sz="1100" spc="75" dirty="0">
                <a:latin typeface="Arial"/>
                <a:ea typeface="Times New Roman"/>
                <a:cs typeface="Arial"/>
              </a:rPr>
              <a:t> </a:t>
            </a:r>
            <a:r>
              <a:rPr lang="en-GB" sz="1100" spc="-25" dirty="0">
                <a:latin typeface="Arial"/>
                <a:ea typeface="Times New Roman"/>
                <a:cs typeface="Arial"/>
              </a:rPr>
              <a:t>s</a:t>
            </a:r>
            <a:r>
              <a:rPr lang="en-GB" sz="1100" spc="5" dirty="0">
                <a:latin typeface="Arial"/>
                <a:ea typeface="Times New Roman"/>
                <a:cs typeface="Arial"/>
              </a:rPr>
              <a:t>t</a:t>
            </a:r>
            <a:r>
              <a:rPr lang="en-GB" sz="1100" spc="-5" dirty="0">
                <a:latin typeface="Arial"/>
                <a:ea typeface="Times New Roman"/>
                <a:cs typeface="Arial"/>
              </a:rPr>
              <a:t>a</a:t>
            </a:r>
            <a:r>
              <a:rPr lang="en-GB" sz="1100" spc="5" dirty="0">
                <a:latin typeface="Arial"/>
                <a:ea typeface="Times New Roman"/>
                <a:cs typeface="Arial"/>
              </a:rPr>
              <a:t>t</a:t>
            </a:r>
            <a:r>
              <a:rPr lang="en-GB" sz="1100" spc="-15" dirty="0">
                <a:latin typeface="Arial"/>
                <a:ea typeface="Times New Roman"/>
                <a:cs typeface="Arial"/>
              </a:rPr>
              <a:t>u</a:t>
            </a:r>
            <a:r>
              <a:rPr lang="en-GB" sz="1100" spc="5" dirty="0">
                <a:latin typeface="Arial"/>
                <a:ea typeface="Times New Roman"/>
                <a:cs typeface="Arial"/>
              </a:rPr>
              <a:t>t</a:t>
            </a:r>
            <a:r>
              <a:rPr lang="en-GB" sz="1100" spc="-5" dirty="0">
                <a:latin typeface="Arial"/>
                <a:ea typeface="Times New Roman"/>
                <a:cs typeface="Arial"/>
              </a:rPr>
              <a:t>o</a:t>
            </a:r>
            <a:r>
              <a:rPr lang="en-GB" sz="1100" dirty="0">
                <a:latin typeface="Arial"/>
                <a:ea typeface="Times New Roman"/>
                <a:cs typeface="Arial"/>
              </a:rPr>
              <a:t>ry</a:t>
            </a:r>
            <a:r>
              <a:rPr lang="en-GB" sz="1100" spc="65" dirty="0">
                <a:latin typeface="Arial"/>
                <a:ea typeface="Times New Roman"/>
                <a:cs typeface="Arial"/>
              </a:rPr>
              <a:t> </a:t>
            </a:r>
            <a:r>
              <a:rPr lang="en-GB" sz="1100" dirty="0">
                <a:latin typeface="Arial"/>
                <a:ea typeface="Times New Roman"/>
                <a:cs typeface="Arial"/>
              </a:rPr>
              <a:t>d</a:t>
            </a:r>
            <a:r>
              <a:rPr lang="en-GB" sz="1100" spc="-5" dirty="0">
                <a:latin typeface="Arial"/>
                <a:ea typeface="Times New Roman"/>
                <a:cs typeface="Arial"/>
              </a:rPr>
              <a:t>u</a:t>
            </a:r>
            <a:r>
              <a:rPr lang="en-GB" sz="1100" spc="5" dirty="0">
                <a:latin typeface="Arial"/>
                <a:ea typeface="Times New Roman"/>
                <a:cs typeface="Arial"/>
              </a:rPr>
              <a:t>t</a:t>
            </a:r>
            <a:r>
              <a:rPr lang="en-GB" sz="1100" dirty="0">
                <a:latin typeface="Arial"/>
                <a:ea typeface="Times New Roman"/>
                <a:cs typeface="Arial"/>
              </a:rPr>
              <a:t>y</a:t>
            </a:r>
            <a:r>
              <a:rPr lang="en-GB" sz="1100" spc="65" dirty="0">
                <a:latin typeface="Arial"/>
                <a:ea typeface="Times New Roman"/>
                <a:cs typeface="Arial"/>
              </a:rPr>
              <a:t> </a:t>
            </a:r>
            <a:r>
              <a:rPr lang="en-GB" sz="1100" spc="5" dirty="0">
                <a:latin typeface="Arial"/>
                <a:ea typeface="Times New Roman"/>
                <a:cs typeface="Arial"/>
              </a:rPr>
              <a:t>t</a:t>
            </a:r>
            <a:r>
              <a:rPr lang="en-GB" sz="1100" dirty="0">
                <a:latin typeface="Arial"/>
                <a:ea typeface="Times New Roman"/>
                <a:cs typeface="Arial"/>
              </a:rPr>
              <a:t>o</a:t>
            </a:r>
            <a:r>
              <a:rPr lang="en-GB" sz="1100" spc="75" dirty="0">
                <a:latin typeface="Arial"/>
                <a:ea typeface="Times New Roman"/>
                <a:cs typeface="Arial"/>
              </a:rPr>
              <a:t> </a:t>
            </a:r>
            <a:r>
              <a:rPr lang="en-GB" sz="1100" dirty="0">
                <a:latin typeface="Arial"/>
                <a:ea typeface="Times New Roman"/>
                <a:cs typeface="Arial"/>
              </a:rPr>
              <a:t>a</a:t>
            </a:r>
            <a:r>
              <a:rPr lang="en-GB" sz="1100" spc="-5" dirty="0">
                <a:latin typeface="Arial"/>
                <a:ea typeface="Times New Roman"/>
                <a:cs typeface="Arial"/>
              </a:rPr>
              <a:t>p</a:t>
            </a:r>
            <a:r>
              <a:rPr lang="en-GB" sz="1100" dirty="0">
                <a:latin typeface="Arial"/>
                <a:ea typeface="Times New Roman"/>
                <a:cs typeface="Arial"/>
              </a:rPr>
              <a:t>p</a:t>
            </a:r>
            <a:r>
              <a:rPr lang="en-GB" sz="1100" spc="-5" dirty="0">
                <a:latin typeface="Arial"/>
                <a:ea typeface="Times New Roman"/>
                <a:cs typeface="Arial"/>
              </a:rPr>
              <a:t>oin</a:t>
            </a:r>
            <a:r>
              <a:rPr lang="en-GB" sz="1100" dirty="0">
                <a:latin typeface="Arial"/>
                <a:ea typeface="Times New Roman"/>
                <a:cs typeface="Arial"/>
              </a:rPr>
              <a:t>t</a:t>
            </a:r>
            <a:r>
              <a:rPr lang="en-GB" sz="1100" spc="80" dirty="0">
                <a:latin typeface="Arial"/>
                <a:ea typeface="Times New Roman"/>
                <a:cs typeface="Arial"/>
              </a:rPr>
              <a:t> </a:t>
            </a:r>
            <a:r>
              <a:rPr lang="en-GB" sz="1100" spc="-5" dirty="0">
                <a:latin typeface="Arial"/>
                <a:ea typeface="Times New Roman"/>
                <a:cs typeface="Arial"/>
              </a:rPr>
              <a:t>o</a:t>
            </a:r>
            <a:r>
              <a:rPr lang="en-GB" sz="1100" dirty="0">
                <a:latin typeface="Arial"/>
                <a:ea typeface="Times New Roman"/>
                <a:cs typeface="Arial"/>
              </a:rPr>
              <a:t>n</a:t>
            </a:r>
            <a:r>
              <a:rPr lang="en-GB" sz="1100" spc="85" dirty="0">
                <a:latin typeface="Arial"/>
                <a:ea typeface="Times New Roman"/>
                <a:cs typeface="Arial"/>
              </a:rPr>
              <a:t> </a:t>
            </a:r>
            <a:r>
              <a:rPr lang="en-GB" sz="1100" dirty="0">
                <a:latin typeface="Arial"/>
                <a:ea typeface="Times New Roman"/>
                <a:cs typeface="Arial"/>
              </a:rPr>
              <a:t>m</a:t>
            </a:r>
            <a:r>
              <a:rPr lang="en-GB" sz="1100" spc="-15" dirty="0">
                <a:latin typeface="Arial"/>
                <a:ea typeface="Times New Roman"/>
                <a:cs typeface="Arial"/>
              </a:rPr>
              <a:t>e</a:t>
            </a:r>
            <a:r>
              <a:rPr lang="en-GB" sz="1100" dirty="0">
                <a:latin typeface="Arial"/>
                <a:ea typeface="Times New Roman"/>
                <a:cs typeface="Arial"/>
              </a:rPr>
              <a:t>r</a:t>
            </a:r>
            <a:r>
              <a:rPr lang="en-GB" sz="1100" spc="-5" dirty="0">
                <a:latin typeface="Arial"/>
                <a:ea typeface="Times New Roman"/>
                <a:cs typeface="Arial"/>
              </a:rPr>
              <a:t>i</a:t>
            </a:r>
            <a:r>
              <a:rPr lang="en-GB" sz="1100" dirty="0">
                <a:latin typeface="Arial"/>
                <a:ea typeface="Times New Roman"/>
                <a:cs typeface="Arial"/>
              </a:rPr>
              <a:t>t</a:t>
            </a:r>
            <a:r>
              <a:rPr lang="en-GB" sz="1100" spc="95" dirty="0">
                <a:latin typeface="Arial"/>
                <a:ea typeface="Times New Roman"/>
                <a:cs typeface="Arial"/>
              </a:rPr>
              <a:t> </a:t>
            </a:r>
            <a:r>
              <a:rPr lang="en-GB" sz="1100" dirty="0">
                <a:latin typeface="Arial"/>
                <a:ea typeface="Times New Roman"/>
                <a:cs typeface="Arial"/>
              </a:rPr>
              <a:t>a</a:t>
            </a:r>
            <a:r>
              <a:rPr lang="en-GB" sz="1100" spc="-5" dirty="0">
                <a:latin typeface="Arial"/>
                <a:ea typeface="Times New Roman"/>
                <a:cs typeface="Arial"/>
              </a:rPr>
              <a:t>n</a:t>
            </a:r>
            <a:r>
              <a:rPr lang="en-GB" sz="1100" dirty="0">
                <a:latin typeface="Arial"/>
                <a:ea typeface="Times New Roman"/>
                <a:cs typeface="Arial"/>
              </a:rPr>
              <a:t>d</a:t>
            </a:r>
            <a:r>
              <a:rPr lang="en-GB" sz="1100" spc="75" dirty="0">
                <a:latin typeface="Arial"/>
                <a:ea typeface="Times New Roman"/>
                <a:cs typeface="Arial"/>
              </a:rPr>
              <a:t> </a:t>
            </a:r>
            <a:r>
              <a:rPr lang="en-GB" sz="1100" dirty="0">
                <a:latin typeface="Arial"/>
                <a:ea typeface="Times New Roman"/>
                <a:cs typeface="Arial"/>
              </a:rPr>
              <a:t>h</a:t>
            </a:r>
            <a:r>
              <a:rPr lang="en-GB" sz="1100" spc="-5" dirty="0">
                <a:latin typeface="Arial"/>
                <a:ea typeface="Times New Roman"/>
                <a:cs typeface="Arial"/>
              </a:rPr>
              <a:t>a</a:t>
            </a:r>
            <a:r>
              <a:rPr lang="en-GB" sz="1100" dirty="0">
                <a:latin typeface="Arial"/>
                <a:ea typeface="Times New Roman"/>
                <a:cs typeface="Arial"/>
              </a:rPr>
              <a:t>s</a:t>
            </a:r>
            <a:r>
              <a:rPr lang="en-GB" sz="1100" spc="65" dirty="0">
                <a:latin typeface="Arial"/>
                <a:ea typeface="Times New Roman"/>
                <a:cs typeface="Arial"/>
              </a:rPr>
              <a:t> </a:t>
            </a:r>
            <a:r>
              <a:rPr lang="en-GB" sz="1100" spc="5" dirty="0">
                <a:latin typeface="Arial"/>
                <a:ea typeface="Times New Roman"/>
                <a:cs typeface="Arial"/>
              </a:rPr>
              <a:t>t</a:t>
            </a:r>
            <a:r>
              <a:rPr lang="en-GB" sz="1100" dirty="0">
                <a:latin typeface="Arial"/>
                <a:ea typeface="Times New Roman"/>
                <a:cs typeface="Arial"/>
              </a:rPr>
              <a:t>o</a:t>
            </a:r>
            <a:r>
              <a:rPr lang="en-GB" sz="1100" spc="85" dirty="0">
                <a:latin typeface="Arial"/>
                <a:ea typeface="Times New Roman"/>
                <a:cs typeface="Arial"/>
              </a:rPr>
              <a:t> </a:t>
            </a:r>
            <a:r>
              <a:rPr lang="en-GB" sz="1100" spc="-5" dirty="0">
                <a:latin typeface="Arial"/>
                <a:ea typeface="Times New Roman"/>
                <a:cs typeface="Arial"/>
              </a:rPr>
              <a:t>en</a:t>
            </a:r>
            <a:r>
              <a:rPr lang="en-GB" sz="1100" spc="-25" dirty="0">
                <a:latin typeface="Arial"/>
                <a:ea typeface="Times New Roman"/>
                <a:cs typeface="Arial"/>
              </a:rPr>
              <a:t>s</a:t>
            </a:r>
            <a:r>
              <a:rPr lang="en-GB" sz="1100" spc="-5" dirty="0">
                <a:latin typeface="Arial"/>
                <a:ea typeface="Times New Roman"/>
                <a:cs typeface="Arial"/>
              </a:rPr>
              <a:t>u</a:t>
            </a:r>
            <a:r>
              <a:rPr lang="en-GB" sz="1100" dirty="0">
                <a:latin typeface="Arial"/>
                <a:ea typeface="Times New Roman"/>
                <a:cs typeface="Arial"/>
              </a:rPr>
              <a:t>re</a:t>
            </a:r>
            <a:r>
              <a:rPr lang="en-GB" sz="1100" spc="85" dirty="0">
                <a:latin typeface="Arial"/>
                <a:ea typeface="Times New Roman"/>
                <a:cs typeface="Arial"/>
              </a:rPr>
              <a:t> </a:t>
            </a:r>
            <a:r>
              <a:rPr lang="en-GB" sz="1100" spc="5" dirty="0">
                <a:latin typeface="Arial"/>
                <a:ea typeface="Times New Roman"/>
                <a:cs typeface="Arial"/>
              </a:rPr>
              <a:t>t</a:t>
            </a:r>
            <a:r>
              <a:rPr lang="en-GB" sz="1100" spc="-5" dirty="0">
                <a:latin typeface="Arial"/>
                <a:ea typeface="Times New Roman"/>
                <a:cs typeface="Arial"/>
              </a:rPr>
              <a:t>h</a:t>
            </a:r>
            <a:r>
              <a:rPr lang="en-GB" sz="1100" spc="-15" dirty="0">
                <a:latin typeface="Arial"/>
                <a:ea typeface="Times New Roman"/>
                <a:cs typeface="Arial"/>
              </a:rPr>
              <a:t>a</a:t>
            </a:r>
            <a:r>
              <a:rPr lang="en-GB" sz="1100" dirty="0">
                <a:latin typeface="Arial"/>
                <a:ea typeface="Times New Roman"/>
                <a:cs typeface="Arial"/>
              </a:rPr>
              <a:t>t</a:t>
            </a:r>
            <a:r>
              <a:rPr lang="en-GB" sz="1100" spc="95" dirty="0">
                <a:latin typeface="Arial"/>
                <a:ea typeface="Times New Roman"/>
                <a:cs typeface="Arial"/>
              </a:rPr>
              <a:t> </a:t>
            </a:r>
            <a:r>
              <a:rPr lang="en-GB" sz="1100" spc="-20" dirty="0">
                <a:latin typeface="Arial"/>
                <a:ea typeface="Times New Roman"/>
                <a:cs typeface="Arial"/>
              </a:rPr>
              <a:t>i</a:t>
            </a:r>
            <a:r>
              <a:rPr lang="en-GB" sz="1100" dirty="0">
                <a:latin typeface="Arial"/>
                <a:ea typeface="Times New Roman"/>
                <a:cs typeface="Arial"/>
              </a:rPr>
              <a:t>t</a:t>
            </a:r>
            <a:r>
              <a:rPr lang="en-GB" sz="1100" spc="95" dirty="0">
                <a:latin typeface="Arial"/>
                <a:ea typeface="Times New Roman"/>
                <a:cs typeface="Arial"/>
              </a:rPr>
              <a:t> </a:t>
            </a:r>
            <a:r>
              <a:rPr lang="en-GB" sz="1100" spc="-15" dirty="0">
                <a:latin typeface="Arial"/>
                <a:ea typeface="Times New Roman"/>
                <a:cs typeface="Arial"/>
              </a:rPr>
              <a:t>co</a:t>
            </a:r>
            <a:r>
              <a:rPr lang="en-GB" sz="1100" dirty="0">
                <a:latin typeface="Arial"/>
                <a:ea typeface="Times New Roman"/>
                <a:cs typeface="Arial"/>
              </a:rPr>
              <a:t>m</a:t>
            </a:r>
            <a:r>
              <a:rPr lang="en-GB" sz="1100" spc="-5" dirty="0">
                <a:latin typeface="Arial"/>
                <a:ea typeface="Times New Roman"/>
                <a:cs typeface="Arial"/>
              </a:rPr>
              <a:t>pli</a:t>
            </a:r>
            <a:r>
              <a:rPr lang="en-GB" sz="1100" dirty="0">
                <a:latin typeface="Arial"/>
                <a:ea typeface="Times New Roman"/>
                <a:cs typeface="Arial"/>
              </a:rPr>
              <a:t>es</a:t>
            </a:r>
            <a:r>
              <a:rPr lang="en-GB" sz="1100" spc="75" dirty="0">
                <a:latin typeface="Arial"/>
                <a:ea typeface="Times New Roman"/>
                <a:cs typeface="Arial"/>
              </a:rPr>
              <a:t> </a:t>
            </a:r>
            <a:r>
              <a:rPr lang="en-GB" sz="1100" spc="-20" dirty="0">
                <a:latin typeface="Arial"/>
                <a:ea typeface="Times New Roman"/>
                <a:cs typeface="Arial"/>
              </a:rPr>
              <a:t>w</a:t>
            </a:r>
            <a:r>
              <a:rPr lang="en-GB" sz="1100" spc="-5" dirty="0">
                <a:latin typeface="Arial"/>
                <a:ea typeface="Times New Roman"/>
                <a:cs typeface="Arial"/>
              </a:rPr>
              <a:t>i</a:t>
            </a:r>
            <a:r>
              <a:rPr lang="en-GB" sz="1100" spc="5" dirty="0">
                <a:latin typeface="Arial"/>
                <a:ea typeface="Times New Roman"/>
                <a:cs typeface="Arial"/>
              </a:rPr>
              <a:t>t</a:t>
            </a:r>
            <a:r>
              <a:rPr lang="en-GB" sz="1100" dirty="0">
                <a:latin typeface="Arial"/>
                <a:ea typeface="Times New Roman"/>
                <a:cs typeface="Arial"/>
              </a:rPr>
              <a:t>h </a:t>
            </a:r>
            <a:r>
              <a:rPr lang="en-GB" sz="1100" spc="-5" dirty="0">
                <a:latin typeface="Arial"/>
                <a:ea typeface="Times New Roman"/>
                <a:cs typeface="Arial"/>
              </a:rPr>
              <a:t>al</a:t>
            </a:r>
            <a:r>
              <a:rPr lang="en-GB" sz="1100" dirty="0">
                <a:latin typeface="Arial"/>
                <a:ea typeface="Times New Roman"/>
                <a:cs typeface="Arial"/>
              </a:rPr>
              <a:t>l</a:t>
            </a:r>
            <a:r>
              <a:rPr lang="en-GB" sz="1100" spc="120" dirty="0">
                <a:latin typeface="Arial"/>
                <a:ea typeface="Times New Roman"/>
                <a:cs typeface="Arial"/>
              </a:rPr>
              <a:t> </a:t>
            </a:r>
            <a:r>
              <a:rPr lang="en-GB" sz="1100" spc="-5" dirty="0">
                <a:latin typeface="Arial"/>
                <a:ea typeface="Times New Roman"/>
                <a:cs typeface="Arial"/>
              </a:rPr>
              <a:t>app</a:t>
            </a:r>
            <a:r>
              <a:rPr lang="en-GB" sz="1100" dirty="0">
                <a:latin typeface="Arial"/>
                <a:ea typeface="Times New Roman"/>
                <a:cs typeface="Arial"/>
              </a:rPr>
              <a:t>r</a:t>
            </a:r>
            <a:r>
              <a:rPr lang="en-GB" sz="1100" spc="-5" dirty="0">
                <a:latin typeface="Arial"/>
                <a:ea typeface="Times New Roman"/>
                <a:cs typeface="Arial"/>
              </a:rPr>
              <a:t>op</a:t>
            </a:r>
            <a:r>
              <a:rPr lang="en-GB" sz="1100" dirty="0">
                <a:latin typeface="Arial"/>
                <a:ea typeface="Times New Roman"/>
                <a:cs typeface="Arial"/>
              </a:rPr>
              <a:t>r</a:t>
            </a:r>
            <a:r>
              <a:rPr lang="en-GB" sz="1100" spc="-5" dirty="0">
                <a:latin typeface="Arial"/>
                <a:ea typeface="Times New Roman"/>
                <a:cs typeface="Arial"/>
              </a:rPr>
              <a:t>ia</a:t>
            </a:r>
            <a:r>
              <a:rPr lang="en-GB" sz="1100" spc="5" dirty="0">
                <a:latin typeface="Arial"/>
                <a:ea typeface="Times New Roman"/>
                <a:cs typeface="Arial"/>
              </a:rPr>
              <a:t>t</a:t>
            </a:r>
            <a:r>
              <a:rPr lang="en-GB" sz="1100" dirty="0">
                <a:latin typeface="Arial"/>
                <a:ea typeface="Times New Roman"/>
                <a:cs typeface="Arial"/>
              </a:rPr>
              <a:t>e</a:t>
            </a:r>
            <a:r>
              <a:rPr lang="en-GB" sz="1100" spc="110" dirty="0">
                <a:latin typeface="Arial"/>
                <a:ea typeface="Times New Roman"/>
                <a:cs typeface="Arial"/>
              </a:rPr>
              <a:t> </a:t>
            </a:r>
            <a:r>
              <a:rPr lang="en-GB" sz="1100" spc="-5" dirty="0">
                <a:latin typeface="Arial"/>
                <a:ea typeface="Times New Roman"/>
                <a:cs typeface="Arial"/>
              </a:rPr>
              <a:t>e</a:t>
            </a:r>
            <a:r>
              <a:rPr lang="en-GB" sz="1100" dirty="0">
                <a:latin typeface="Arial"/>
                <a:ea typeface="Times New Roman"/>
                <a:cs typeface="Arial"/>
              </a:rPr>
              <a:t>m</a:t>
            </a:r>
            <a:r>
              <a:rPr lang="en-GB" sz="1100" spc="-5" dirty="0">
                <a:latin typeface="Arial"/>
                <a:ea typeface="Times New Roman"/>
                <a:cs typeface="Arial"/>
              </a:rPr>
              <a:t>plo</a:t>
            </a:r>
            <a:r>
              <a:rPr lang="en-GB" sz="1100" spc="-25" dirty="0">
                <a:latin typeface="Arial"/>
                <a:ea typeface="Times New Roman"/>
                <a:cs typeface="Arial"/>
              </a:rPr>
              <a:t>y</a:t>
            </a:r>
            <a:r>
              <a:rPr lang="en-GB" sz="1100" spc="15" dirty="0">
                <a:latin typeface="Arial"/>
                <a:ea typeface="Times New Roman"/>
                <a:cs typeface="Arial"/>
              </a:rPr>
              <a:t>m</a:t>
            </a:r>
            <a:r>
              <a:rPr lang="en-GB" sz="1100" spc="-5" dirty="0">
                <a:latin typeface="Arial"/>
                <a:ea typeface="Times New Roman"/>
                <a:cs typeface="Arial"/>
              </a:rPr>
              <a:t>en</a:t>
            </a:r>
            <a:r>
              <a:rPr lang="en-GB" sz="1100" dirty="0">
                <a:latin typeface="Arial"/>
                <a:ea typeface="Times New Roman"/>
                <a:cs typeface="Arial"/>
              </a:rPr>
              <a:t>t</a:t>
            </a:r>
            <a:r>
              <a:rPr lang="en-GB" sz="1100" spc="130" dirty="0">
                <a:latin typeface="Arial"/>
                <a:ea typeface="Times New Roman"/>
                <a:cs typeface="Arial"/>
              </a:rPr>
              <a:t> </a:t>
            </a:r>
            <a:r>
              <a:rPr lang="en-GB" sz="1100" spc="-5" dirty="0">
                <a:latin typeface="Arial"/>
                <a:ea typeface="Times New Roman"/>
                <a:cs typeface="Arial"/>
              </a:rPr>
              <a:t>an</a:t>
            </a:r>
            <a:r>
              <a:rPr lang="en-GB" sz="1100" dirty="0">
                <a:latin typeface="Arial"/>
                <a:ea typeface="Times New Roman"/>
                <a:cs typeface="Arial"/>
              </a:rPr>
              <a:t>d</a:t>
            </a:r>
            <a:r>
              <a:rPr lang="en-GB" sz="1100" spc="125" dirty="0">
                <a:latin typeface="Arial"/>
                <a:ea typeface="Times New Roman"/>
                <a:cs typeface="Arial"/>
              </a:rPr>
              <a:t> </a:t>
            </a:r>
            <a:r>
              <a:rPr lang="en-GB" sz="1100" spc="-5" dirty="0">
                <a:latin typeface="Arial"/>
                <a:ea typeface="Times New Roman"/>
                <a:cs typeface="Arial"/>
              </a:rPr>
              <a:t>e</a:t>
            </a:r>
            <a:r>
              <a:rPr lang="en-GB" sz="1100" spc="20" dirty="0">
                <a:latin typeface="Arial"/>
                <a:ea typeface="Times New Roman"/>
                <a:cs typeface="Arial"/>
              </a:rPr>
              <a:t>q</a:t>
            </a:r>
            <a:r>
              <a:rPr lang="en-GB" sz="1100" spc="-5" dirty="0">
                <a:latin typeface="Arial"/>
                <a:ea typeface="Times New Roman"/>
                <a:cs typeface="Arial"/>
              </a:rPr>
              <a:t>ual</a:t>
            </a:r>
            <a:r>
              <a:rPr lang="en-GB" sz="1100" spc="-20" dirty="0">
                <a:latin typeface="Arial"/>
                <a:ea typeface="Times New Roman"/>
                <a:cs typeface="Arial"/>
              </a:rPr>
              <a:t>i</a:t>
            </a:r>
            <a:r>
              <a:rPr lang="en-GB" sz="1100" spc="5" dirty="0">
                <a:latin typeface="Arial"/>
                <a:ea typeface="Times New Roman"/>
                <a:cs typeface="Arial"/>
              </a:rPr>
              <a:t>t</a:t>
            </a:r>
            <a:r>
              <a:rPr lang="en-GB" sz="1100" spc="-5" dirty="0">
                <a:latin typeface="Arial"/>
                <a:ea typeface="Times New Roman"/>
                <a:cs typeface="Arial"/>
              </a:rPr>
              <a:t>ie</a:t>
            </a:r>
            <a:r>
              <a:rPr lang="en-GB" sz="1100" dirty="0">
                <a:latin typeface="Arial"/>
                <a:ea typeface="Times New Roman"/>
                <a:cs typeface="Arial"/>
              </a:rPr>
              <a:t>s</a:t>
            </a:r>
            <a:r>
              <a:rPr lang="en-GB" sz="1100" spc="125" dirty="0">
                <a:latin typeface="Arial"/>
                <a:ea typeface="Times New Roman"/>
                <a:cs typeface="Arial"/>
              </a:rPr>
              <a:t> </a:t>
            </a:r>
            <a:r>
              <a:rPr lang="en-GB" sz="1100" spc="-5" dirty="0">
                <a:latin typeface="Arial"/>
                <a:ea typeface="Times New Roman"/>
                <a:cs typeface="Arial"/>
              </a:rPr>
              <a:t>le</a:t>
            </a:r>
            <a:r>
              <a:rPr lang="en-GB" sz="1100" spc="20" dirty="0">
                <a:latin typeface="Arial"/>
                <a:ea typeface="Times New Roman"/>
                <a:cs typeface="Arial"/>
              </a:rPr>
              <a:t>g</a:t>
            </a:r>
            <a:r>
              <a:rPr lang="en-GB" sz="1100" spc="-20" dirty="0">
                <a:latin typeface="Arial"/>
                <a:ea typeface="Times New Roman"/>
                <a:cs typeface="Arial"/>
              </a:rPr>
              <a:t>i</a:t>
            </a:r>
            <a:r>
              <a:rPr lang="en-GB" sz="1100" dirty="0">
                <a:latin typeface="Arial"/>
                <a:ea typeface="Times New Roman"/>
                <a:cs typeface="Arial"/>
              </a:rPr>
              <a:t>s</a:t>
            </a:r>
            <a:r>
              <a:rPr lang="en-GB" sz="1100" spc="-20" dirty="0">
                <a:latin typeface="Arial"/>
                <a:ea typeface="Times New Roman"/>
                <a:cs typeface="Arial"/>
              </a:rPr>
              <a:t>l</a:t>
            </a:r>
            <a:r>
              <a:rPr lang="en-GB" sz="1100" spc="-5" dirty="0">
                <a:latin typeface="Arial"/>
                <a:ea typeface="Times New Roman"/>
                <a:cs typeface="Arial"/>
              </a:rPr>
              <a:t>a</a:t>
            </a:r>
            <a:r>
              <a:rPr lang="en-GB" sz="1100" spc="5" dirty="0">
                <a:latin typeface="Arial"/>
                <a:ea typeface="Times New Roman"/>
                <a:cs typeface="Arial"/>
              </a:rPr>
              <a:t>t</a:t>
            </a:r>
            <a:r>
              <a:rPr lang="en-GB" sz="1100" spc="-5" dirty="0">
                <a:latin typeface="Arial"/>
                <a:ea typeface="Times New Roman"/>
                <a:cs typeface="Arial"/>
              </a:rPr>
              <a:t>i</a:t>
            </a:r>
            <a:r>
              <a:rPr lang="en-GB" sz="1100" dirty="0">
                <a:latin typeface="Arial"/>
                <a:ea typeface="Times New Roman"/>
                <a:cs typeface="Arial"/>
              </a:rPr>
              <a:t>o</a:t>
            </a:r>
            <a:r>
              <a:rPr lang="en-GB" sz="1100" spc="-5" dirty="0">
                <a:latin typeface="Arial"/>
                <a:ea typeface="Times New Roman"/>
                <a:cs typeface="Arial"/>
              </a:rPr>
              <a:t>n</a:t>
            </a:r>
            <a:r>
              <a:rPr lang="en-GB" sz="1100" dirty="0">
                <a:latin typeface="Arial"/>
                <a:ea typeface="Times New Roman"/>
                <a:cs typeface="Arial"/>
              </a:rPr>
              <a:t>.</a:t>
            </a:r>
            <a:r>
              <a:rPr lang="en-GB" sz="1100" spc="265" dirty="0">
                <a:latin typeface="Arial"/>
                <a:ea typeface="Times New Roman"/>
                <a:cs typeface="Arial"/>
              </a:rPr>
              <a:t> </a:t>
            </a:r>
            <a:r>
              <a:rPr lang="en-GB" sz="1100" spc="20" dirty="0">
                <a:latin typeface="Arial"/>
                <a:ea typeface="Times New Roman"/>
                <a:cs typeface="Arial"/>
              </a:rPr>
              <a:t>T</a:t>
            </a:r>
            <a:r>
              <a:rPr lang="en-GB" sz="1100" spc="-5" dirty="0">
                <a:latin typeface="Arial"/>
                <a:ea typeface="Times New Roman"/>
                <a:cs typeface="Arial"/>
              </a:rPr>
              <a:t>h</a:t>
            </a:r>
            <a:r>
              <a:rPr lang="en-GB" sz="1100" dirty="0">
                <a:latin typeface="Arial"/>
                <a:ea typeface="Times New Roman"/>
                <a:cs typeface="Arial"/>
              </a:rPr>
              <a:t>e</a:t>
            </a:r>
            <a:r>
              <a:rPr lang="en-GB" sz="1100" spc="110" dirty="0">
                <a:latin typeface="Arial"/>
                <a:ea typeface="Times New Roman"/>
                <a:cs typeface="Arial"/>
              </a:rPr>
              <a:t> </a:t>
            </a:r>
            <a:r>
              <a:rPr lang="en-GB" sz="1100" spc="-5" dirty="0">
                <a:latin typeface="Arial"/>
                <a:ea typeface="Times New Roman"/>
                <a:cs typeface="Arial"/>
              </a:rPr>
              <a:t>au</a:t>
            </a:r>
            <a:r>
              <a:rPr lang="en-GB" sz="1100" spc="5" dirty="0">
                <a:latin typeface="Arial"/>
                <a:ea typeface="Times New Roman"/>
                <a:cs typeface="Arial"/>
              </a:rPr>
              <a:t>t</a:t>
            </a:r>
            <a:r>
              <a:rPr lang="en-GB" sz="1100" spc="-15" dirty="0">
                <a:latin typeface="Arial"/>
                <a:ea typeface="Times New Roman"/>
                <a:cs typeface="Arial"/>
              </a:rPr>
              <a:t>h</a:t>
            </a:r>
            <a:r>
              <a:rPr lang="en-GB" sz="1100" spc="-5" dirty="0">
                <a:latin typeface="Arial"/>
                <a:ea typeface="Times New Roman"/>
                <a:cs typeface="Arial"/>
              </a:rPr>
              <a:t>o</a:t>
            </a:r>
            <a:r>
              <a:rPr lang="en-GB" sz="1100" dirty="0">
                <a:latin typeface="Arial"/>
                <a:ea typeface="Times New Roman"/>
                <a:cs typeface="Arial"/>
              </a:rPr>
              <a:t>r</a:t>
            </a:r>
            <a:r>
              <a:rPr lang="en-GB" sz="1100" spc="-5" dirty="0">
                <a:latin typeface="Arial"/>
                <a:ea typeface="Times New Roman"/>
                <a:cs typeface="Arial"/>
              </a:rPr>
              <a:t>i</a:t>
            </a:r>
            <a:r>
              <a:rPr lang="en-GB" sz="1100" spc="5" dirty="0">
                <a:latin typeface="Arial"/>
                <a:ea typeface="Times New Roman"/>
                <a:cs typeface="Arial"/>
              </a:rPr>
              <a:t>t</a:t>
            </a:r>
            <a:r>
              <a:rPr lang="en-GB" sz="1100" dirty="0">
                <a:latin typeface="Arial"/>
                <a:ea typeface="Times New Roman"/>
                <a:cs typeface="Arial"/>
              </a:rPr>
              <a:t>y</a:t>
            </a:r>
            <a:r>
              <a:rPr lang="en-GB" sz="1100" spc="100" dirty="0">
                <a:latin typeface="Arial"/>
                <a:ea typeface="Times New Roman"/>
                <a:cs typeface="Arial"/>
              </a:rPr>
              <a:t> </a:t>
            </a:r>
            <a:r>
              <a:rPr lang="en-GB" sz="1100" spc="-20" dirty="0">
                <a:latin typeface="Arial"/>
                <a:ea typeface="Times New Roman"/>
                <a:cs typeface="Arial"/>
              </a:rPr>
              <a:t>w</a:t>
            </a:r>
            <a:r>
              <a:rPr lang="en-GB" sz="1100" spc="-10" dirty="0">
                <a:latin typeface="Arial"/>
                <a:ea typeface="Times New Roman"/>
                <a:cs typeface="Arial"/>
              </a:rPr>
              <a:t>il</a:t>
            </a:r>
            <a:r>
              <a:rPr lang="en-GB" sz="1100" dirty="0">
                <a:latin typeface="Arial"/>
                <a:ea typeface="Times New Roman"/>
                <a:cs typeface="Arial"/>
              </a:rPr>
              <a:t>l</a:t>
            </a:r>
            <a:r>
              <a:rPr lang="en-GB" sz="1100" spc="120" dirty="0">
                <a:latin typeface="Arial"/>
                <a:ea typeface="Times New Roman"/>
                <a:cs typeface="Arial"/>
              </a:rPr>
              <a:t> </a:t>
            </a:r>
            <a:r>
              <a:rPr lang="en-GB" sz="1100" spc="-5" dirty="0">
                <a:latin typeface="Arial"/>
                <a:ea typeface="Times New Roman"/>
                <a:cs typeface="Arial"/>
              </a:rPr>
              <a:t>a</a:t>
            </a:r>
            <a:r>
              <a:rPr lang="en-GB" sz="1100" spc="5" dirty="0">
                <a:latin typeface="Arial"/>
                <a:ea typeface="Times New Roman"/>
                <a:cs typeface="Arial"/>
              </a:rPr>
              <a:t>l</a:t>
            </a:r>
            <a:r>
              <a:rPr lang="en-GB" sz="1100" spc="-30" dirty="0">
                <a:latin typeface="Arial"/>
                <a:ea typeface="Times New Roman"/>
                <a:cs typeface="Arial"/>
              </a:rPr>
              <a:t>w</a:t>
            </a:r>
            <a:r>
              <a:rPr lang="en-GB" sz="1100" spc="20" dirty="0">
                <a:latin typeface="Arial"/>
                <a:ea typeface="Times New Roman"/>
                <a:cs typeface="Arial"/>
              </a:rPr>
              <a:t>a</a:t>
            </a:r>
            <a:r>
              <a:rPr lang="en-GB" sz="1100" spc="-25" dirty="0">
                <a:latin typeface="Arial"/>
                <a:ea typeface="Times New Roman"/>
                <a:cs typeface="Arial"/>
              </a:rPr>
              <a:t>y</a:t>
            </a:r>
            <a:r>
              <a:rPr lang="en-GB" sz="1100" dirty="0">
                <a:latin typeface="Arial"/>
                <a:ea typeface="Times New Roman"/>
                <a:cs typeface="Arial"/>
              </a:rPr>
              <a:t>s</a:t>
            </a:r>
            <a:r>
              <a:rPr lang="en-GB" sz="1100" spc="125" dirty="0">
                <a:latin typeface="Arial"/>
                <a:ea typeface="Times New Roman"/>
                <a:cs typeface="Arial"/>
              </a:rPr>
              <a:t> </a:t>
            </a:r>
            <a:r>
              <a:rPr lang="en-GB" sz="1100" dirty="0">
                <a:latin typeface="Arial"/>
                <a:ea typeface="Times New Roman"/>
                <a:cs typeface="Arial"/>
              </a:rPr>
              <a:t>se</a:t>
            </a:r>
            <a:r>
              <a:rPr lang="en-GB" sz="1100" spc="-5" dirty="0">
                <a:latin typeface="Arial"/>
                <a:ea typeface="Times New Roman"/>
                <a:cs typeface="Arial"/>
              </a:rPr>
              <a:t>e</a:t>
            </a:r>
            <a:r>
              <a:rPr lang="en-GB" sz="1100" dirty="0">
                <a:latin typeface="Arial"/>
                <a:ea typeface="Times New Roman"/>
                <a:cs typeface="Arial"/>
              </a:rPr>
              <a:t>k</a:t>
            </a:r>
            <a:r>
              <a:rPr lang="en-GB" sz="1100" spc="150" dirty="0">
                <a:latin typeface="Arial"/>
                <a:ea typeface="Times New Roman"/>
                <a:cs typeface="Arial"/>
              </a:rPr>
              <a:t> </a:t>
            </a:r>
            <a:r>
              <a:rPr lang="en-GB" sz="1100" spc="5" dirty="0">
                <a:latin typeface="Arial"/>
                <a:ea typeface="Times New Roman"/>
                <a:cs typeface="Arial"/>
              </a:rPr>
              <a:t>t</a:t>
            </a:r>
            <a:r>
              <a:rPr lang="en-GB" sz="1100" dirty="0">
                <a:latin typeface="Arial"/>
                <a:ea typeface="Times New Roman"/>
                <a:cs typeface="Arial"/>
              </a:rPr>
              <a:t>o</a:t>
            </a:r>
            <a:r>
              <a:rPr lang="en-GB" sz="1100" spc="95" dirty="0">
                <a:latin typeface="Arial"/>
                <a:ea typeface="Times New Roman"/>
                <a:cs typeface="Arial"/>
              </a:rPr>
              <a:t> </a:t>
            </a:r>
            <a:r>
              <a:rPr lang="en-GB" sz="1100" dirty="0">
                <a:latin typeface="Arial"/>
                <a:ea typeface="Times New Roman"/>
                <a:cs typeface="Arial"/>
              </a:rPr>
              <a:t>a</a:t>
            </a:r>
            <a:r>
              <a:rPr lang="en-GB" sz="1100" spc="-5" dirty="0">
                <a:latin typeface="Arial"/>
                <a:ea typeface="Times New Roman"/>
                <a:cs typeface="Arial"/>
              </a:rPr>
              <a:t>p</a:t>
            </a:r>
            <a:r>
              <a:rPr lang="en-GB" sz="1100" dirty="0">
                <a:latin typeface="Arial"/>
                <a:ea typeface="Times New Roman"/>
                <a:cs typeface="Arial"/>
              </a:rPr>
              <a:t>p</a:t>
            </a:r>
            <a:r>
              <a:rPr lang="en-GB" sz="1100" spc="-5" dirty="0">
                <a:latin typeface="Arial"/>
                <a:ea typeface="Times New Roman"/>
                <a:cs typeface="Arial"/>
              </a:rPr>
              <a:t>oint </a:t>
            </a:r>
            <a:r>
              <a:rPr lang="en-GB" sz="1100" spc="5" dirty="0">
                <a:latin typeface="Arial"/>
                <a:ea typeface="Times New Roman"/>
                <a:cs typeface="Arial"/>
              </a:rPr>
              <a:t>t</a:t>
            </a:r>
            <a:r>
              <a:rPr lang="en-GB" sz="1100" spc="-5" dirty="0">
                <a:latin typeface="Arial"/>
                <a:ea typeface="Times New Roman"/>
                <a:cs typeface="Arial"/>
              </a:rPr>
              <a:t>h</a:t>
            </a:r>
            <a:r>
              <a:rPr lang="en-GB" sz="1100" dirty="0">
                <a:latin typeface="Arial"/>
                <a:ea typeface="Times New Roman"/>
                <a:cs typeface="Arial"/>
              </a:rPr>
              <a:t>e</a:t>
            </a:r>
            <a:r>
              <a:rPr lang="en-GB" sz="1100" spc="170" dirty="0">
                <a:latin typeface="Arial"/>
                <a:ea typeface="Times New Roman"/>
                <a:cs typeface="Arial"/>
              </a:rPr>
              <a:t> </a:t>
            </a:r>
            <a:r>
              <a:rPr lang="en-GB" sz="1100" dirty="0">
                <a:latin typeface="Arial"/>
                <a:ea typeface="Times New Roman"/>
                <a:cs typeface="Arial"/>
              </a:rPr>
              <a:t>b</a:t>
            </a:r>
            <a:r>
              <a:rPr lang="en-GB" sz="1100" spc="-5" dirty="0">
                <a:latin typeface="Arial"/>
                <a:ea typeface="Times New Roman"/>
                <a:cs typeface="Arial"/>
              </a:rPr>
              <a:t>e</a:t>
            </a:r>
            <a:r>
              <a:rPr lang="en-GB" sz="1100" dirty="0">
                <a:latin typeface="Arial"/>
                <a:ea typeface="Times New Roman"/>
                <a:cs typeface="Arial"/>
              </a:rPr>
              <a:t>st</a:t>
            </a:r>
            <a:r>
              <a:rPr lang="en-GB" sz="1100" spc="185" dirty="0">
                <a:latin typeface="Arial"/>
                <a:ea typeface="Times New Roman"/>
                <a:cs typeface="Arial"/>
              </a:rPr>
              <a:t> </a:t>
            </a:r>
            <a:r>
              <a:rPr lang="en-GB" sz="1100" spc="-5" dirty="0">
                <a:latin typeface="Arial"/>
                <a:ea typeface="Times New Roman"/>
                <a:cs typeface="Arial"/>
              </a:rPr>
              <a:t>a</a:t>
            </a:r>
            <a:r>
              <a:rPr lang="en-GB" sz="1100" spc="-25" dirty="0">
                <a:latin typeface="Arial"/>
                <a:ea typeface="Times New Roman"/>
                <a:cs typeface="Arial"/>
              </a:rPr>
              <a:t>v</a:t>
            </a:r>
            <a:r>
              <a:rPr lang="en-GB" sz="1100" spc="-5" dirty="0">
                <a:latin typeface="Arial"/>
                <a:ea typeface="Times New Roman"/>
                <a:cs typeface="Arial"/>
              </a:rPr>
              <a:t>ailabl</a:t>
            </a:r>
            <a:r>
              <a:rPr lang="en-GB" sz="1100" dirty="0">
                <a:latin typeface="Arial"/>
                <a:ea typeface="Times New Roman"/>
                <a:cs typeface="Arial"/>
              </a:rPr>
              <a:t>e</a:t>
            </a:r>
            <a:r>
              <a:rPr lang="en-GB" sz="1100" spc="170" dirty="0">
                <a:latin typeface="Arial"/>
                <a:ea typeface="Times New Roman"/>
                <a:cs typeface="Arial"/>
              </a:rPr>
              <a:t> </a:t>
            </a:r>
            <a:r>
              <a:rPr lang="en-GB" sz="1100" dirty="0">
                <a:latin typeface="Arial"/>
                <a:ea typeface="Times New Roman"/>
                <a:cs typeface="Arial"/>
              </a:rPr>
              <a:t>ca</a:t>
            </a:r>
            <a:r>
              <a:rPr lang="en-GB" sz="1100" spc="-5" dirty="0">
                <a:latin typeface="Arial"/>
                <a:ea typeface="Times New Roman"/>
                <a:cs typeface="Arial"/>
              </a:rPr>
              <a:t>ndida</a:t>
            </a:r>
            <a:r>
              <a:rPr lang="en-GB" sz="1100" spc="5" dirty="0">
                <a:latin typeface="Arial"/>
                <a:ea typeface="Times New Roman"/>
                <a:cs typeface="Arial"/>
              </a:rPr>
              <a:t>t</a:t>
            </a:r>
            <a:r>
              <a:rPr lang="en-GB" sz="1100" dirty="0">
                <a:latin typeface="Arial"/>
                <a:ea typeface="Times New Roman"/>
                <a:cs typeface="Arial"/>
              </a:rPr>
              <a:t>e</a:t>
            </a:r>
            <a:r>
              <a:rPr lang="en-GB" sz="1100" spc="170" dirty="0">
                <a:latin typeface="Arial"/>
                <a:ea typeface="Times New Roman"/>
                <a:cs typeface="Arial"/>
              </a:rPr>
              <a:t> </a:t>
            </a:r>
            <a:r>
              <a:rPr lang="en-GB" sz="1100" spc="5" dirty="0">
                <a:latin typeface="Arial"/>
                <a:ea typeface="Times New Roman"/>
                <a:cs typeface="Arial"/>
              </a:rPr>
              <a:t>t</a:t>
            </a:r>
            <a:r>
              <a:rPr lang="en-GB" sz="1100" dirty="0">
                <a:latin typeface="Arial"/>
                <a:ea typeface="Times New Roman"/>
                <a:cs typeface="Arial"/>
              </a:rPr>
              <a:t>o</a:t>
            </a:r>
            <a:r>
              <a:rPr lang="en-GB" sz="1100" spc="170" dirty="0">
                <a:latin typeface="Arial"/>
                <a:ea typeface="Times New Roman"/>
                <a:cs typeface="Arial"/>
              </a:rPr>
              <a:t> </a:t>
            </a:r>
            <a:r>
              <a:rPr lang="en-GB" sz="1100" dirty="0">
                <a:latin typeface="Arial"/>
                <a:ea typeface="Times New Roman"/>
                <a:cs typeface="Arial"/>
              </a:rPr>
              <a:t>a</a:t>
            </a:r>
            <a:r>
              <a:rPr lang="en-GB" sz="1100" spc="170" dirty="0">
                <a:latin typeface="Arial"/>
                <a:ea typeface="Times New Roman"/>
                <a:cs typeface="Arial"/>
              </a:rPr>
              <a:t> </a:t>
            </a:r>
            <a:r>
              <a:rPr lang="en-GB" sz="1100" dirty="0">
                <a:latin typeface="Arial"/>
                <a:ea typeface="Times New Roman"/>
                <a:cs typeface="Arial"/>
              </a:rPr>
              <a:t>p</a:t>
            </a:r>
            <a:r>
              <a:rPr lang="en-GB" sz="1100" spc="-5" dirty="0">
                <a:latin typeface="Arial"/>
                <a:ea typeface="Times New Roman"/>
                <a:cs typeface="Arial"/>
              </a:rPr>
              <a:t>o</a:t>
            </a:r>
            <a:r>
              <a:rPr lang="en-GB" sz="1100" dirty="0">
                <a:latin typeface="Arial"/>
                <a:ea typeface="Times New Roman"/>
                <a:cs typeface="Arial"/>
              </a:rPr>
              <a:t>st</a:t>
            </a:r>
            <a:r>
              <a:rPr lang="en-GB" sz="1100" spc="180" dirty="0">
                <a:latin typeface="Arial"/>
                <a:ea typeface="Times New Roman"/>
                <a:cs typeface="Arial"/>
              </a:rPr>
              <a:t> </a:t>
            </a:r>
            <a:r>
              <a:rPr lang="en-GB" sz="1100" spc="-30" dirty="0">
                <a:latin typeface="Arial"/>
                <a:ea typeface="Times New Roman"/>
                <a:cs typeface="Arial"/>
              </a:rPr>
              <a:t>w</a:t>
            </a:r>
            <a:r>
              <a:rPr lang="en-GB" sz="1100" spc="-5" dirty="0">
                <a:latin typeface="Arial"/>
                <a:ea typeface="Times New Roman"/>
                <a:cs typeface="Arial"/>
              </a:rPr>
              <a:t>h</a:t>
            </a:r>
            <a:r>
              <a:rPr lang="en-GB" sz="1100" dirty="0">
                <a:latin typeface="Arial"/>
                <a:ea typeface="Times New Roman"/>
                <a:cs typeface="Arial"/>
              </a:rPr>
              <a:t>o</a:t>
            </a:r>
            <a:r>
              <a:rPr lang="en-GB" sz="1100" spc="170" dirty="0">
                <a:latin typeface="Arial"/>
                <a:ea typeface="Times New Roman"/>
                <a:cs typeface="Arial"/>
              </a:rPr>
              <a:t> </a:t>
            </a:r>
            <a:r>
              <a:rPr lang="en-GB" sz="1100" spc="-5" dirty="0">
                <a:latin typeface="Arial"/>
                <a:ea typeface="Times New Roman"/>
                <a:cs typeface="Arial"/>
              </a:rPr>
              <a:t>ha</a:t>
            </a:r>
            <a:r>
              <a:rPr lang="en-GB" sz="1100" dirty="0">
                <a:latin typeface="Arial"/>
                <a:ea typeface="Times New Roman"/>
                <a:cs typeface="Arial"/>
              </a:rPr>
              <a:t>s</a:t>
            </a:r>
            <a:r>
              <a:rPr lang="en-GB" sz="1100" spc="170" dirty="0">
                <a:latin typeface="Arial"/>
                <a:ea typeface="Times New Roman"/>
                <a:cs typeface="Arial"/>
              </a:rPr>
              <a:t> </a:t>
            </a:r>
            <a:r>
              <a:rPr lang="en-GB" sz="1100" spc="5" dirty="0">
                <a:latin typeface="Arial"/>
                <a:ea typeface="Times New Roman"/>
                <a:cs typeface="Arial"/>
              </a:rPr>
              <a:t>t</a:t>
            </a:r>
            <a:r>
              <a:rPr lang="en-GB" sz="1100" spc="-5" dirty="0">
                <a:latin typeface="Arial"/>
                <a:ea typeface="Times New Roman"/>
                <a:cs typeface="Arial"/>
              </a:rPr>
              <a:t>h</a:t>
            </a:r>
            <a:r>
              <a:rPr lang="en-GB" sz="1100" dirty="0">
                <a:latin typeface="Arial"/>
                <a:ea typeface="Times New Roman"/>
                <a:cs typeface="Arial"/>
              </a:rPr>
              <a:t>e</a:t>
            </a:r>
            <a:r>
              <a:rPr lang="en-GB" sz="1100" spc="170" dirty="0">
                <a:latin typeface="Arial"/>
                <a:ea typeface="Times New Roman"/>
                <a:cs typeface="Arial"/>
              </a:rPr>
              <a:t> </a:t>
            </a:r>
            <a:r>
              <a:rPr lang="en-GB" sz="1100" dirty="0">
                <a:latin typeface="Arial"/>
                <a:ea typeface="Times New Roman"/>
                <a:cs typeface="Arial"/>
              </a:rPr>
              <a:t>s</a:t>
            </a:r>
            <a:r>
              <a:rPr lang="en-GB" sz="1100" spc="20" dirty="0">
                <a:latin typeface="Arial"/>
                <a:ea typeface="Times New Roman"/>
                <a:cs typeface="Arial"/>
              </a:rPr>
              <a:t>k</a:t>
            </a:r>
            <a:r>
              <a:rPr lang="en-GB" sz="1100" spc="-5" dirty="0">
                <a:latin typeface="Arial"/>
                <a:ea typeface="Times New Roman"/>
                <a:cs typeface="Arial"/>
              </a:rPr>
              <a:t>il</a:t>
            </a:r>
            <a:r>
              <a:rPr lang="en-GB" sz="1100" spc="-15" dirty="0">
                <a:latin typeface="Arial"/>
                <a:ea typeface="Times New Roman"/>
                <a:cs typeface="Arial"/>
              </a:rPr>
              <a:t>l</a:t>
            </a:r>
            <a:r>
              <a:rPr lang="en-GB" sz="1100" dirty="0">
                <a:latin typeface="Arial"/>
                <a:ea typeface="Times New Roman"/>
                <a:cs typeface="Arial"/>
              </a:rPr>
              <a:t>s,</a:t>
            </a:r>
            <a:r>
              <a:rPr lang="en-GB" sz="1100" spc="165" dirty="0">
                <a:latin typeface="Arial"/>
                <a:ea typeface="Times New Roman"/>
                <a:cs typeface="Arial"/>
              </a:rPr>
              <a:t> </a:t>
            </a:r>
            <a:r>
              <a:rPr lang="en-GB" sz="1100" spc="10" dirty="0">
                <a:latin typeface="Arial"/>
                <a:ea typeface="Times New Roman"/>
                <a:cs typeface="Arial"/>
              </a:rPr>
              <a:t>k</a:t>
            </a:r>
            <a:r>
              <a:rPr lang="en-GB" sz="1100" spc="-5" dirty="0">
                <a:latin typeface="Arial"/>
                <a:ea typeface="Times New Roman"/>
                <a:cs typeface="Arial"/>
              </a:rPr>
              <a:t>n</a:t>
            </a:r>
            <a:r>
              <a:rPr lang="en-GB" sz="1100" spc="-15" dirty="0">
                <a:latin typeface="Arial"/>
                <a:ea typeface="Times New Roman"/>
                <a:cs typeface="Arial"/>
              </a:rPr>
              <a:t>o</a:t>
            </a:r>
            <a:r>
              <a:rPr lang="en-GB" sz="1100" spc="-20" dirty="0">
                <a:latin typeface="Arial"/>
                <a:ea typeface="Times New Roman"/>
                <a:cs typeface="Arial"/>
              </a:rPr>
              <a:t>w</a:t>
            </a:r>
            <a:r>
              <a:rPr lang="en-GB" sz="1100" spc="-5" dirty="0">
                <a:latin typeface="Arial"/>
                <a:ea typeface="Times New Roman"/>
                <a:cs typeface="Arial"/>
              </a:rPr>
              <a:t>led</a:t>
            </a:r>
            <a:r>
              <a:rPr lang="en-GB" sz="1100" spc="20" dirty="0">
                <a:latin typeface="Arial"/>
                <a:ea typeface="Times New Roman"/>
                <a:cs typeface="Arial"/>
              </a:rPr>
              <a:t>g</a:t>
            </a:r>
            <a:r>
              <a:rPr lang="en-GB" sz="1100" spc="-15" dirty="0">
                <a:latin typeface="Arial"/>
                <a:ea typeface="Times New Roman"/>
                <a:cs typeface="Arial"/>
              </a:rPr>
              <a:t>e</a:t>
            </a:r>
            <a:r>
              <a:rPr lang="en-GB" sz="1100" dirty="0">
                <a:latin typeface="Arial"/>
                <a:ea typeface="Times New Roman"/>
                <a:cs typeface="Arial"/>
              </a:rPr>
              <a:t>,</a:t>
            </a:r>
            <a:r>
              <a:rPr lang="en-GB" sz="1100" spc="175" dirty="0">
                <a:latin typeface="Arial"/>
                <a:ea typeface="Times New Roman"/>
                <a:cs typeface="Arial"/>
              </a:rPr>
              <a:t> </a:t>
            </a:r>
            <a:r>
              <a:rPr lang="en-GB" sz="1100" spc="-5" dirty="0">
                <a:latin typeface="Arial"/>
                <a:ea typeface="Times New Roman"/>
                <a:cs typeface="Arial"/>
              </a:rPr>
              <a:t>e</a:t>
            </a:r>
            <a:r>
              <a:rPr lang="en-GB" sz="1100" spc="-25" dirty="0">
                <a:latin typeface="Arial"/>
                <a:ea typeface="Times New Roman"/>
                <a:cs typeface="Arial"/>
              </a:rPr>
              <a:t>x</a:t>
            </a:r>
            <a:r>
              <a:rPr lang="en-GB" sz="1100" spc="-5" dirty="0">
                <a:latin typeface="Arial"/>
                <a:ea typeface="Times New Roman"/>
                <a:cs typeface="Arial"/>
              </a:rPr>
              <a:t>pe</a:t>
            </a:r>
            <a:r>
              <a:rPr lang="en-GB" sz="1100" dirty="0">
                <a:latin typeface="Arial"/>
                <a:ea typeface="Times New Roman"/>
                <a:cs typeface="Arial"/>
              </a:rPr>
              <a:t>r</a:t>
            </a:r>
            <a:r>
              <a:rPr lang="en-GB" sz="1100" spc="-5" dirty="0">
                <a:latin typeface="Arial"/>
                <a:ea typeface="Times New Roman"/>
                <a:cs typeface="Arial"/>
              </a:rPr>
              <a:t>i</a:t>
            </a:r>
            <a:r>
              <a:rPr lang="en-GB" sz="1100" dirty="0">
                <a:latin typeface="Arial"/>
                <a:ea typeface="Times New Roman"/>
                <a:cs typeface="Arial"/>
              </a:rPr>
              <a:t>e</a:t>
            </a:r>
            <a:r>
              <a:rPr lang="en-GB" sz="1100" spc="-5" dirty="0">
                <a:latin typeface="Arial"/>
                <a:ea typeface="Times New Roman"/>
                <a:cs typeface="Arial"/>
              </a:rPr>
              <a:t>n</a:t>
            </a:r>
            <a:r>
              <a:rPr lang="en-GB" sz="1100" dirty="0">
                <a:latin typeface="Arial"/>
                <a:ea typeface="Times New Roman"/>
                <a:cs typeface="Arial"/>
              </a:rPr>
              <a:t>ce,</a:t>
            </a:r>
            <a:r>
              <a:rPr lang="en-GB" sz="1100" spc="180" dirty="0">
                <a:latin typeface="Arial"/>
                <a:ea typeface="Times New Roman"/>
                <a:cs typeface="Arial"/>
              </a:rPr>
              <a:t> </a:t>
            </a:r>
            <a:r>
              <a:rPr lang="en-GB" sz="1100" dirty="0">
                <a:latin typeface="Arial"/>
                <a:ea typeface="Times New Roman"/>
                <a:cs typeface="Arial"/>
              </a:rPr>
              <a:t>ab</a:t>
            </a:r>
            <a:r>
              <a:rPr lang="en-GB" sz="1100" spc="-5" dirty="0">
                <a:latin typeface="Arial"/>
                <a:ea typeface="Times New Roman"/>
                <a:cs typeface="Arial"/>
              </a:rPr>
              <a:t>ili</a:t>
            </a:r>
            <a:r>
              <a:rPr lang="en-GB" sz="1100" spc="5" dirty="0">
                <a:latin typeface="Arial"/>
                <a:ea typeface="Times New Roman"/>
                <a:cs typeface="Arial"/>
              </a:rPr>
              <a:t>t</a:t>
            </a:r>
            <a:r>
              <a:rPr lang="en-GB" sz="1100" spc="-10" dirty="0">
                <a:latin typeface="Arial"/>
                <a:ea typeface="Times New Roman"/>
                <a:cs typeface="Arial"/>
              </a:rPr>
              <a:t>i</a:t>
            </a:r>
            <a:r>
              <a:rPr lang="en-GB" sz="1100" spc="-5" dirty="0">
                <a:latin typeface="Arial"/>
                <a:ea typeface="Times New Roman"/>
                <a:cs typeface="Arial"/>
              </a:rPr>
              <a:t>e</a:t>
            </a:r>
            <a:r>
              <a:rPr lang="en-GB" sz="1100" dirty="0">
                <a:latin typeface="Arial"/>
                <a:ea typeface="Times New Roman"/>
                <a:cs typeface="Arial"/>
              </a:rPr>
              <a:t>s</a:t>
            </a:r>
            <a:r>
              <a:rPr lang="en-GB" sz="1100" spc="185" dirty="0">
                <a:latin typeface="Arial"/>
                <a:ea typeface="Times New Roman"/>
                <a:cs typeface="Arial"/>
              </a:rPr>
              <a:t> </a:t>
            </a:r>
            <a:r>
              <a:rPr lang="en-GB" sz="1100" dirty="0">
                <a:latin typeface="Arial"/>
                <a:ea typeface="Times New Roman"/>
                <a:cs typeface="Arial"/>
              </a:rPr>
              <a:t>a</a:t>
            </a:r>
            <a:r>
              <a:rPr lang="en-GB" sz="1100" spc="-20" dirty="0">
                <a:latin typeface="Arial"/>
                <a:ea typeface="Times New Roman"/>
                <a:cs typeface="Arial"/>
              </a:rPr>
              <a:t>n</a:t>
            </a:r>
            <a:r>
              <a:rPr lang="en-GB" sz="1100" dirty="0">
                <a:latin typeface="Arial"/>
                <a:ea typeface="Times New Roman"/>
                <a:cs typeface="Arial"/>
              </a:rPr>
              <a:t>d </a:t>
            </a:r>
            <a:r>
              <a:rPr lang="en-GB" sz="1100" spc="20" dirty="0">
                <a:latin typeface="Arial"/>
                <a:ea typeface="Times New Roman"/>
                <a:cs typeface="Arial"/>
              </a:rPr>
              <a:t>q</a:t>
            </a:r>
            <a:r>
              <a:rPr lang="en-GB" sz="1100" spc="-5" dirty="0">
                <a:latin typeface="Arial"/>
                <a:ea typeface="Times New Roman"/>
                <a:cs typeface="Arial"/>
              </a:rPr>
              <a:t>u</a:t>
            </a:r>
            <a:r>
              <a:rPr lang="en-GB" sz="1100" dirty="0">
                <a:latin typeface="Arial"/>
                <a:ea typeface="Times New Roman"/>
                <a:cs typeface="Arial"/>
              </a:rPr>
              <a:t>a</a:t>
            </a:r>
            <a:r>
              <a:rPr lang="en-GB" sz="1100" spc="-5" dirty="0">
                <a:latin typeface="Arial"/>
                <a:ea typeface="Times New Roman"/>
                <a:cs typeface="Arial"/>
              </a:rPr>
              <a:t>li</a:t>
            </a:r>
            <a:r>
              <a:rPr lang="en-GB" sz="1100" spc="5" dirty="0">
                <a:latin typeface="Arial"/>
                <a:ea typeface="Times New Roman"/>
                <a:cs typeface="Arial"/>
              </a:rPr>
              <a:t>t</a:t>
            </a:r>
            <a:r>
              <a:rPr lang="en-GB" sz="1100" spc="-5" dirty="0">
                <a:latin typeface="Arial"/>
                <a:ea typeface="Times New Roman"/>
                <a:cs typeface="Arial"/>
              </a:rPr>
              <a:t>i</a:t>
            </a:r>
            <a:r>
              <a:rPr lang="en-GB" sz="1100" spc="-15" dirty="0">
                <a:latin typeface="Arial"/>
                <a:ea typeface="Times New Roman"/>
                <a:cs typeface="Arial"/>
              </a:rPr>
              <a:t>e</a:t>
            </a:r>
            <a:r>
              <a:rPr lang="en-GB" sz="1100" dirty="0">
                <a:latin typeface="Arial"/>
                <a:ea typeface="Times New Roman"/>
                <a:cs typeface="Arial"/>
              </a:rPr>
              <a:t>s</a:t>
            </a:r>
            <a:r>
              <a:rPr lang="en-GB" sz="1100" spc="-10" dirty="0">
                <a:latin typeface="Arial"/>
                <a:ea typeface="Times New Roman"/>
                <a:cs typeface="Arial"/>
              </a:rPr>
              <a:t> </a:t>
            </a:r>
            <a:r>
              <a:rPr lang="en-GB" sz="1100" spc="-5" dirty="0">
                <a:latin typeface="Arial"/>
                <a:ea typeface="Times New Roman"/>
                <a:cs typeface="Arial"/>
              </a:rPr>
              <a:t>n</a:t>
            </a:r>
            <a:r>
              <a:rPr lang="en-GB" sz="1100" spc="-15" dirty="0">
                <a:latin typeface="Arial"/>
                <a:ea typeface="Times New Roman"/>
                <a:cs typeface="Arial"/>
              </a:rPr>
              <a:t>e</a:t>
            </a:r>
            <a:r>
              <a:rPr lang="en-GB" sz="1100" spc="-5" dirty="0">
                <a:latin typeface="Arial"/>
                <a:ea typeface="Times New Roman"/>
                <a:cs typeface="Arial"/>
              </a:rPr>
              <a:t>ede</a:t>
            </a:r>
            <a:r>
              <a:rPr lang="en-GB" sz="1100" dirty="0">
                <a:latin typeface="Arial"/>
                <a:ea typeface="Times New Roman"/>
                <a:cs typeface="Arial"/>
              </a:rPr>
              <a:t>d</a:t>
            </a:r>
            <a:r>
              <a:rPr lang="en-GB" sz="1100" spc="-20" dirty="0">
                <a:latin typeface="Arial"/>
                <a:ea typeface="Times New Roman"/>
                <a:cs typeface="Arial"/>
              </a:rPr>
              <a:t> </a:t>
            </a:r>
            <a:r>
              <a:rPr lang="en-GB" sz="1100" spc="25" dirty="0">
                <a:latin typeface="Arial"/>
                <a:ea typeface="Times New Roman"/>
                <a:cs typeface="Arial"/>
              </a:rPr>
              <a:t>f</a:t>
            </a:r>
            <a:r>
              <a:rPr lang="en-GB" sz="1100" spc="-30" dirty="0">
                <a:latin typeface="Arial"/>
                <a:ea typeface="Times New Roman"/>
                <a:cs typeface="Arial"/>
              </a:rPr>
              <a:t>o</a:t>
            </a:r>
            <a:r>
              <a:rPr lang="en-GB" sz="1100" dirty="0">
                <a:latin typeface="Arial"/>
                <a:ea typeface="Times New Roman"/>
                <a:cs typeface="Arial"/>
              </a:rPr>
              <a:t>r</a:t>
            </a:r>
            <a:r>
              <a:rPr lang="en-GB" sz="1100" spc="-5" dirty="0">
                <a:latin typeface="Arial"/>
                <a:ea typeface="Times New Roman"/>
                <a:cs typeface="Arial"/>
              </a:rPr>
              <a:t> </a:t>
            </a:r>
            <a:r>
              <a:rPr lang="en-GB" sz="1100" spc="5" dirty="0">
                <a:latin typeface="Arial"/>
                <a:ea typeface="Times New Roman"/>
                <a:cs typeface="Arial"/>
              </a:rPr>
              <a:t>t</a:t>
            </a:r>
            <a:r>
              <a:rPr lang="en-GB" sz="1100" spc="-5" dirty="0">
                <a:latin typeface="Arial"/>
                <a:ea typeface="Times New Roman"/>
                <a:cs typeface="Arial"/>
              </a:rPr>
              <a:t>h</a:t>
            </a:r>
            <a:r>
              <a:rPr lang="en-GB" sz="1100" dirty="0">
                <a:latin typeface="Arial"/>
                <a:ea typeface="Times New Roman"/>
                <a:cs typeface="Arial"/>
              </a:rPr>
              <a:t>e</a:t>
            </a:r>
            <a:r>
              <a:rPr lang="en-GB" sz="1100" spc="-10" dirty="0">
                <a:latin typeface="Arial"/>
                <a:ea typeface="Times New Roman"/>
                <a:cs typeface="Arial"/>
              </a:rPr>
              <a:t> </a:t>
            </a:r>
            <a:r>
              <a:rPr lang="en-GB" sz="1100" spc="-5" dirty="0">
                <a:latin typeface="Arial"/>
                <a:ea typeface="Times New Roman"/>
                <a:cs typeface="Arial"/>
              </a:rPr>
              <a:t>po</a:t>
            </a:r>
            <a:r>
              <a:rPr lang="en-GB" sz="1100" spc="-15" dirty="0">
                <a:latin typeface="Arial"/>
                <a:ea typeface="Times New Roman"/>
                <a:cs typeface="Arial"/>
              </a:rPr>
              <a:t>s</a:t>
            </a:r>
            <a:r>
              <a:rPr lang="en-GB" sz="1100" spc="5" dirty="0">
                <a:latin typeface="Arial"/>
                <a:ea typeface="Times New Roman"/>
                <a:cs typeface="Arial"/>
              </a:rPr>
              <a:t>t</a:t>
            </a:r>
            <a:r>
              <a:rPr lang="en-GB" sz="1100" dirty="0" smtClean="0">
                <a:latin typeface="Arial"/>
                <a:ea typeface="Times New Roman"/>
                <a:cs typeface="Arial"/>
              </a:rPr>
              <a:t>.</a:t>
            </a:r>
          </a:p>
          <a:p>
            <a:pPr marR="71120" algn="just" eaLnBrk="0" hangingPunct="0">
              <a:spcAft>
                <a:spcPts val="0"/>
              </a:spcAft>
            </a:pPr>
            <a:endParaRPr lang="en-GB" sz="1100" dirty="0">
              <a:latin typeface="Arial"/>
              <a:ea typeface="Times New Roman"/>
              <a:cs typeface="Arial"/>
            </a:endParaRPr>
          </a:p>
          <a:p>
            <a:pPr marR="72390" lvl="0" algn="just" eaLnBrk="0" hangingPunct="0"/>
            <a:r>
              <a:rPr lang="en-GB" sz="1100" spc="5" dirty="0">
                <a:solidFill>
                  <a:prstClr val="black"/>
                </a:solidFill>
                <a:latin typeface="Arial"/>
                <a:ea typeface="Times New Roman"/>
                <a:cs typeface="Arial"/>
              </a:rPr>
              <a:t>I</a:t>
            </a:r>
            <a:r>
              <a:rPr lang="en-GB" sz="1100" dirty="0">
                <a:solidFill>
                  <a:prstClr val="black"/>
                </a:solidFill>
                <a:latin typeface="Arial"/>
                <a:ea typeface="Times New Roman"/>
                <a:cs typeface="Arial"/>
              </a:rPr>
              <a:t>n</a:t>
            </a:r>
            <a:r>
              <a:rPr lang="en-GB" sz="1100" spc="150" dirty="0">
                <a:solidFill>
                  <a:prstClr val="black"/>
                </a:solidFill>
                <a:latin typeface="Arial"/>
                <a:ea typeface="Times New Roman"/>
                <a:cs typeface="Arial"/>
              </a:rPr>
              <a:t> </a:t>
            </a:r>
            <a:r>
              <a:rPr lang="en-GB" sz="1100" dirty="0">
                <a:solidFill>
                  <a:prstClr val="black"/>
                </a:solidFill>
                <a:latin typeface="Arial"/>
                <a:ea typeface="Times New Roman"/>
                <a:cs typeface="Arial"/>
              </a:rPr>
              <a:t>r</a:t>
            </a:r>
            <a:r>
              <a:rPr lang="en-GB" sz="1100" spc="-15" dirty="0">
                <a:solidFill>
                  <a:prstClr val="black"/>
                </a:solidFill>
                <a:latin typeface="Arial"/>
                <a:ea typeface="Times New Roman"/>
                <a:cs typeface="Arial"/>
              </a:rPr>
              <a:t>e</a:t>
            </a:r>
            <a:r>
              <a:rPr lang="en-GB" sz="1100" dirty="0">
                <a:solidFill>
                  <a:prstClr val="black"/>
                </a:solidFill>
                <a:latin typeface="Arial"/>
                <a:ea typeface="Times New Roman"/>
                <a:cs typeface="Arial"/>
              </a:rPr>
              <a:t>ce</a:t>
            </a:r>
            <a:r>
              <a:rPr lang="en-GB" sz="1100" spc="-5" dirty="0">
                <a:solidFill>
                  <a:prstClr val="black"/>
                </a:solidFill>
                <a:latin typeface="Arial"/>
                <a:ea typeface="Times New Roman"/>
                <a:cs typeface="Arial"/>
              </a:rPr>
              <a:t>n</a:t>
            </a:r>
            <a:r>
              <a:rPr lang="en-GB" sz="1100" dirty="0">
                <a:solidFill>
                  <a:prstClr val="black"/>
                </a:solidFill>
                <a:latin typeface="Arial"/>
                <a:ea typeface="Times New Roman"/>
                <a:cs typeface="Arial"/>
              </a:rPr>
              <a:t>t</a:t>
            </a:r>
            <a:r>
              <a:rPr lang="en-GB" sz="1100" spc="150" dirty="0">
                <a:solidFill>
                  <a:prstClr val="black"/>
                </a:solidFill>
                <a:latin typeface="Arial"/>
                <a:ea typeface="Times New Roman"/>
                <a:cs typeface="Arial"/>
              </a:rPr>
              <a:t> </a:t>
            </a:r>
            <a:r>
              <a:rPr lang="en-GB" sz="1100" spc="-25" dirty="0">
                <a:solidFill>
                  <a:prstClr val="black"/>
                </a:solidFill>
                <a:latin typeface="Arial"/>
                <a:ea typeface="Times New Roman"/>
                <a:cs typeface="Arial"/>
              </a:rPr>
              <a:t>y</a:t>
            </a:r>
            <a:r>
              <a:rPr lang="en-GB" sz="1100" spc="-5" dirty="0">
                <a:solidFill>
                  <a:prstClr val="black"/>
                </a:solidFill>
                <a:latin typeface="Arial"/>
                <a:ea typeface="Times New Roman"/>
                <a:cs typeface="Arial"/>
              </a:rPr>
              <a:t>ea</a:t>
            </a:r>
            <a:r>
              <a:rPr lang="en-GB" sz="1100" dirty="0">
                <a:solidFill>
                  <a:prstClr val="black"/>
                </a:solidFill>
                <a:latin typeface="Arial"/>
                <a:ea typeface="Times New Roman"/>
                <a:cs typeface="Arial"/>
              </a:rPr>
              <a:t>rs</a:t>
            </a:r>
            <a:r>
              <a:rPr lang="en-GB" sz="1100" spc="135" dirty="0">
                <a:solidFill>
                  <a:prstClr val="black"/>
                </a:solidFill>
                <a:latin typeface="Arial"/>
                <a:ea typeface="Times New Roman"/>
                <a:cs typeface="Arial"/>
              </a:rPr>
              <a:t> </a:t>
            </a:r>
            <a:r>
              <a:rPr lang="en-GB" sz="1100" dirty="0">
                <a:solidFill>
                  <a:prstClr val="black"/>
                </a:solidFill>
                <a:latin typeface="Arial"/>
                <a:ea typeface="Times New Roman"/>
                <a:cs typeface="Arial"/>
              </a:rPr>
              <a:t>s</a:t>
            </a:r>
            <a:r>
              <a:rPr lang="en-GB" sz="1100" spc="-5" dirty="0">
                <a:solidFill>
                  <a:prstClr val="black"/>
                </a:solidFill>
                <a:latin typeface="Arial"/>
                <a:ea typeface="Times New Roman"/>
                <a:cs typeface="Arial"/>
              </a:rPr>
              <a:t>i</a:t>
            </a:r>
            <a:r>
              <a:rPr lang="en-GB" sz="1100" spc="20" dirty="0">
                <a:solidFill>
                  <a:prstClr val="black"/>
                </a:solidFill>
                <a:latin typeface="Arial"/>
                <a:ea typeface="Times New Roman"/>
                <a:cs typeface="Arial"/>
              </a:rPr>
              <a:t>g</a:t>
            </a:r>
            <a:r>
              <a:rPr lang="en-GB" sz="1100" spc="-5" dirty="0">
                <a:solidFill>
                  <a:prstClr val="black"/>
                </a:solidFill>
                <a:latin typeface="Arial"/>
                <a:ea typeface="Times New Roman"/>
                <a:cs typeface="Arial"/>
              </a:rPr>
              <a:t>n</a:t>
            </a:r>
            <a:r>
              <a:rPr lang="en-GB" sz="1100" spc="-30" dirty="0">
                <a:solidFill>
                  <a:prstClr val="black"/>
                </a:solidFill>
                <a:latin typeface="Arial"/>
                <a:ea typeface="Times New Roman"/>
                <a:cs typeface="Arial"/>
              </a:rPr>
              <a:t>i</a:t>
            </a:r>
            <a:r>
              <a:rPr lang="en-GB" sz="1100" spc="25" dirty="0">
                <a:solidFill>
                  <a:prstClr val="black"/>
                </a:solidFill>
                <a:latin typeface="Arial"/>
                <a:ea typeface="Times New Roman"/>
                <a:cs typeface="Arial"/>
              </a:rPr>
              <a:t>f</a:t>
            </a:r>
            <a:r>
              <a:rPr lang="en-GB" sz="1100" spc="-5" dirty="0">
                <a:solidFill>
                  <a:prstClr val="black"/>
                </a:solidFill>
                <a:latin typeface="Arial"/>
                <a:ea typeface="Times New Roman"/>
                <a:cs typeface="Arial"/>
              </a:rPr>
              <a:t>i</a:t>
            </a:r>
            <a:r>
              <a:rPr lang="en-GB" sz="1100" spc="-15" dirty="0">
                <a:solidFill>
                  <a:prstClr val="black"/>
                </a:solidFill>
                <a:latin typeface="Arial"/>
                <a:ea typeface="Times New Roman"/>
                <a:cs typeface="Arial"/>
              </a:rPr>
              <a:t>ca</a:t>
            </a:r>
            <a:r>
              <a:rPr lang="en-GB" sz="1100" dirty="0">
                <a:solidFill>
                  <a:prstClr val="black"/>
                </a:solidFill>
                <a:latin typeface="Arial"/>
                <a:ea typeface="Times New Roman"/>
                <a:cs typeface="Arial"/>
              </a:rPr>
              <a:t>nt</a:t>
            </a:r>
            <a:r>
              <a:rPr lang="en-GB" sz="1100" spc="165" dirty="0">
                <a:solidFill>
                  <a:prstClr val="black"/>
                </a:solidFill>
                <a:latin typeface="Arial"/>
                <a:ea typeface="Times New Roman"/>
                <a:cs typeface="Arial"/>
              </a:rPr>
              <a:t> </a:t>
            </a:r>
            <a:r>
              <a:rPr lang="en-GB" sz="1100" spc="-5" dirty="0">
                <a:solidFill>
                  <a:prstClr val="black"/>
                </a:solidFill>
                <a:latin typeface="Arial"/>
                <a:ea typeface="Times New Roman"/>
                <a:cs typeface="Arial"/>
              </a:rPr>
              <a:t>n</a:t>
            </a:r>
            <a:r>
              <a:rPr lang="en-GB" sz="1100" spc="-15" dirty="0">
                <a:solidFill>
                  <a:prstClr val="black"/>
                </a:solidFill>
                <a:latin typeface="Arial"/>
                <a:ea typeface="Times New Roman"/>
                <a:cs typeface="Arial"/>
              </a:rPr>
              <a:t>u</a:t>
            </a:r>
            <a:r>
              <a:rPr lang="en-GB" sz="1100" dirty="0">
                <a:solidFill>
                  <a:prstClr val="black"/>
                </a:solidFill>
                <a:latin typeface="Arial"/>
                <a:ea typeface="Times New Roman"/>
                <a:cs typeface="Arial"/>
              </a:rPr>
              <a:t>m</a:t>
            </a:r>
            <a:r>
              <a:rPr lang="en-GB" sz="1100" spc="-5" dirty="0">
                <a:solidFill>
                  <a:prstClr val="black"/>
                </a:solidFill>
                <a:latin typeface="Arial"/>
                <a:ea typeface="Times New Roman"/>
                <a:cs typeface="Arial"/>
              </a:rPr>
              <a:t>be</a:t>
            </a:r>
            <a:r>
              <a:rPr lang="en-GB" sz="1100" spc="-10" dirty="0">
                <a:solidFill>
                  <a:prstClr val="black"/>
                </a:solidFill>
                <a:latin typeface="Arial"/>
                <a:ea typeface="Times New Roman"/>
                <a:cs typeface="Arial"/>
              </a:rPr>
              <a:t>r</a:t>
            </a:r>
            <a:r>
              <a:rPr lang="en-GB" sz="1100" dirty="0">
                <a:solidFill>
                  <a:prstClr val="black"/>
                </a:solidFill>
                <a:latin typeface="Arial"/>
                <a:ea typeface="Times New Roman"/>
                <a:cs typeface="Arial"/>
              </a:rPr>
              <a:t>s</a:t>
            </a:r>
            <a:r>
              <a:rPr lang="en-GB" sz="1100" spc="135" dirty="0">
                <a:solidFill>
                  <a:prstClr val="black"/>
                </a:solidFill>
                <a:latin typeface="Arial"/>
                <a:ea typeface="Times New Roman"/>
                <a:cs typeface="Arial"/>
              </a:rPr>
              <a:t> </a:t>
            </a:r>
            <a:r>
              <a:rPr lang="en-GB" sz="1100" spc="-30" dirty="0">
                <a:solidFill>
                  <a:prstClr val="black"/>
                </a:solidFill>
                <a:latin typeface="Arial"/>
                <a:ea typeface="Times New Roman"/>
                <a:cs typeface="Arial"/>
              </a:rPr>
              <a:t>o</a:t>
            </a:r>
            <a:r>
              <a:rPr lang="en-GB" sz="1100" dirty="0">
                <a:solidFill>
                  <a:prstClr val="black"/>
                </a:solidFill>
                <a:latin typeface="Arial"/>
                <a:ea typeface="Times New Roman"/>
                <a:cs typeface="Arial"/>
              </a:rPr>
              <a:t>f</a:t>
            </a:r>
            <a:r>
              <a:rPr lang="en-GB" sz="1100" spc="175" dirty="0">
                <a:solidFill>
                  <a:prstClr val="black"/>
                </a:solidFill>
                <a:latin typeface="Arial"/>
                <a:ea typeface="Times New Roman"/>
                <a:cs typeface="Arial"/>
              </a:rPr>
              <a:t> </a:t>
            </a:r>
            <a:r>
              <a:rPr lang="en-GB" sz="1100" spc="-5" dirty="0">
                <a:solidFill>
                  <a:prstClr val="black"/>
                </a:solidFill>
                <a:latin typeface="Arial"/>
                <a:ea typeface="Times New Roman"/>
                <a:cs typeface="Arial"/>
              </a:rPr>
              <a:t>indi</a:t>
            </a:r>
            <a:r>
              <a:rPr lang="en-GB" sz="1100" spc="-25" dirty="0">
                <a:solidFill>
                  <a:prstClr val="black"/>
                </a:solidFill>
                <a:latin typeface="Arial"/>
                <a:ea typeface="Times New Roman"/>
                <a:cs typeface="Arial"/>
              </a:rPr>
              <a:t>v</a:t>
            </a:r>
            <a:r>
              <a:rPr lang="en-GB" sz="1100" spc="-10" dirty="0">
                <a:solidFill>
                  <a:prstClr val="black"/>
                </a:solidFill>
                <a:latin typeface="Arial"/>
                <a:ea typeface="Times New Roman"/>
                <a:cs typeface="Arial"/>
              </a:rPr>
              <a:t>i</a:t>
            </a:r>
            <a:r>
              <a:rPr lang="en-GB" sz="1100" spc="-5" dirty="0">
                <a:solidFill>
                  <a:prstClr val="black"/>
                </a:solidFill>
                <a:latin typeface="Arial"/>
                <a:ea typeface="Times New Roman"/>
                <a:cs typeface="Arial"/>
              </a:rPr>
              <a:t>dual</a:t>
            </a:r>
            <a:r>
              <a:rPr lang="en-GB" sz="1100" dirty="0">
                <a:solidFill>
                  <a:prstClr val="black"/>
                </a:solidFill>
                <a:latin typeface="Arial"/>
                <a:ea typeface="Times New Roman"/>
                <a:cs typeface="Arial"/>
              </a:rPr>
              <a:t>s</a:t>
            </a:r>
            <a:r>
              <a:rPr lang="en-GB" sz="1100" spc="150" dirty="0">
                <a:solidFill>
                  <a:prstClr val="black"/>
                </a:solidFill>
                <a:latin typeface="Arial"/>
                <a:ea typeface="Times New Roman"/>
                <a:cs typeface="Arial"/>
              </a:rPr>
              <a:t> </a:t>
            </a:r>
            <a:r>
              <a:rPr lang="en-GB" sz="1100" spc="-5" dirty="0">
                <a:solidFill>
                  <a:prstClr val="black"/>
                </a:solidFill>
                <a:latin typeface="Arial"/>
                <a:ea typeface="Times New Roman"/>
                <a:cs typeface="Arial"/>
              </a:rPr>
              <a:t>ha</a:t>
            </a:r>
            <a:r>
              <a:rPr lang="en-GB" sz="1100" spc="-25" dirty="0">
                <a:solidFill>
                  <a:prstClr val="black"/>
                </a:solidFill>
                <a:latin typeface="Arial"/>
                <a:ea typeface="Times New Roman"/>
                <a:cs typeface="Arial"/>
              </a:rPr>
              <a:t>v</a:t>
            </a:r>
            <a:r>
              <a:rPr lang="en-GB" sz="1100" dirty="0">
                <a:solidFill>
                  <a:prstClr val="black"/>
                </a:solidFill>
                <a:latin typeface="Arial"/>
                <a:ea typeface="Times New Roman"/>
                <a:cs typeface="Arial"/>
              </a:rPr>
              <a:t>e</a:t>
            </a:r>
            <a:r>
              <a:rPr lang="en-GB" sz="1100" spc="150" dirty="0">
                <a:solidFill>
                  <a:prstClr val="black"/>
                </a:solidFill>
                <a:latin typeface="Arial"/>
                <a:ea typeface="Times New Roman"/>
                <a:cs typeface="Arial"/>
              </a:rPr>
              <a:t> </a:t>
            </a:r>
            <a:r>
              <a:rPr lang="en-GB" sz="1100" spc="-5" dirty="0">
                <a:solidFill>
                  <a:prstClr val="black"/>
                </a:solidFill>
                <a:latin typeface="Arial"/>
                <a:ea typeface="Times New Roman"/>
                <a:cs typeface="Arial"/>
              </a:rPr>
              <a:t>le</a:t>
            </a:r>
            <a:r>
              <a:rPr lang="en-GB" sz="1100" spc="25" dirty="0">
                <a:solidFill>
                  <a:prstClr val="black"/>
                </a:solidFill>
                <a:latin typeface="Arial"/>
                <a:ea typeface="Times New Roman"/>
                <a:cs typeface="Arial"/>
              </a:rPr>
              <a:t>f</a:t>
            </a:r>
            <a:r>
              <a:rPr lang="en-GB" sz="1100" dirty="0">
                <a:solidFill>
                  <a:prstClr val="black"/>
                </a:solidFill>
                <a:latin typeface="Arial"/>
                <a:ea typeface="Times New Roman"/>
                <a:cs typeface="Arial"/>
              </a:rPr>
              <a:t>t</a:t>
            </a:r>
            <a:r>
              <a:rPr lang="en-GB" sz="1100" spc="150" dirty="0">
                <a:solidFill>
                  <a:prstClr val="black"/>
                </a:solidFill>
                <a:latin typeface="Arial"/>
                <a:ea typeface="Times New Roman"/>
                <a:cs typeface="Arial"/>
              </a:rPr>
              <a:t> </a:t>
            </a:r>
            <a:r>
              <a:rPr lang="en-GB" sz="1100" spc="5" dirty="0">
                <a:solidFill>
                  <a:prstClr val="black"/>
                </a:solidFill>
                <a:latin typeface="Arial"/>
                <a:ea typeface="Times New Roman"/>
                <a:cs typeface="Arial"/>
              </a:rPr>
              <a:t>t</a:t>
            </a:r>
            <a:r>
              <a:rPr lang="en-GB" sz="1100" spc="-5" dirty="0">
                <a:solidFill>
                  <a:prstClr val="black"/>
                </a:solidFill>
                <a:latin typeface="Arial"/>
                <a:ea typeface="Times New Roman"/>
                <a:cs typeface="Arial"/>
              </a:rPr>
              <a:t>h</a:t>
            </a:r>
            <a:r>
              <a:rPr lang="en-GB" sz="1100" dirty="0">
                <a:solidFill>
                  <a:prstClr val="black"/>
                </a:solidFill>
                <a:latin typeface="Arial"/>
                <a:ea typeface="Times New Roman"/>
                <a:cs typeface="Arial"/>
              </a:rPr>
              <a:t>e</a:t>
            </a:r>
            <a:r>
              <a:rPr lang="en-GB" sz="1100" spc="135" dirty="0">
                <a:solidFill>
                  <a:prstClr val="black"/>
                </a:solidFill>
                <a:latin typeface="Arial"/>
                <a:ea typeface="Times New Roman"/>
                <a:cs typeface="Arial"/>
              </a:rPr>
              <a:t> </a:t>
            </a:r>
            <a:r>
              <a:rPr lang="en-GB" sz="1100" spc="-5" dirty="0">
                <a:solidFill>
                  <a:prstClr val="black"/>
                </a:solidFill>
                <a:latin typeface="Arial"/>
                <a:ea typeface="Times New Roman"/>
                <a:cs typeface="Arial"/>
              </a:rPr>
              <a:t>Coun</a:t>
            </a:r>
            <a:r>
              <a:rPr lang="en-GB" sz="1100" spc="-15" dirty="0">
                <a:solidFill>
                  <a:prstClr val="black"/>
                </a:solidFill>
                <a:latin typeface="Arial"/>
                <a:ea typeface="Times New Roman"/>
                <a:cs typeface="Arial"/>
              </a:rPr>
              <a:t>c</a:t>
            </a:r>
            <a:r>
              <a:rPr lang="en-GB" sz="1100" spc="-5" dirty="0">
                <a:solidFill>
                  <a:prstClr val="black"/>
                </a:solidFill>
                <a:latin typeface="Arial"/>
                <a:ea typeface="Times New Roman"/>
                <a:cs typeface="Arial"/>
              </a:rPr>
              <a:t>i</a:t>
            </a:r>
            <a:r>
              <a:rPr lang="en-GB" sz="1100" dirty="0">
                <a:solidFill>
                  <a:prstClr val="black"/>
                </a:solidFill>
                <a:latin typeface="Arial"/>
                <a:ea typeface="Times New Roman"/>
                <a:cs typeface="Arial"/>
              </a:rPr>
              <a:t>l</a:t>
            </a:r>
            <a:r>
              <a:rPr lang="en-GB" sz="1100" spc="145" dirty="0">
                <a:solidFill>
                  <a:prstClr val="black"/>
                </a:solidFill>
                <a:latin typeface="Arial"/>
                <a:ea typeface="Times New Roman"/>
                <a:cs typeface="Arial"/>
              </a:rPr>
              <a:t> </a:t>
            </a:r>
            <a:r>
              <a:rPr lang="en-GB" sz="1100" spc="-25" dirty="0">
                <a:solidFill>
                  <a:prstClr val="black"/>
                </a:solidFill>
                <a:latin typeface="Arial"/>
                <a:ea typeface="Times New Roman"/>
                <a:cs typeface="Arial"/>
              </a:rPr>
              <a:t>v</a:t>
            </a:r>
            <a:r>
              <a:rPr lang="en-GB" sz="1100" spc="-5" dirty="0">
                <a:solidFill>
                  <a:prstClr val="black"/>
                </a:solidFill>
                <a:latin typeface="Arial"/>
                <a:ea typeface="Times New Roman"/>
                <a:cs typeface="Arial"/>
              </a:rPr>
              <a:t>olun</a:t>
            </a:r>
            <a:r>
              <a:rPr lang="en-GB" sz="1100" spc="5" dirty="0">
                <a:solidFill>
                  <a:prstClr val="black"/>
                </a:solidFill>
                <a:latin typeface="Arial"/>
                <a:ea typeface="Times New Roman"/>
                <a:cs typeface="Arial"/>
              </a:rPr>
              <a:t>t</a:t>
            </a:r>
            <a:r>
              <a:rPr lang="en-GB" sz="1100" spc="-5" dirty="0">
                <a:solidFill>
                  <a:prstClr val="black"/>
                </a:solidFill>
                <a:latin typeface="Arial"/>
                <a:ea typeface="Times New Roman"/>
                <a:cs typeface="Arial"/>
              </a:rPr>
              <a:t>a</a:t>
            </a:r>
            <a:r>
              <a:rPr lang="en-GB" sz="1100" dirty="0">
                <a:solidFill>
                  <a:prstClr val="black"/>
                </a:solidFill>
                <a:latin typeface="Arial"/>
                <a:ea typeface="Times New Roman"/>
                <a:cs typeface="Arial"/>
              </a:rPr>
              <a:t>r</a:t>
            </a:r>
            <a:r>
              <a:rPr lang="en-GB" sz="1100" spc="-5" dirty="0">
                <a:solidFill>
                  <a:prstClr val="black"/>
                </a:solidFill>
                <a:latin typeface="Arial"/>
                <a:ea typeface="Times New Roman"/>
                <a:cs typeface="Arial"/>
              </a:rPr>
              <a:t>i</a:t>
            </a:r>
            <a:r>
              <a:rPr lang="en-GB" sz="1100" spc="5" dirty="0">
                <a:solidFill>
                  <a:prstClr val="black"/>
                </a:solidFill>
                <a:latin typeface="Arial"/>
                <a:ea typeface="Times New Roman"/>
                <a:cs typeface="Arial"/>
              </a:rPr>
              <a:t>l</a:t>
            </a:r>
            <a:r>
              <a:rPr lang="en-GB" sz="1100" dirty="0">
                <a:solidFill>
                  <a:prstClr val="black"/>
                </a:solidFill>
                <a:latin typeface="Arial"/>
                <a:ea typeface="Times New Roman"/>
                <a:cs typeface="Arial"/>
              </a:rPr>
              <a:t>y</a:t>
            </a:r>
            <a:r>
              <a:rPr lang="en-GB" sz="1100" spc="120" dirty="0">
                <a:solidFill>
                  <a:prstClr val="black"/>
                </a:solidFill>
                <a:latin typeface="Arial"/>
                <a:ea typeface="Times New Roman"/>
                <a:cs typeface="Arial"/>
              </a:rPr>
              <a:t> </a:t>
            </a:r>
            <a:r>
              <a:rPr lang="en-GB" sz="1100" dirty="0">
                <a:solidFill>
                  <a:prstClr val="black"/>
                </a:solidFill>
                <a:latin typeface="Arial"/>
                <a:ea typeface="Times New Roman"/>
                <a:cs typeface="Arial"/>
              </a:rPr>
              <a:t>on</a:t>
            </a:r>
            <a:r>
              <a:rPr lang="en-GB" sz="1100" spc="130" dirty="0">
                <a:solidFill>
                  <a:prstClr val="black"/>
                </a:solidFill>
                <a:latin typeface="Arial"/>
                <a:ea typeface="Times New Roman"/>
                <a:cs typeface="Arial"/>
              </a:rPr>
              <a:t> </a:t>
            </a:r>
            <a:r>
              <a:rPr lang="en-GB" sz="1100" dirty="0">
                <a:solidFill>
                  <a:prstClr val="black"/>
                </a:solidFill>
                <a:latin typeface="Arial"/>
                <a:ea typeface="Times New Roman"/>
                <a:cs typeface="Arial"/>
              </a:rPr>
              <a:t>e</a:t>
            </a:r>
            <a:r>
              <a:rPr lang="en-GB" sz="1100" spc="-5" dirty="0">
                <a:solidFill>
                  <a:prstClr val="black"/>
                </a:solidFill>
                <a:latin typeface="Arial"/>
                <a:ea typeface="Times New Roman"/>
                <a:cs typeface="Arial"/>
              </a:rPr>
              <a:t>n</a:t>
            </a:r>
            <a:r>
              <a:rPr lang="en-GB" sz="1100" dirty="0">
                <a:solidFill>
                  <a:prstClr val="black"/>
                </a:solidFill>
                <a:latin typeface="Arial"/>
                <a:ea typeface="Times New Roman"/>
                <a:cs typeface="Arial"/>
              </a:rPr>
              <a:t>h</a:t>
            </a:r>
            <a:r>
              <a:rPr lang="en-GB" sz="1100" spc="-5" dirty="0">
                <a:solidFill>
                  <a:prstClr val="black"/>
                </a:solidFill>
                <a:latin typeface="Arial"/>
                <a:ea typeface="Times New Roman"/>
                <a:cs typeface="Arial"/>
              </a:rPr>
              <a:t>a</a:t>
            </a:r>
            <a:r>
              <a:rPr lang="en-GB" sz="1100" dirty="0">
                <a:solidFill>
                  <a:prstClr val="black"/>
                </a:solidFill>
                <a:latin typeface="Arial"/>
                <a:ea typeface="Times New Roman"/>
                <a:cs typeface="Arial"/>
              </a:rPr>
              <a:t>nc</a:t>
            </a:r>
            <a:r>
              <a:rPr lang="en-GB" sz="1100" spc="-5" dirty="0">
                <a:solidFill>
                  <a:prstClr val="black"/>
                </a:solidFill>
                <a:latin typeface="Arial"/>
                <a:ea typeface="Times New Roman"/>
                <a:cs typeface="Arial"/>
              </a:rPr>
              <a:t>e</a:t>
            </a:r>
            <a:r>
              <a:rPr lang="en-GB" sz="1100" dirty="0">
                <a:solidFill>
                  <a:prstClr val="black"/>
                </a:solidFill>
                <a:latin typeface="Arial"/>
                <a:ea typeface="Times New Roman"/>
                <a:cs typeface="Arial"/>
              </a:rPr>
              <a:t>d </a:t>
            </a:r>
            <a:r>
              <a:rPr lang="en-GB" sz="1100" spc="-5" dirty="0">
                <a:solidFill>
                  <a:prstClr val="black"/>
                </a:solidFill>
                <a:latin typeface="Arial"/>
                <a:ea typeface="Times New Roman"/>
                <a:cs typeface="Arial"/>
              </a:rPr>
              <a:t>e</a:t>
            </a:r>
            <a:r>
              <a:rPr lang="en-GB" sz="1100" spc="-25" dirty="0">
                <a:solidFill>
                  <a:prstClr val="black"/>
                </a:solidFill>
                <a:latin typeface="Arial"/>
                <a:ea typeface="Times New Roman"/>
                <a:cs typeface="Arial"/>
              </a:rPr>
              <a:t>x</a:t>
            </a:r>
            <a:r>
              <a:rPr lang="en-GB" sz="1100" spc="-5" dirty="0">
                <a:solidFill>
                  <a:prstClr val="black"/>
                </a:solidFill>
                <a:latin typeface="Arial"/>
                <a:ea typeface="Times New Roman"/>
                <a:cs typeface="Arial"/>
              </a:rPr>
              <a:t>i</a:t>
            </a:r>
            <a:r>
              <a:rPr lang="en-GB" sz="1100" dirty="0">
                <a:solidFill>
                  <a:prstClr val="black"/>
                </a:solidFill>
                <a:latin typeface="Arial"/>
                <a:ea typeface="Times New Roman"/>
                <a:cs typeface="Arial"/>
              </a:rPr>
              <a:t>t</a:t>
            </a:r>
            <a:r>
              <a:rPr lang="en-GB" sz="1100" spc="195" dirty="0">
                <a:solidFill>
                  <a:prstClr val="black"/>
                </a:solidFill>
                <a:latin typeface="Arial"/>
                <a:ea typeface="Times New Roman"/>
                <a:cs typeface="Arial"/>
              </a:rPr>
              <a:t> </a:t>
            </a:r>
            <a:r>
              <a:rPr lang="en-GB" sz="1100" spc="-5" dirty="0">
                <a:solidFill>
                  <a:prstClr val="black"/>
                </a:solidFill>
                <a:latin typeface="Arial"/>
                <a:ea typeface="Times New Roman"/>
                <a:cs typeface="Arial"/>
              </a:rPr>
              <a:t>pa</a:t>
            </a:r>
            <a:r>
              <a:rPr lang="en-GB" sz="1100" spc="-25" dirty="0">
                <a:solidFill>
                  <a:prstClr val="black"/>
                </a:solidFill>
                <a:latin typeface="Arial"/>
                <a:ea typeface="Times New Roman"/>
                <a:cs typeface="Arial"/>
              </a:rPr>
              <a:t>y</a:t>
            </a:r>
            <a:r>
              <a:rPr lang="en-GB" sz="1100" dirty="0">
                <a:solidFill>
                  <a:prstClr val="black"/>
                </a:solidFill>
                <a:latin typeface="Arial"/>
                <a:ea typeface="Times New Roman"/>
                <a:cs typeface="Arial"/>
              </a:rPr>
              <a:t>m</a:t>
            </a:r>
            <a:r>
              <a:rPr lang="en-GB" sz="1100" spc="-5" dirty="0">
                <a:solidFill>
                  <a:prstClr val="black"/>
                </a:solidFill>
                <a:latin typeface="Arial"/>
                <a:ea typeface="Times New Roman"/>
                <a:cs typeface="Arial"/>
              </a:rPr>
              <a:t>en</a:t>
            </a:r>
            <a:r>
              <a:rPr lang="en-GB" sz="1100" spc="5" dirty="0">
                <a:solidFill>
                  <a:prstClr val="black"/>
                </a:solidFill>
                <a:latin typeface="Arial"/>
                <a:ea typeface="Times New Roman"/>
                <a:cs typeface="Arial"/>
              </a:rPr>
              <a:t>t</a:t>
            </a:r>
            <a:r>
              <a:rPr lang="en-GB" sz="1100" dirty="0">
                <a:solidFill>
                  <a:prstClr val="black"/>
                </a:solidFill>
                <a:latin typeface="Arial"/>
                <a:ea typeface="Times New Roman"/>
                <a:cs typeface="Arial"/>
              </a:rPr>
              <a:t>s</a:t>
            </a:r>
            <a:r>
              <a:rPr lang="en-GB" sz="1100" spc="190" dirty="0">
                <a:solidFill>
                  <a:prstClr val="black"/>
                </a:solidFill>
                <a:latin typeface="Arial"/>
                <a:ea typeface="Times New Roman"/>
                <a:cs typeface="Arial"/>
              </a:rPr>
              <a:t> </a:t>
            </a:r>
            <a:r>
              <a:rPr lang="en-GB" sz="1100" spc="-5" dirty="0">
                <a:solidFill>
                  <a:prstClr val="black"/>
                </a:solidFill>
                <a:latin typeface="Arial"/>
                <a:ea typeface="Times New Roman"/>
                <a:cs typeface="Arial"/>
              </a:rPr>
              <a:t>o</a:t>
            </a:r>
            <a:r>
              <a:rPr lang="en-GB" sz="1100" spc="-30" dirty="0">
                <a:solidFill>
                  <a:prstClr val="black"/>
                </a:solidFill>
                <a:latin typeface="Arial"/>
                <a:ea typeface="Times New Roman"/>
                <a:cs typeface="Arial"/>
              </a:rPr>
              <a:t>w</a:t>
            </a:r>
            <a:r>
              <a:rPr lang="en-GB" sz="1100" spc="-5" dirty="0">
                <a:solidFill>
                  <a:prstClr val="black"/>
                </a:solidFill>
                <a:latin typeface="Arial"/>
                <a:ea typeface="Times New Roman"/>
                <a:cs typeface="Arial"/>
              </a:rPr>
              <a:t>i</a:t>
            </a:r>
            <a:r>
              <a:rPr lang="en-GB" sz="1100" dirty="0">
                <a:solidFill>
                  <a:prstClr val="black"/>
                </a:solidFill>
                <a:latin typeface="Arial"/>
                <a:ea typeface="Times New Roman"/>
                <a:cs typeface="Arial"/>
              </a:rPr>
              <a:t>ng</a:t>
            </a:r>
            <a:r>
              <a:rPr lang="en-GB" sz="1100" spc="200" dirty="0">
                <a:solidFill>
                  <a:prstClr val="black"/>
                </a:solidFill>
                <a:latin typeface="Arial"/>
                <a:ea typeface="Times New Roman"/>
                <a:cs typeface="Arial"/>
              </a:rPr>
              <a:t> </a:t>
            </a:r>
            <a:r>
              <a:rPr lang="en-GB" sz="1100" spc="-10" dirty="0">
                <a:solidFill>
                  <a:prstClr val="black"/>
                </a:solidFill>
                <a:latin typeface="Arial"/>
                <a:ea typeface="Times New Roman"/>
                <a:cs typeface="Arial"/>
              </a:rPr>
              <a:t>t</a:t>
            </a:r>
            <a:r>
              <a:rPr lang="en-GB" sz="1100" dirty="0">
                <a:solidFill>
                  <a:prstClr val="black"/>
                </a:solidFill>
                <a:latin typeface="Arial"/>
                <a:ea typeface="Times New Roman"/>
                <a:cs typeface="Arial"/>
              </a:rPr>
              <a:t>o</a:t>
            </a:r>
            <a:r>
              <a:rPr lang="en-GB" sz="1100" spc="175" dirty="0">
                <a:solidFill>
                  <a:prstClr val="black"/>
                </a:solidFill>
                <a:latin typeface="Arial"/>
                <a:ea typeface="Times New Roman"/>
                <a:cs typeface="Arial"/>
              </a:rPr>
              <a:t> </a:t>
            </a:r>
            <a:r>
              <a:rPr lang="en-GB" sz="1100" spc="5" dirty="0">
                <a:solidFill>
                  <a:prstClr val="black"/>
                </a:solidFill>
                <a:latin typeface="Arial"/>
                <a:ea typeface="Times New Roman"/>
                <a:cs typeface="Arial"/>
              </a:rPr>
              <a:t>t</a:t>
            </a:r>
            <a:r>
              <a:rPr lang="en-GB" sz="1100" dirty="0">
                <a:solidFill>
                  <a:prstClr val="black"/>
                </a:solidFill>
                <a:latin typeface="Arial"/>
                <a:ea typeface="Times New Roman"/>
                <a:cs typeface="Arial"/>
              </a:rPr>
              <a:t>he</a:t>
            </a:r>
            <a:r>
              <a:rPr lang="en-GB" sz="1100" spc="165" dirty="0">
                <a:solidFill>
                  <a:prstClr val="black"/>
                </a:solidFill>
                <a:latin typeface="Arial"/>
                <a:ea typeface="Times New Roman"/>
                <a:cs typeface="Arial"/>
              </a:rPr>
              <a:t> </a:t>
            </a:r>
            <a:r>
              <a:rPr lang="en-GB" sz="1100" dirty="0">
                <a:solidFill>
                  <a:prstClr val="black"/>
                </a:solidFill>
                <a:latin typeface="Arial"/>
                <a:ea typeface="Times New Roman"/>
                <a:cs typeface="Arial"/>
              </a:rPr>
              <a:t>s</a:t>
            </a:r>
            <a:r>
              <a:rPr lang="en-GB" sz="1100" spc="-20" dirty="0">
                <a:solidFill>
                  <a:prstClr val="black"/>
                </a:solidFill>
                <a:latin typeface="Arial"/>
                <a:ea typeface="Times New Roman"/>
                <a:cs typeface="Arial"/>
              </a:rPr>
              <a:t>i</a:t>
            </a:r>
            <a:r>
              <a:rPr lang="en-GB" sz="1100" spc="20" dirty="0">
                <a:solidFill>
                  <a:prstClr val="black"/>
                </a:solidFill>
                <a:latin typeface="Arial"/>
                <a:ea typeface="Times New Roman"/>
                <a:cs typeface="Arial"/>
              </a:rPr>
              <a:t>g</a:t>
            </a:r>
            <a:r>
              <a:rPr lang="en-GB" sz="1100" spc="-5" dirty="0">
                <a:solidFill>
                  <a:prstClr val="black"/>
                </a:solidFill>
                <a:latin typeface="Arial"/>
                <a:ea typeface="Times New Roman"/>
                <a:cs typeface="Arial"/>
              </a:rPr>
              <a:t>n</a:t>
            </a:r>
            <a:r>
              <a:rPr lang="en-GB" sz="1100" spc="-30" dirty="0">
                <a:solidFill>
                  <a:prstClr val="black"/>
                </a:solidFill>
                <a:latin typeface="Arial"/>
                <a:ea typeface="Times New Roman"/>
                <a:cs typeface="Arial"/>
              </a:rPr>
              <a:t>i</a:t>
            </a:r>
            <a:r>
              <a:rPr lang="en-GB" sz="1100" spc="15" dirty="0">
                <a:solidFill>
                  <a:prstClr val="black"/>
                </a:solidFill>
                <a:latin typeface="Arial"/>
                <a:ea typeface="Times New Roman"/>
                <a:cs typeface="Arial"/>
              </a:rPr>
              <a:t>f</a:t>
            </a:r>
            <a:r>
              <a:rPr lang="en-GB" sz="1100" spc="-5" dirty="0">
                <a:solidFill>
                  <a:prstClr val="black"/>
                </a:solidFill>
                <a:latin typeface="Arial"/>
                <a:ea typeface="Times New Roman"/>
                <a:cs typeface="Arial"/>
              </a:rPr>
              <a:t>i</a:t>
            </a:r>
            <a:r>
              <a:rPr lang="en-GB" sz="1100" spc="-15" dirty="0">
                <a:solidFill>
                  <a:prstClr val="black"/>
                </a:solidFill>
                <a:latin typeface="Arial"/>
                <a:ea typeface="Times New Roman"/>
                <a:cs typeface="Arial"/>
              </a:rPr>
              <a:t>c</a:t>
            </a:r>
            <a:r>
              <a:rPr lang="en-GB" sz="1100" dirty="0">
                <a:solidFill>
                  <a:prstClr val="black"/>
                </a:solidFill>
                <a:latin typeface="Arial"/>
                <a:ea typeface="Times New Roman"/>
                <a:cs typeface="Arial"/>
              </a:rPr>
              <a:t>a</a:t>
            </a:r>
            <a:r>
              <a:rPr lang="en-GB" sz="1100" spc="-5" dirty="0">
                <a:solidFill>
                  <a:prstClr val="black"/>
                </a:solidFill>
                <a:latin typeface="Arial"/>
                <a:ea typeface="Times New Roman"/>
                <a:cs typeface="Arial"/>
              </a:rPr>
              <a:t>n</a:t>
            </a:r>
            <a:r>
              <a:rPr lang="en-GB" sz="1100" dirty="0">
                <a:solidFill>
                  <a:prstClr val="black"/>
                </a:solidFill>
                <a:latin typeface="Arial"/>
                <a:ea typeface="Times New Roman"/>
                <a:cs typeface="Arial"/>
              </a:rPr>
              <a:t>t</a:t>
            </a:r>
            <a:r>
              <a:rPr lang="en-GB" sz="1100" spc="180" dirty="0">
                <a:solidFill>
                  <a:prstClr val="black"/>
                </a:solidFill>
                <a:latin typeface="Arial"/>
                <a:ea typeface="Times New Roman"/>
                <a:cs typeface="Arial"/>
              </a:rPr>
              <a:t> </a:t>
            </a:r>
            <a:r>
              <a:rPr lang="en-GB" sz="1100" dirty="0">
                <a:solidFill>
                  <a:prstClr val="black"/>
                </a:solidFill>
                <a:latin typeface="Arial"/>
                <a:ea typeface="Times New Roman"/>
                <a:cs typeface="Arial"/>
              </a:rPr>
              <a:t>r</a:t>
            </a:r>
            <a:r>
              <a:rPr lang="en-GB" sz="1100" spc="-5" dirty="0">
                <a:solidFill>
                  <a:prstClr val="black"/>
                </a:solidFill>
                <a:latin typeface="Arial"/>
                <a:ea typeface="Times New Roman"/>
                <a:cs typeface="Arial"/>
              </a:rPr>
              <a:t>ed</a:t>
            </a:r>
            <a:r>
              <a:rPr lang="en-GB" sz="1100" spc="-15" dirty="0">
                <a:solidFill>
                  <a:prstClr val="black"/>
                </a:solidFill>
                <a:latin typeface="Arial"/>
                <a:ea typeface="Times New Roman"/>
                <a:cs typeface="Arial"/>
              </a:rPr>
              <a:t>uc</a:t>
            </a:r>
            <a:r>
              <a:rPr lang="en-GB" sz="1100" spc="5" dirty="0">
                <a:solidFill>
                  <a:prstClr val="black"/>
                </a:solidFill>
                <a:latin typeface="Arial"/>
                <a:ea typeface="Times New Roman"/>
                <a:cs typeface="Arial"/>
              </a:rPr>
              <a:t>t</a:t>
            </a:r>
            <a:r>
              <a:rPr lang="en-GB" sz="1100" spc="-10" dirty="0">
                <a:solidFill>
                  <a:prstClr val="black"/>
                </a:solidFill>
                <a:latin typeface="Arial"/>
                <a:ea typeface="Times New Roman"/>
                <a:cs typeface="Arial"/>
              </a:rPr>
              <a:t>i</a:t>
            </a:r>
            <a:r>
              <a:rPr lang="en-GB" sz="1100" spc="-5" dirty="0">
                <a:solidFill>
                  <a:prstClr val="black"/>
                </a:solidFill>
                <a:latin typeface="Arial"/>
                <a:ea typeface="Times New Roman"/>
                <a:cs typeface="Arial"/>
              </a:rPr>
              <a:t>o</a:t>
            </a:r>
            <a:r>
              <a:rPr lang="en-GB" sz="1100" dirty="0">
                <a:solidFill>
                  <a:prstClr val="black"/>
                </a:solidFill>
                <a:latin typeface="Arial"/>
                <a:ea typeface="Times New Roman"/>
                <a:cs typeface="Arial"/>
              </a:rPr>
              <a:t>n</a:t>
            </a:r>
            <a:r>
              <a:rPr lang="en-GB" sz="1100" spc="180" dirty="0">
                <a:solidFill>
                  <a:prstClr val="black"/>
                </a:solidFill>
                <a:latin typeface="Arial"/>
                <a:ea typeface="Times New Roman"/>
                <a:cs typeface="Arial"/>
              </a:rPr>
              <a:t> </a:t>
            </a:r>
            <a:r>
              <a:rPr lang="en-GB" sz="1100" spc="-5" dirty="0">
                <a:solidFill>
                  <a:prstClr val="black"/>
                </a:solidFill>
                <a:latin typeface="Arial"/>
                <a:ea typeface="Times New Roman"/>
                <a:cs typeface="Arial"/>
              </a:rPr>
              <a:t>i</a:t>
            </a:r>
            <a:r>
              <a:rPr lang="en-GB" sz="1100" dirty="0">
                <a:solidFill>
                  <a:prstClr val="black"/>
                </a:solidFill>
                <a:latin typeface="Arial"/>
                <a:ea typeface="Times New Roman"/>
                <a:cs typeface="Arial"/>
              </a:rPr>
              <a:t>n</a:t>
            </a:r>
            <a:r>
              <a:rPr lang="en-GB" sz="1100" spc="175" dirty="0">
                <a:solidFill>
                  <a:prstClr val="black"/>
                </a:solidFill>
                <a:latin typeface="Arial"/>
                <a:ea typeface="Times New Roman"/>
                <a:cs typeface="Arial"/>
              </a:rPr>
              <a:t> </a:t>
            </a:r>
            <a:r>
              <a:rPr lang="en-GB" sz="1100" spc="-5" dirty="0">
                <a:solidFill>
                  <a:prstClr val="black"/>
                </a:solidFill>
                <a:latin typeface="Arial"/>
                <a:ea typeface="Times New Roman"/>
                <a:cs typeface="Arial"/>
              </a:rPr>
              <a:t>i</a:t>
            </a:r>
            <a:r>
              <a:rPr lang="en-GB" sz="1100" spc="5" dirty="0">
                <a:solidFill>
                  <a:prstClr val="black"/>
                </a:solidFill>
                <a:latin typeface="Arial"/>
                <a:ea typeface="Times New Roman"/>
                <a:cs typeface="Arial"/>
              </a:rPr>
              <a:t>t</a:t>
            </a:r>
            <a:r>
              <a:rPr lang="en-GB" sz="1100" dirty="0">
                <a:solidFill>
                  <a:prstClr val="black"/>
                </a:solidFill>
                <a:latin typeface="Arial"/>
                <a:ea typeface="Times New Roman"/>
                <a:cs typeface="Arial"/>
              </a:rPr>
              <a:t>s</a:t>
            </a:r>
            <a:r>
              <a:rPr lang="en-GB" sz="1100" spc="165" dirty="0">
                <a:solidFill>
                  <a:prstClr val="black"/>
                </a:solidFill>
                <a:latin typeface="Arial"/>
                <a:ea typeface="Times New Roman"/>
                <a:cs typeface="Arial"/>
              </a:rPr>
              <a:t> </a:t>
            </a:r>
            <a:r>
              <a:rPr lang="en-GB" sz="1100" dirty="0">
                <a:solidFill>
                  <a:prstClr val="black"/>
                </a:solidFill>
                <a:latin typeface="Arial"/>
                <a:ea typeface="Times New Roman"/>
                <a:cs typeface="Arial"/>
              </a:rPr>
              <a:t>b</a:t>
            </a:r>
            <a:r>
              <a:rPr lang="en-GB" sz="1100" spc="-15" dirty="0">
                <a:solidFill>
                  <a:prstClr val="black"/>
                </a:solidFill>
                <a:latin typeface="Arial"/>
                <a:ea typeface="Times New Roman"/>
                <a:cs typeface="Arial"/>
              </a:rPr>
              <a:t>ud</a:t>
            </a:r>
            <a:r>
              <a:rPr lang="en-GB" sz="1100" spc="20" dirty="0">
                <a:solidFill>
                  <a:prstClr val="black"/>
                </a:solidFill>
                <a:latin typeface="Arial"/>
                <a:ea typeface="Times New Roman"/>
                <a:cs typeface="Arial"/>
              </a:rPr>
              <a:t>g</a:t>
            </a:r>
            <a:r>
              <a:rPr lang="en-GB" sz="1100" spc="-15" dirty="0">
                <a:solidFill>
                  <a:prstClr val="black"/>
                </a:solidFill>
                <a:latin typeface="Arial"/>
                <a:ea typeface="Times New Roman"/>
                <a:cs typeface="Arial"/>
              </a:rPr>
              <a:t>e</a:t>
            </a:r>
            <a:r>
              <a:rPr lang="en-GB" sz="1100" spc="-10" dirty="0">
                <a:solidFill>
                  <a:prstClr val="black"/>
                </a:solidFill>
                <a:latin typeface="Arial"/>
                <a:ea typeface="Times New Roman"/>
                <a:cs typeface="Arial"/>
              </a:rPr>
              <a:t>t</a:t>
            </a:r>
            <a:r>
              <a:rPr lang="en-GB" sz="1100" dirty="0">
                <a:solidFill>
                  <a:prstClr val="black"/>
                </a:solidFill>
                <a:latin typeface="Arial"/>
                <a:ea typeface="Times New Roman"/>
                <a:cs typeface="Arial"/>
              </a:rPr>
              <a:t>. </a:t>
            </a:r>
            <a:r>
              <a:rPr lang="en-GB" sz="1100" spc="160" dirty="0">
                <a:solidFill>
                  <a:prstClr val="black"/>
                </a:solidFill>
                <a:latin typeface="Arial"/>
                <a:ea typeface="Times New Roman"/>
                <a:cs typeface="Arial"/>
              </a:rPr>
              <a:t> </a:t>
            </a:r>
            <a:r>
              <a:rPr lang="en-GB" sz="1100" spc="20" dirty="0">
                <a:solidFill>
                  <a:prstClr val="black"/>
                </a:solidFill>
                <a:latin typeface="Arial"/>
                <a:ea typeface="Times New Roman"/>
                <a:cs typeface="Arial"/>
              </a:rPr>
              <a:t>T</a:t>
            </a:r>
            <a:r>
              <a:rPr lang="en-GB" sz="1100" spc="-15" dirty="0">
                <a:solidFill>
                  <a:prstClr val="black"/>
                </a:solidFill>
                <a:latin typeface="Arial"/>
                <a:ea typeface="Times New Roman"/>
                <a:cs typeface="Arial"/>
              </a:rPr>
              <a:t>h</a:t>
            </a:r>
            <a:r>
              <a:rPr lang="en-GB" sz="1100" dirty="0">
                <a:solidFill>
                  <a:prstClr val="black"/>
                </a:solidFill>
                <a:latin typeface="Arial"/>
                <a:ea typeface="Times New Roman"/>
                <a:cs typeface="Arial"/>
              </a:rPr>
              <a:t>ese</a:t>
            </a:r>
            <a:r>
              <a:rPr lang="en-GB" sz="1100" spc="85" dirty="0">
                <a:solidFill>
                  <a:prstClr val="black"/>
                </a:solidFill>
                <a:latin typeface="Arial"/>
                <a:ea typeface="Times New Roman"/>
                <a:cs typeface="Arial"/>
              </a:rPr>
              <a:t> </a:t>
            </a:r>
            <a:r>
              <a:rPr lang="en-GB" sz="1100" spc="-5" dirty="0">
                <a:solidFill>
                  <a:prstClr val="black"/>
                </a:solidFill>
                <a:latin typeface="Arial"/>
                <a:ea typeface="Times New Roman"/>
                <a:cs typeface="Arial"/>
              </a:rPr>
              <a:t>e</a:t>
            </a:r>
            <a:r>
              <a:rPr lang="en-GB" sz="1100" spc="-25" dirty="0">
                <a:solidFill>
                  <a:prstClr val="black"/>
                </a:solidFill>
                <a:latin typeface="Arial"/>
                <a:ea typeface="Times New Roman"/>
                <a:cs typeface="Arial"/>
              </a:rPr>
              <a:t>x</a:t>
            </a:r>
            <a:r>
              <a:rPr lang="en-GB" sz="1100" spc="-5" dirty="0">
                <a:solidFill>
                  <a:prstClr val="black"/>
                </a:solidFill>
                <a:latin typeface="Arial"/>
                <a:ea typeface="Times New Roman"/>
                <a:cs typeface="Arial"/>
              </a:rPr>
              <a:t>i</a:t>
            </a:r>
            <a:r>
              <a:rPr lang="en-GB" sz="1100" dirty="0">
                <a:solidFill>
                  <a:prstClr val="black"/>
                </a:solidFill>
                <a:latin typeface="Arial"/>
                <a:ea typeface="Times New Roman"/>
                <a:cs typeface="Arial"/>
              </a:rPr>
              <a:t>t</a:t>
            </a:r>
            <a:r>
              <a:rPr lang="en-GB" sz="1100" spc="90" dirty="0">
                <a:solidFill>
                  <a:prstClr val="black"/>
                </a:solidFill>
                <a:latin typeface="Arial"/>
                <a:ea typeface="Times New Roman"/>
                <a:cs typeface="Arial"/>
              </a:rPr>
              <a:t> </a:t>
            </a:r>
            <a:r>
              <a:rPr lang="en-GB" sz="1100" dirty="0">
                <a:solidFill>
                  <a:prstClr val="black"/>
                </a:solidFill>
                <a:latin typeface="Arial"/>
                <a:ea typeface="Times New Roman"/>
                <a:cs typeface="Arial"/>
              </a:rPr>
              <a:t>pa</a:t>
            </a:r>
            <a:r>
              <a:rPr lang="en-GB" sz="1100" spc="-25" dirty="0">
                <a:solidFill>
                  <a:prstClr val="black"/>
                </a:solidFill>
                <a:latin typeface="Arial"/>
                <a:ea typeface="Times New Roman"/>
                <a:cs typeface="Arial"/>
              </a:rPr>
              <a:t>y</a:t>
            </a:r>
            <a:r>
              <a:rPr lang="en-GB" sz="1100" dirty="0">
                <a:solidFill>
                  <a:prstClr val="black"/>
                </a:solidFill>
                <a:latin typeface="Arial"/>
                <a:ea typeface="Times New Roman"/>
                <a:cs typeface="Arial"/>
              </a:rPr>
              <a:t>m</a:t>
            </a:r>
            <a:r>
              <a:rPr lang="en-GB" sz="1100" spc="-5" dirty="0">
                <a:solidFill>
                  <a:prstClr val="black"/>
                </a:solidFill>
                <a:latin typeface="Arial"/>
                <a:ea typeface="Times New Roman"/>
                <a:cs typeface="Arial"/>
              </a:rPr>
              <a:t>en</a:t>
            </a:r>
            <a:r>
              <a:rPr lang="en-GB" sz="1100" spc="5" dirty="0">
                <a:solidFill>
                  <a:prstClr val="black"/>
                </a:solidFill>
                <a:latin typeface="Arial"/>
                <a:ea typeface="Times New Roman"/>
                <a:cs typeface="Arial"/>
              </a:rPr>
              <a:t>t</a:t>
            </a:r>
            <a:r>
              <a:rPr lang="en-GB" sz="1100" dirty="0">
                <a:solidFill>
                  <a:prstClr val="black"/>
                </a:solidFill>
                <a:latin typeface="Arial"/>
                <a:ea typeface="Times New Roman"/>
                <a:cs typeface="Arial"/>
              </a:rPr>
              <a:t>s</a:t>
            </a:r>
            <a:r>
              <a:rPr lang="en-GB" sz="1100" spc="100" dirty="0">
                <a:solidFill>
                  <a:prstClr val="black"/>
                </a:solidFill>
                <a:latin typeface="Arial"/>
                <a:ea typeface="Times New Roman"/>
                <a:cs typeface="Arial"/>
              </a:rPr>
              <a:t> </a:t>
            </a:r>
            <a:r>
              <a:rPr lang="en-GB" sz="1100" spc="-5" dirty="0">
                <a:solidFill>
                  <a:prstClr val="black"/>
                </a:solidFill>
                <a:latin typeface="Arial"/>
                <a:ea typeface="Times New Roman"/>
                <a:cs typeface="Arial"/>
              </a:rPr>
              <a:t>ha</a:t>
            </a:r>
            <a:r>
              <a:rPr lang="en-GB" sz="1100" spc="-25" dirty="0">
                <a:solidFill>
                  <a:prstClr val="black"/>
                </a:solidFill>
                <a:latin typeface="Arial"/>
                <a:ea typeface="Times New Roman"/>
                <a:cs typeface="Arial"/>
              </a:rPr>
              <a:t>v</a:t>
            </a:r>
            <a:r>
              <a:rPr lang="en-GB" sz="1100" dirty="0">
                <a:solidFill>
                  <a:prstClr val="black"/>
                </a:solidFill>
                <a:latin typeface="Arial"/>
                <a:ea typeface="Times New Roman"/>
                <a:cs typeface="Arial"/>
              </a:rPr>
              <a:t>e </a:t>
            </a:r>
            <a:r>
              <a:rPr lang="en-GB" sz="1100" spc="-5" dirty="0">
                <a:solidFill>
                  <a:prstClr val="black"/>
                </a:solidFill>
                <a:latin typeface="Arial"/>
                <a:ea typeface="Times New Roman"/>
                <a:cs typeface="Arial"/>
              </a:rPr>
              <a:t>h</a:t>
            </a:r>
            <a:r>
              <a:rPr lang="en-GB" sz="1100" dirty="0">
                <a:solidFill>
                  <a:prstClr val="black"/>
                </a:solidFill>
                <a:latin typeface="Arial"/>
                <a:ea typeface="Times New Roman"/>
                <a:cs typeface="Arial"/>
              </a:rPr>
              <a:t>e</a:t>
            </a:r>
            <a:r>
              <a:rPr lang="en-GB" sz="1100" spc="-5" dirty="0">
                <a:solidFill>
                  <a:prstClr val="black"/>
                </a:solidFill>
                <a:latin typeface="Arial"/>
                <a:ea typeface="Times New Roman"/>
                <a:cs typeface="Arial"/>
              </a:rPr>
              <a:t>l</a:t>
            </a:r>
            <a:r>
              <a:rPr lang="en-GB" sz="1100" dirty="0">
                <a:solidFill>
                  <a:prstClr val="black"/>
                </a:solidFill>
                <a:latin typeface="Arial"/>
                <a:ea typeface="Times New Roman"/>
                <a:cs typeface="Arial"/>
              </a:rPr>
              <a:t>p</a:t>
            </a:r>
            <a:r>
              <a:rPr lang="en-GB" sz="1100" spc="-5" dirty="0">
                <a:solidFill>
                  <a:prstClr val="black"/>
                </a:solidFill>
                <a:latin typeface="Arial"/>
                <a:ea typeface="Times New Roman"/>
                <a:cs typeface="Arial"/>
              </a:rPr>
              <a:t>e</a:t>
            </a:r>
            <a:r>
              <a:rPr lang="en-GB" sz="1100" dirty="0">
                <a:solidFill>
                  <a:prstClr val="black"/>
                </a:solidFill>
                <a:latin typeface="Arial"/>
                <a:ea typeface="Times New Roman"/>
                <a:cs typeface="Arial"/>
              </a:rPr>
              <a:t>d</a:t>
            </a:r>
            <a:r>
              <a:rPr lang="en-GB" sz="1100" spc="50" dirty="0">
                <a:solidFill>
                  <a:prstClr val="black"/>
                </a:solidFill>
                <a:latin typeface="Arial"/>
                <a:ea typeface="Times New Roman"/>
                <a:cs typeface="Arial"/>
              </a:rPr>
              <a:t> </a:t>
            </a:r>
            <a:r>
              <a:rPr lang="en-GB" sz="1100" dirty="0">
                <a:solidFill>
                  <a:prstClr val="black"/>
                </a:solidFill>
                <a:latin typeface="Arial"/>
                <a:ea typeface="Times New Roman"/>
                <a:cs typeface="Arial"/>
              </a:rPr>
              <a:t>u</a:t>
            </a:r>
            <a:r>
              <a:rPr lang="en-GB" sz="1100" spc="-5" dirty="0">
                <a:solidFill>
                  <a:prstClr val="black"/>
                </a:solidFill>
                <a:latin typeface="Arial"/>
                <a:ea typeface="Times New Roman"/>
                <a:cs typeface="Arial"/>
              </a:rPr>
              <a:t>nl</a:t>
            </a:r>
            <a:r>
              <a:rPr lang="en-GB" sz="1100" dirty="0">
                <a:solidFill>
                  <a:prstClr val="black"/>
                </a:solidFill>
                <a:latin typeface="Arial"/>
                <a:ea typeface="Times New Roman"/>
                <a:cs typeface="Arial"/>
              </a:rPr>
              <a:t>ock</a:t>
            </a:r>
            <a:r>
              <a:rPr lang="en-GB" sz="1100" spc="75" dirty="0">
                <a:solidFill>
                  <a:prstClr val="black"/>
                </a:solidFill>
                <a:latin typeface="Arial"/>
                <a:ea typeface="Times New Roman"/>
                <a:cs typeface="Arial"/>
              </a:rPr>
              <a:t> </a:t>
            </a:r>
            <a:r>
              <a:rPr lang="en-GB" sz="1100" dirty="0">
                <a:solidFill>
                  <a:prstClr val="black"/>
                </a:solidFill>
                <a:latin typeface="Arial"/>
                <a:ea typeface="Times New Roman"/>
                <a:cs typeface="Arial"/>
              </a:rPr>
              <a:t>su</a:t>
            </a:r>
            <a:r>
              <a:rPr lang="en-GB" sz="1100" spc="-20" dirty="0">
                <a:solidFill>
                  <a:prstClr val="black"/>
                </a:solidFill>
                <a:latin typeface="Arial"/>
                <a:ea typeface="Times New Roman"/>
                <a:cs typeface="Arial"/>
              </a:rPr>
              <a:t>b</a:t>
            </a:r>
            <a:r>
              <a:rPr lang="en-GB" sz="1100" dirty="0">
                <a:solidFill>
                  <a:prstClr val="black"/>
                </a:solidFill>
                <a:latin typeface="Arial"/>
                <a:ea typeface="Times New Roman"/>
                <a:cs typeface="Arial"/>
              </a:rPr>
              <a:t>s</a:t>
            </a:r>
            <a:r>
              <a:rPr lang="en-GB" sz="1100" spc="5" dirty="0">
                <a:solidFill>
                  <a:prstClr val="black"/>
                </a:solidFill>
                <a:latin typeface="Arial"/>
                <a:ea typeface="Times New Roman"/>
                <a:cs typeface="Arial"/>
              </a:rPr>
              <a:t>t</a:t>
            </a:r>
            <a:r>
              <a:rPr lang="en-GB" sz="1100" spc="-5" dirty="0">
                <a:solidFill>
                  <a:prstClr val="black"/>
                </a:solidFill>
                <a:latin typeface="Arial"/>
                <a:ea typeface="Times New Roman"/>
                <a:cs typeface="Arial"/>
              </a:rPr>
              <a:t>a</a:t>
            </a:r>
            <a:r>
              <a:rPr lang="en-GB" sz="1100" spc="-15" dirty="0">
                <a:solidFill>
                  <a:prstClr val="black"/>
                </a:solidFill>
                <a:latin typeface="Arial"/>
                <a:ea typeface="Times New Roman"/>
                <a:cs typeface="Arial"/>
              </a:rPr>
              <a:t>n</a:t>
            </a:r>
            <a:r>
              <a:rPr lang="en-GB" sz="1100" spc="5" dirty="0">
                <a:solidFill>
                  <a:prstClr val="black"/>
                </a:solidFill>
                <a:latin typeface="Arial"/>
                <a:ea typeface="Times New Roman"/>
                <a:cs typeface="Arial"/>
              </a:rPr>
              <a:t>t</a:t>
            </a:r>
            <a:r>
              <a:rPr lang="en-GB" sz="1100" spc="-10" dirty="0">
                <a:solidFill>
                  <a:prstClr val="black"/>
                </a:solidFill>
                <a:latin typeface="Arial"/>
                <a:ea typeface="Times New Roman"/>
                <a:cs typeface="Arial"/>
              </a:rPr>
              <a:t>i</a:t>
            </a:r>
            <a:r>
              <a:rPr lang="en-GB" sz="1100" spc="-15" dirty="0">
                <a:solidFill>
                  <a:prstClr val="black"/>
                </a:solidFill>
                <a:latin typeface="Arial"/>
                <a:ea typeface="Times New Roman"/>
                <a:cs typeface="Arial"/>
              </a:rPr>
              <a:t>a</a:t>
            </a:r>
            <a:r>
              <a:rPr lang="en-GB" sz="1100" dirty="0">
                <a:solidFill>
                  <a:prstClr val="black"/>
                </a:solidFill>
                <a:latin typeface="Arial"/>
                <a:ea typeface="Times New Roman"/>
                <a:cs typeface="Arial"/>
              </a:rPr>
              <a:t>l</a:t>
            </a:r>
            <a:r>
              <a:rPr lang="en-GB" sz="1100" spc="60" dirty="0">
                <a:solidFill>
                  <a:prstClr val="black"/>
                </a:solidFill>
                <a:latin typeface="Arial"/>
                <a:ea typeface="Times New Roman"/>
                <a:cs typeface="Arial"/>
              </a:rPr>
              <a:t> </a:t>
            </a:r>
            <a:r>
              <a:rPr lang="en-GB" sz="1100" dirty="0">
                <a:solidFill>
                  <a:prstClr val="black"/>
                </a:solidFill>
                <a:latin typeface="Arial"/>
                <a:ea typeface="Times New Roman"/>
                <a:cs typeface="Arial"/>
              </a:rPr>
              <a:t>r</a:t>
            </a:r>
            <a:r>
              <a:rPr lang="en-GB" sz="1100" spc="-5" dirty="0">
                <a:solidFill>
                  <a:prstClr val="black"/>
                </a:solidFill>
                <a:latin typeface="Arial"/>
                <a:ea typeface="Times New Roman"/>
                <a:cs typeface="Arial"/>
              </a:rPr>
              <a:t>ed</a:t>
            </a:r>
            <a:r>
              <a:rPr lang="en-GB" sz="1100" dirty="0">
                <a:solidFill>
                  <a:prstClr val="black"/>
                </a:solidFill>
                <a:latin typeface="Arial"/>
                <a:ea typeface="Times New Roman"/>
                <a:cs typeface="Arial"/>
              </a:rPr>
              <a:t>u</a:t>
            </a:r>
            <a:r>
              <a:rPr lang="en-GB" sz="1100" spc="-15" dirty="0">
                <a:solidFill>
                  <a:prstClr val="black"/>
                </a:solidFill>
                <a:latin typeface="Arial"/>
                <a:ea typeface="Times New Roman"/>
                <a:cs typeface="Arial"/>
              </a:rPr>
              <a:t>c</a:t>
            </a:r>
            <a:r>
              <a:rPr lang="en-GB" sz="1100" spc="5" dirty="0">
                <a:solidFill>
                  <a:prstClr val="black"/>
                </a:solidFill>
                <a:latin typeface="Arial"/>
                <a:ea typeface="Times New Roman"/>
                <a:cs typeface="Arial"/>
              </a:rPr>
              <a:t>t</a:t>
            </a:r>
            <a:r>
              <a:rPr lang="en-GB" sz="1100" spc="-5" dirty="0">
                <a:solidFill>
                  <a:prstClr val="black"/>
                </a:solidFill>
                <a:latin typeface="Arial"/>
                <a:ea typeface="Times New Roman"/>
                <a:cs typeface="Arial"/>
              </a:rPr>
              <a:t>ion</a:t>
            </a:r>
            <a:r>
              <a:rPr lang="en-GB" sz="1100" dirty="0">
                <a:solidFill>
                  <a:prstClr val="black"/>
                </a:solidFill>
                <a:latin typeface="Arial"/>
                <a:ea typeface="Times New Roman"/>
                <a:cs typeface="Arial"/>
              </a:rPr>
              <a:t>s</a:t>
            </a:r>
            <a:r>
              <a:rPr lang="en-GB" sz="1100" spc="65" dirty="0">
                <a:solidFill>
                  <a:prstClr val="black"/>
                </a:solidFill>
                <a:latin typeface="Arial"/>
                <a:ea typeface="Times New Roman"/>
                <a:cs typeface="Arial"/>
              </a:rPr>
              <a:t> </a:t>
            </a:r>
            <a:r>
              <a:rPr lang="en-GB" sz="1100" spc="-5" dirty="0">
                <a:solidFill>
                  <a:prstClr val="black"/>
                </a:solidFill>
                <a:latin typeface="Arial"/>
                <a:ea typeface="Times New Roman"/>
                <a:cs typeface="Arial"/>
              </a:rPr>
              <a:t>i</a:t>
            </a:r>
            <a:r>
              <a:rPr lang="en-GB" sz="1100" dirty="0">
                <a:solidFill>
                  <a:prstClr val="black"/>
                </a:solidFill>
                <a:latin typeface="Arial"/>
                <a:ea typeface="Times New Roman"/>
                <a:cs typeface="Arial"/>
              </a:rPr>
              <a:t>n</a:t>
            </a:r>
            <a:r>
              <a:rPr lang="en-GB" sz="1100" spc="60" dirty="0">
                <a:solidFill>
                  <a:prstClr val="black"/>
                </a:solidFill>
                <a:latin typeface="Arial"/>
                <a:ea typeface="Times New Roman"/>
                <a:cs typeface="Arial"/>
              </a:rPr>
              <a:t> </a:t>
            </a:r>
            <a:r>
              <a:rPr lang="en-GB" sz="1100" spc="-15" dirty="0">
                <a:solidFill>
                  <a:prstClr val="black"/>
                </a:solidFill>
                <a:latin typeface="Arial"/>
                <a:ea typeface="Times New Roman"/>
                <a:cs typeface="Arial"/>
              </a:rPr>
              <a:t>s</a:t>
            </a:r>
            <a:r>
              <a:rPr lang="en-GB" sz="1100" spc="5" dirty="0">
                <a:solidFill>
                  <a:prstClr val="black"/>
                </a:solidFill>
                <a:latin typeface="Arial"/>
                <a:ea typeface="Times New Roman"/>
                <a:cs typeface="Arial"/>
              </a:rPr>
              <a:t>t</a:t>
            </a:r>
            <a:r>
              <a:rPr lang="en-GB" sz="1100" spc="-15" dirty="0">
                <a:solidFill>
                  <a:prstClr val="black"/>
                </a:solidFill>
                <a:latin typeface="Arial"/>
                <a:ea typeface="Times New Roman"/>
                <a:cs typeface="Arial"/>
              </a:rPr>
              <a:t>a</a:t>
            </a:r>
            <a:r>
              <a:rPr lang="en-GB" sz="1100" spc="5" dirty="0">
                <a:solidFill>
                  <a:prstClr val="black"/>
                </a:solidFill>
                <a:latin typeface="Arial"/>
                <a:ea typeface="Times New Roman"/>
                <a:cs typeface="Arial"/>
              </a:rPr>
              <a:t>f</a:t>
            </a:r>
            <a:r>
              <a:rPr lang="en-GB" sz="1100" dirty="0">
                <a:solidFill>
                  <a:prstClr val="black"/>
                </a:solidFill>
                <a:latin typeface="Arial"/>
                <a:ea typeface="Times New Roman"/>
                <a:cs typeface="Arial"/>
              </a:rPr>
              <a:t>f</a:t>
            </a:r>
            <a:r>
              <a:rPr lang="en-GB" sz="1100" spc="80" dirty="0">
                <a:solidFill>
                  <a:prstClr val="black"/>
                </a:solidFill>
                <a:latin typeface="Arial"/>
                <a:ea typeface="Times New Roman"/>
                <a:cs typeface="Arial"/>
              </a:rPr>
              <a:t> </a:t>
            </a:r>
            <a:r>
              <a:rPr lang="en-GB" sz="1100" dirty="0">
                <a:solidFill>
                  <a:prstClr val="black"/>
                </a:solidFill>
                <a:latin typeface="Arial"/>
                <a:ea typeface="Times New Roman"/>
                <a:cs typeface="Arial"/>
              </a:rPr>
              <a:t>c</a:t>
            </a:r>
            <a:r>
              <a:rPr lang="en-GB" sz="1100" spc="-30" dirty="0">
                <a:solidFill>
                  <a:prstClr val="black"/>
                </a:solidFill>
                <a:latin typeface="Arial"/>
                <a:ea typeface="Times New Roman"/>
                <a:cs typeface="Arial"/>
              </a:rPr>
              <a:t>o</a:t>
            </a:r>
            <a:r>
              <a:rPr lang="en-GB" sz="1100" dirty="0">
                <a:solidFill>
                  <a:prstClr val="black"/>
                </a:solidFill>
                <a:latin typeface="Arial"/>
                <a:ea typeface="Times New Roman"/>
                <a:cs typeface="Arial"/>
              </a:rPr>
              <a:t>s</a:t>
            </a:r>
            <a:r>
              <a:rPr lang="en-GB" sz="1100" spc="-10" dirty="0">
                <a:solidFill>
                  <a:prstClr val="black"/>
                </a:solidFill>
                <a:latin typeface="Arial"/>
                <a:ea typeface="Times New Roman"/>
                <a:cs typeface="Arial"/>
              </a:rPr>
              <a:t>t</a:t>
            </a:r>
            <a:r>
              <a:rPr lang="en-GB" sz="1100" dirty="0">
                <a:solidFill>
                  <a:prstClr val="black"/>
                </a:solidFill>
                <a:latin typeface="Arial"/>
                <a:ea typeface="Times New Roman"/>
                <a:cs typeface="Arial"/>
              </a:rPr>
              <a:t>s</a:t>
            </a:r>
            <a:r>
              <a:rPr lang="en-GB" sz="1100" spc="50" dirty="0">
                <a:solidFill>
                  <a:prstClr val="black"/>
                </a:solidFill>
                <a:latin typeface="Arial"/>
                <a:ea typeface="Times New Roman"/>
                <a:cs typeface="Arial"/>
              </a:rPr>
              <a:t> </a:t>
            </a:r>
            <a:r>
              <a:rPr lang="en-GB" sz="1100" spc="-5" dirty="0">
                <a:solidFill>
                  <a:prstClr val="black"/>
                </a:solidFill>
                <a:latin typeface="Arial"/>
                <a:ea typeface="Times New Roman"/>
                <a:cs typeface="Arial"/>
              </a:rPr>
              <a:t>i</a:t>
            </a:r>
            <a:r>
              <a:rPr lang="en-GB" sz="1100" dirty="0">
                <a:solidFill>
                  <a:prstClr val="black"/>
                </a:solidFill>
                <a:latin typeface="Arial"/>
                <a:ea typeface="Times New Roman"/>
                <a:cs typeface="Arial"/>
              </a:rPr>
              <a:t>n</a:t>
            </a:r>
            <a:r>
              <a:rPr lang="en-GB" sz="1100" spc="60" dirty="0">
                <a:solidFill>
                  <a:prstClr val="black"/>
                </a:solidFill>
                <a:latin typeface="Arial"/>
                <a:ea typeface="Times New Roman"/>
                <a:cs typeface="Arial"/>
              </a:rPr>
              <a:t> </a:t>
            </a:r>
            <a:r>
              <a:rPr lang="en-GB" sz="1100" spc="5" dirty="0">
                <a:solidFill>
                  <a:prstClr val="black"/>
                </a:solidFill>
                <a:latin typeface="Arial"/>
                <a:ea typeface="Times New Roman"/>
                <a:cs typeface="Arial"/>
              </a:rPr>
              <a:t>t</a:t>
            </a:r>
            <a:r>
              <a:rPr lang="en-GB" sz="1100" spc="-15" dirty="0">
                <a:solidFill>
                  <a:prstClr val="black"/>
                </a:solidFill>
                <a:latin typeface="Arial"/>
                <a:ea typeface="Times New Roman"/>
                <a:cs typeface="Arial"/>
              </a:rPr>
              <a:t>h</a:t>
            </a:r>
            <a:r>
              <a:rPr lang="en-GB" sz="1100" dirty="0">
                <a:solidFill>
                  <a:prstClr val="black"/>
                </a:solidFill>
                <a:latin typeface="Arial"/>
                <a:ea typeface="Times New Roman"/>
                <a:cs typeface="Arial"/>
              </a:rPr>
              <a:t>e</a:t>
            </a:r>
            <a:r>
              <a:rPr lang="en-GB" sz="1100" spc="65" dirty="0">
                <a:solidFill>
                  <a:prstClr val="black"/>
                </a:solidFill>
                <a:latin typeface="Arial"/>
                <a:ea typeface="Times New Roman"/>
                <a:cs typeface="Arial"/>
              </a:rPr>
              <a:t> </a:t>
            </a:r>
            <a:r>
              <a:rPr lang="en-GB" sz="1100" dirty="0">
                <a:solidFill>
                  <a:prstClr val="black"/>
                </a:solidFill>
                <a:latin typeface="Arial"/>
                <a:ea typeface="Times New Roman"/>
                <a:cs typeface="Arial"/>
              </a:rPr>
              <a:t>m</a:t>
            </a:r>
            <a:r>
              <a:rPr lang="en-GB" sz="1100" spc="-5" dirty="0">
                <a:solidFill>
                  <a:prstClr val="black"/>
                </a:solidFill>
                <a:latin typeface="Arial"/>
                <a:ea typeface="Times New Roman"/>
                <a:cs typeface="Arial"/>
              </a:rPr>
              <a:t>ediu</a:t>
            </a:r>
            <a:r>
              <a:rPr lang="en-GB" sz="1100" dirty="0">
                <a:solidFill>
                  <a:prstClr val="black"/>
                </a:solidFill>
                <a:latin typeface="Arial"/>
                <a:ea typeface="Times New Roman"/>
                <a:cs typeface="Arial"/>
              </a:rPr>
              <a:t>m</a:t>
            </a:r>
            <a:r>
              <a:rPr lang="en-GB" sz="1100" spc="70" dirty="0">
                <a:solidFill>
                  <a:prstClr val="black"/>
                </a:solidFill>
                <a:latin typeface="Arial"/>
                <a:ea typeface="Times New Roman"/>
                <a:cs typeface="Arial"/>
              </a:rPr>
              <a:t> </a:t>
            </a:r>
            <a:r>
              <a:rPr lang="en-GB" sz="1100" spc="5" dirty="0">
                <a:solidFill>
                  <a:prstClr val="black"/>
                </a:solidFill>
                <a:latin typeface="Arial"/>
                <a:ea typeface="Times New Roman"/>
                <a:cs typeface="Arial"/>
              </a:rPr>
              <a:t>t</a:t>
            </a:r>
            <a:r>
              <a:rPr lang="en-GB" sz="1100" dirty="0">
                <a:solidFill>
                  <a:prstClr val="black"/>
                </a:solidFill>
                <a:latin typeface="Arial"/>
                <a:ea typeface="Times New Roman"/>
                <a:cs typeface="Arial"/>
              </a:rPr>
              <a:t>o</a:t>
            </a:r>
            <a:r>
              <a:rPr lang="en-GB" sz="1100" spc="50" dirty="0">
                <a:solidFill>
                  <a:prstClr val="black"/>
                </a:solidFill>
                <a:latin typeface="Arial"/>
                <a:ea typeface="Times New Roman"/>
                <a:cs typeface="Arial"/>
              </a:rPr>
              <a:t> </a:t>
            </a:r>
            <a:r>
              <a:rPr lang="en-GB" sz="1100" spc="-5" dirty="0">
                <a:solidFill>
                  <a:prstClr val="black"/>
                </a:solidFill>
                <a:latin typeface="Arial"/>
                <a:ea typeface="Times New Roman"/>
                <a:cs typeface="Arial"/>
              </a:rPr>
              <a:t>lo</a:t>
            </a:r>
            <a:r>
              <a:rPr lang="en-GB" sz="1100" spc="-30" dirty="0">
                <a:solidFill>
                  <a:prstClr val="black"/>
                </a:solidFill>
                <a:latin typeface="Arial"/>
                <a:ea typeface="Times New Roman"/>
                <a:cs typeface="Arial"/>
              </a:rPr>
              <a:t>n</a:t>
            </a:r>
            <a:r>
              <a:rPr lang="en-GB" sz="1100" spc="20" dirty="0">
                <a:solidFill>
                  <a:prstClr val="black"/>
                </a:solidFill>
                <a:latin typeface="Arial"/>
                <a:ea typeface="Times New Roman"/>
                <a:cs typeface="Arial"/>
              </a:rPr>
              <a:t>g</a:t>
            </a:r>
            <a:r>
              <a:rPr lang="en-GB" sz="1100" spc="-30" dirty="0">
                <a:solidFill>
                  <a:prstClr val="black"/>
                </a:solidFill>
                <a:latin typeface="Arial"/>
                <a:ea typeface="Times New Roman"/>
                <a:cs typeface="Arial"/>
              </a:rPr>
              <a:t>e</a:t>
            </a:r>
            <a:r>
              <a:rPr lang="en-GB" sz="1100" dirty="0">
                <a:solidFill>
                  <a:prstClr val="black"/>
                </a:solidFill>
                <a:latin typeface="Arial"/>
                <a:ea typeface="Times New Roman"/>
                <a:cs typeface="Arial"/>
              </a:rPr>
              <a:t>r</a:t>
            </a:r>
            <a:r>
              <a:rPr lang="en-GB" sz="1100" spc="55" dirty="0">
                <a:solidFill>
                  <a:prstClr val="black"/>
                </a:solidFill>
                <a:latin typeface="Arial"/>
                <a:ea typeface="Times New Roman"/>
                <a:cs typeface="Arial"/>
              </a:rPr>
              <a:t> </a:t>
            </a:r>
            <a:r>
              <a:rPr lang="en-GB" sz="1100" spc="5" dirty="0">
                <a:solidFill>
                  <a:prstClr val="black"/>
                </a:solidFill>
                <a:latin typeface="Arial"/>
                <a:ea typeface="Times New Roman"/>
                <a:cs typeface="Arial"/>
              </a:rPr>
              <a:t>t</a:t>
            </a:r>
            <a:r>
              <a:rPr lang="en-GB" sz="1100" spc="-5" dirty="0">
                <a:solidFill>
                  <a:prstClr val="black"/>
                </a:solidFill>
                <a:latin typeface="Arial"/>
                <a:ea typeface="Times New Roman"/>
                <a:cs typeface="Arial"/>
              </a:rPr>
              <a:t>e</a:t>
            </a:r>
            <a:r>
              <a:rPr lang="en-GB" sz="1100" spc="-10" dirty="0">
                <a:solidFill>
                  <a:prstClr val="black"/>
                </a:solidFill>
                <a:latin typeface="Arial"/>
                <a:ea typeface="Times New Roman"/>
                <a:cs typeface="Arial"/>
              </a:rPr>
              <a:t>r</a:t>
            </a:r>
            <a:r>
              <a:rPr lang="en-GB" sz="1100" dirty="0">
                <a:solidFill>
                  <a:prstClr val="black"/>
                </a:solidFill>
                <a:latin typeface="Arial"/>
                <a:ea typeface="Times New Roman"/>
                <a:cs typeface="Arial"/>
              </a:rPr>
              <a:t>m</a:t>
            </a:r>
            <a:r>
              <a:rPr lang="en-GB" sz="1100" spc="70" dirty="0">
                <a:solidFill>
                  <a:prstClr val="black"/>
                </a:solidFill>
                <a:latin typeface="Arial"/>
                <a:ea typeface="Times New Roman"/>
                <a:cs typeface="Arial"/>
              </a:rPr>
              <a:t> </a:t>
            </a:r>
            <a:r>
              <a:rPr lang="en-GB" sz="1100" spc="-5" dirty="0">
                <a:solidFill>
                  <a:prstClr val="black"/>
                </a:solidFill>
                <a:latin typeface="Arial"/>
                <a:ea typeface="Times New Roman"/>
                <a:cs typeface="Arial"/>
              </a:rPr>
              <a:t>an</a:t>
            </a:r>
            <a:r>
              <a:rPr lang="en-GB" sz="1100" dirty="0">
                <a:solidFill>
                  <a:prstClr val="black"/>
                </a:solidFill>
                <a:latin typeface="Arial"/>
                <a:ea typeface="Times New Roman"/>
                <a:cs typeface="Arial"/>
              </a:rPr>
              <a:t>d</a:t>
            </a:r>
            <a:r>
              <a:rPr lang="en-GB" sz="1100" spc="65" dirty="0">
                <a:solidFill>
                  <a:prstClr val="black"/>
                </a:solidFill>
                <a:latin typeface="Arial"/>
                <a:ea typeface="Times New Roman"/>
                <a:cs typeface="Arial"/>
              </a:rPr>
              <a:t> </a:t>
            </a:r>
            <a:r>
              <a:rPr lang="en-GB" sz="1100" spc="-5" dirty="0">
                <a:solidFill>
                  <a:prstClr val="black"/>
                </a:solidFill>
                <a:latin typeface="Arial"/>
                <a:ea typeface="Times New Roman"/>
                <a:cs typeface="Arial"/>
              </a:rPr>
              <a:t>ha</a:t>
            </a:r>
            <a:r>
              <a:rPr lang="en-GB" sz="1100" spc="-25" dirty="0">
                <a:solidFill>
                  <a:prstClr val="black"/>
                </a:solidFill>
                <a:latin typeface="Arial"/>
                <a:ea typeface="Times New Roman"/>
                <a:cs typeface="Arial"/>
              </a:rPr>
              <a:t>v</a:t>
            </a:r>
            <a:r>
              <a:rPr lang="en-GB" sz="1100" dirty="0">
                <a:solidFill>
                  <a:prstClr val="black"/>
                </a:solidFill>
                <a:latin typeface="Arial"/>
                <a:ea typeface="Times New Roman"/>
                <a:cs typeface="Arial"/>
              </a:rPr>
              <a:t>e</a:t>
            </a:r>
            <a:r>
              <a:rPr lang="en-GB" sz="1100" spc="60" dirty="0">
                <a:solidFill>
                  <a:prstClr val="black"/>
                </a:solidFill>
                <a:latin typeface="Arial"/>
                <a:ea typeface="Times New Roman"/>
                <a:cs typeface="Arial"/>
              </a:rPr>
              <a:t> </a:t>
            </a:r>
            <a:r>
              <a:rPr lang="en-GB" sz="1100" spc="-5" dirty="0">
                <a:solidFill>
                  <a:prstClr val="black"/>
                </a:solidFill>
                <a:latin typeface="Arial"/>
                <a:ea typeface="Times New Roman"/>
                <a:cs typeface="Arial"/>
              </a:rPr>
              <a:t>helped i</a:t>
            </a:r>
            <a:r>
              <a:rPr lang="en-GB" sz="1100" dirty="0">
                <a:solidFill>
                  <a:prstClr val="black"/>
                </a:solidFill>
                <a:latin typeface="Arial"/>
                <a:ea typeface="Times New Roman"/>
                <a:cs typeface="Arial"/>
              </a:rPr>
              <a:t>n</a:t>
            </a:r>
            <a:r>
              <a:rPr lang="en-GB" sz="1100" spc="15" dirty="0">
                <a:solidFill>
                  <a:prstClr val="black"/>
                </a:solidFill>
                <a:latin typeface="Arial"/>
                <a:ea typeface="Times New Roman"/>
                <a:cs typeface="Arial"/>
              </a:rPr>
              <a:t> </a:t>
            </a:r>
            <a:r>
              <a:rPr lang="en-GB" sz="1100" dirty="0">
                <a:solidFill>
                  <a:prstClr val="black"/>
                </a:solidFill>
                <a:latin typeface="Arial"/>
                <a:ea typeface="Times New Roman"/>
                <a:cs typeface="Arial"/>
              </a:rPr>
              <a:t>m</a:t>
            </a:r>
            <a:r>
              <a:rPr lang="en-GB" sz="1100" spc="-5" dirty="0">
                <a:solidFill>
                  <a:prstClr val="black"/>
                </a:solidFill>
                <a:latin typeface="Arial"/>
                <a:ea typeface="Times New Roman"/>
                <a:cs typeface="Arial"/>
              </a:rPr>
              <a:t>ee</a:t>
            </a:r>
            <a:r>
              <a:rPr lang="en-GB" sz="1100" spc="5" dirty="0">
                <a:solidFill>
                  <a:prstClr val="black"/>
                </a:solidFill>
                <a:latin typeface="Arial"/>
                <a:ea typeface="Times New Roman"/>
                <a:cs typeface="Arial"/>
              </a:rPr>
              <a:t>t</a:t>
            </a:r>
            <a:r>
              <a:rPr lang="en-GB" sz="1100" spc="-5" dirty="0">
                <a:solidFill>
                  <a:prstClr val="black"/>
                </a:solidFill>
                <a:latin typeface="Arial"/>
                <a:ea typeface="Times New Roman"/>
                <a:cs typeface="Arial"/>
              </a:rPr>
              <a:t>i</a:t>
            </a:r>
            <a:r>
              <a:rPr lang="en-GB" sz="1100" spc="-15" dirty="0">
                <a:solidFill>
                  <a:prstClr val="black"/>
                </a:solidFill>
                <a:latin typeface="Arial"/>
                <a:ea typeface="Times New Roman"/>
                <a:cs typeface="Arial"/>
              </a:rPr>
              <a:t>n</a:t>
            </a:r>
            <a:r>
              <a:rPr lang="en-GB" sz="1100" dirty="0">
                <a:solidFill>
                  <a:prstClr val="black"/>
                </a:solidFill>
                <a:latin typeface="Arial"/>
                <a:ea typeface="Times New Roman"/>
                <a:cs typeface="Arial"/>
              </a:rPr>
              <a:t>g</a:t>
            </a:r>
            <a:r>
              <a:rPr lang="en-GB" sz="1100" spc="40" dirty="0">
                <a:solidFill>
                  <a:prstClr val="black"/>
                </a:solidFill>
                <a:latin typeface="Arial"/>
                <a:ea typeface="Times New Roman"/>
                <a:cs typeface="Arial"/>
              </a:rPr>
              <a:t> </a:t>
            </a:r>
            <a:r>
              <a:rPr lang="en-GB" sz="1100" spc="-10" dirty="0">
                <a:solidFill>
                  <a:prstClr val="black"/>
                </a:solidFill>
                <a:latin typeface="Arial"/>
                <a:ea typeface="Times New Roman"/>
                <a:cs typeface="Arial"/>
              </a:rPr>
              <a:t>t</a:t>
            </a:r>
            <a:r>
              <a:rPr lang="en-GB" sz="1100" spc="-5" dirty="0">
                <a:solidFill>
                  <a:prstClr val="black"/>
                </a:solidFill>
                <a:latin typeface="Arial"/>
                <a:ea typeface="Times New Roman"/>
                <a:cs typeface="Arial"/>
              </a:rPr>
              <a:t>h</a:t>
            </a:r>
            <a:r>
              <a:rPr lang="en-GB" sz="1100" dirty="0">
                <a:solidFill>
                  <a:prstClr val="black"/>
                </a:solidFill>
                <a:latin typeface="Arial"/>
                <a:ea typeface="Times New Roman"/>
                <a:cs typeface="Arial"/>
              </a:rPr>
              <a:t>e</a:t>
            </a:r>
            <a:r>
              <a:rPr lang="en-GB" sz="1100" spc="15" dirty="0">
                <a:solidFill>
                  <a:prstClr val="black"/>
                </a:solidFill>
                <a:latin typeface="Arial"/>
                <a:ea typeface="Times New Roman"/>
                <a:cs typeface="Arial"/>
              </a:rPr>
              <a:t> </a:t>
            </a:r>
            <a:r>
              <a:rPr lang="en-GB" sz="1100" dirty="0">
                <a:solidFill>
                  <a:prstClr val="black"/>
                </a:solidFill>
                <a:latin typeface="Arial"/>
                <a:ea typeface="Times New Roman"/>
                <a:cs typeface="Arial"/>
              </a:rPr>
              <a:t>ch</a:t>
            </a:r>
            <a:r>
              <a:rPr lang="en-GB" sz="1100" spc="-5" dirty="0">
                <a:solidFill>
                  <a:prstClr val="black"/>
                </a:solidFill>
                <a:latin typeface="Arial"/>
                <a:ea typeface="Times New Roman"/>
                <a:cs typeface="Arial"/>
              </a:rPr>
              <a:t>alle</a:t>
            </a:r>
            <a:r>
              <a:rPr lang="en-GB" sz="1100" spc="-15" dirty="0">
                <a:solidFill>
                  <a:prstClr val="black"/>
                </a:solidFill>
                <a:latin typeface="Arial"/>
                <a:ea typeface="Times New Roman"/>
                <a:cs typeface="Arial"/>
              </a:rPr>
              <a:t>n</a:t>
            </a:r>
            <a:r>
              <a:rPr lang="en-GB" sz="1100" spc="20" dirty="0">
                <a:solidFill>
                  <a:prstClr val="black"/>
                </a:solidFill>
                <a:latin typeface="Arial"/>
                <a:ea typeface="Times New Roman"/>
                <a:cs typeface="Arial"/>
              </a:rPr>
              <a:t>g</a:t>
            </a:r>
            <a:r>
              <a:rPr lang="en-GB" sz="1100" dirty="0">
                <a:solidFill>
                  <a:prstClr val="black"/>
                </a:solidFill>
                <a:latin typeface="Arial"/>
                <a:ea typeface="Times New Roman"/>
                <a:cs typeface="Arial"/>
              </a:rPr>
              <a:t>e </a:t>
            </a:r>
            <a:r>
              <a:rPr lang="en-GB" sz="1100" spc="-30" dirty="0">
                <a:solidFill>
                  <a:prstClr val="black"/>
                </a:solidFill>
                <a:latin typeface="Arial"/>
                <a:ea typeface="Times New Roman"/>
                <a:cs typeface="Arial"/>
              </a:rPr>
              <a:t>o</a:t>
            </a:r>
            <a:r>
              <a:rPr lang="en-GB" sz="1100" dirty="0">
                <a:solidFill>
                  <a:prstClr val="black"/>
                </a:solidFill>
                <a:latin typeface="Arial"/>
                <a:ea typeface="Times New Roman"/>
                <a:cs typeface="Arial"/>
              </a:rPr>
              <a:t>f</a:t>
            </a:r>
            <a:r>
              <a:rPr lang="en-GB" sz="1100" spc="55" dirty="0">
                <a:solidFill>
                  <a:prstClr val="black"/>
                </a:solidFill>
                <a:latin typeface="Arial"/>
                <a:ea typeface="Times New Roman"/>
                <a:cs typeface="Arial"/>
              </a:rPr>
              <a:t> </a:t>
            </a:r>
            <a:r>
              <a:rPr lang="en-GB" sz="1100" dirty="0">
                <a:solidFill>
                  <a:prstClr val="black"/>
                </a:solidFill>
                <a:latin typeface="Arial"/>
                <a:ea typeface="Times New Roman"/>
                <a:cs typeface="Arial"/>
              </a:rPr>
              <a:t>r</a:t>
            </a:r>
            <a:r>
              <a:rPr lang="en-GB" sz="1100" spc="-5" dirty="0">
                <a:solidFill>
                  <a:prstClr val="black"/>
                </a:solidFill>
                <a:latin typeface="Arial"/>
                <a:ea typeface="Times New Roman"/>
                <a:cs typeface="Arial"/>
              </a:rPr>
              <a:t>edu</a:t>
            </a:r>
            <a:r>
              <a:rPr lang="en-GB" sz="1100" dirty="0">
                <a:solidFill>
                  <a:prstClr val="black"/>
                </a:solidFill>
                <a:latin typeface="Arial"/>
                <a:ea typeface="Times New Roman"/>
                <a:cs typeface="Arial"/>
              </a:rPr>
              <a:t>c</a:t>
            </a:r>
            <a:r>
              <a:rPr lang="en-GB" sz="1100" spc="-20" dirty="0">
                <a:solidFill>
                  <a:prstClr val="black"/>
                </a:solidFill>
                <a:latin typeface="Arial"/>
                <a:ea typeface="Times New Roman"/>
                <a:cs typeface="Arial"/>
              </a:rPr>
              <a:t>i</a:t>
            </a:r>
            <a:r>
              <a:rPr lang="en-GB" sz="1100" spc="-30" dirty="0">
                <a:solidFill>
                  <a:prstClr val="black"/>
                </a:solidFill>
                <a:latin typeface="Arial"/>
                <a:ea typeface="Times New Roman"/>
                <a:cs typeface="Arial"/>
              </a:rPr>
              <a:t>n</a:t>
            </a:r>
            <a:r>
              <a:rPr lang="en-GB" sz="1100" dirty="0">
                <a:solidFill>
                  <a:prstClr val="black"/>
                </a:solidFill>
                <a:latin typeface="Arial"/>
                <a:ea typeface="Times New Roman"/>
                <a:cs typeface="Arial"/>
              </a:rPr>
              <a:t>g</a:t>
            </a:r>
            <a:r>
              <a:rPr lang="en-GB" sz="1100" spc="40" dirty="0">
                <a:solidFill>
                  <a:prstClr val="black"/>
                </a:solidFill>
                <a:latin typeface="Arial"/>
                <a:ea typeface="Times New Roman"/>
                <a:cs typeface="Arial"/>
              </a:rPr>
              <a:t> </a:t>
            </a:r>
            <a:r>
              <a:rPr lang="en-GB" sz="1100" spc="5" dirty="0">
                <a:solidFill>
                  <a:prstClr val="black"/>
                </a:solidFill>
                <a:latin typeface="Arial"/>
                <a:ea typeface="Times New Roman"/>
                <a:cs typeface="Arial"/>
              </a:rPr>
              <a:t>t</a:t>
            </a:r>
            <a:r>
              <a:rPr lang="en-GB" sz="1100" spc="-5" dirty="0">
                <a:solidFill>
                  <a:prstClr val="black"/>
                </a:solidFill>
                <a:latin typeface="Arial"/>
                <a:ea typeface="Times New Roman"/>
                <a:cs typeface="Arial"/>
              </a:rPr>
              <a:t>h</a:t>
            </a:r>
            <a:r>
              <a:rPr lang="en-GB" sz="1100" dirty="0">
                <a:solidFill>
                  <a:prstClr val="black"/>
                </a:solidFill>
                <a:latin typeface="Arial"/>
                <a:ea typeface="Times New Roman"/>
                <a:cs typeface="Arial"/>
              </a:rPr>
              <a:t>e</a:t>
            </a:r>
            <a:r>
              <a:rPr lang="en-GB" sz="1100" spc="15" dirty="0">
                <a:solidFill>
                  <a:prstClr val="black"/>
                </a:solidFill>
                <a:latin typeface="Arial"/>
                <a:ea typeface="Times New Roman"/>
                <a:cs typeface="Arial"/>
              </a:rPr>
              <a:t> </a:t>
            </a:r>
            <a:r>
              <a:rPr lang="en-GB" sz="1100" spc="-5" dirty="0">
                <a:solidFill>
                  <a:prstClr val="black"/>
                </a:solidFill>
                <a:latin typeface="Arial"/>
                <a:ea typeface="Times New Roman"/>
                <a:cs typeface="Arial"/>
              </a:rPr>
              <a:t>d</a:t>
            </a:r>
            <a:r>
              <a:rPr lang="en-GB" sz="1100" spc="-30" dirty="0">
                <a:solidFill>
                  <a:prstClr val="black"/>
                </a:solidFill>
                <a:latin typeface="Arial"/>
                <a:ea typeface="Times New Roman"/>
                <a:cs typeface="Arial"/>
              </a:rPr>
              <a:t>e</a:t>
            </a:r>
            <a:r>
              <a:rPr lang="en-GB" sz="1100" spc="25" dirty="0">
                <a:solidFill>
                  <a:prstClr val="black"/>
                </a:solidFill>
                <a:latin typeface="Arial"/>
                <a:ea typeface="Times New Roman"/>
                <a:cs typeface="Arial"/>
              </a:rPr>
              <a:t>f</a:t>
            </a:r>
            <a:r>
              <a:rPr lang="en-GB" sz="1100" spc="-5" dirty="0">
                <a:solidFill>
                  <a:prstClr val="black"/>
                </a:solidFill>
                <a:latin typeface="Arial"/>
                <a:ea typeface="Times New Roman"/>
                <a:cs typeface="Arial"/>
              </a:rPr>
              <a:t>i</a:t>
            </a:r>
            <a:r>
              <a:rPr lang="en-GB" sz="1100" dirty="0">
                <a:solidFill>
                  <a:prstClr val="black"/>
                </a:solidFill>
                <a:latin typeface="Arial"/>
                <a:ea typeface="Times New Roman"/>
                <a:cs typeface="Arial"/>
              </a:rPr>
              <a:t>c</a:t>
            </a:r>
            <a:r>
              <a:rPr lang="en-GB" sz="1100" spc="-20" dirty="0">
                <a:solidFill>
                  <a:prstClr val="black"/>
                </a:solidFill>
                <a:latin typeface="Arial"/>
                <a:ea typeface="Times New Roman"/>
                <a:cs typeface="Arial"/>
              </a:rPr>
              <a:t>i</a:t>
            </a:r>
            <a:r>
              <a:rPr lang="en-GB" sz="1100" spc="-10" dirty="0">
                <a:solidFill>
                  <a:prstClr val="black"/>
                </a:solidFill>
                <a:latin typeface="Arial"/>
                <a:ea typeface="Times New Roman"/>
                <a:cs typeface="Arial"/>
              </a:rPr>
              <a:t>t</a:t>
            </a:r>
            <a:r>
              <a:rPr lang="en-GB" sz="1100" dirty="0">
                <a:solidFill>
                  <a:prstClr val="black"/>
                </a:solidFill>
                <a:latin typeface="Arial"/>
                <a:ea typeface="Times New Roman"/>
                <a:cs typeface="Arial"/>
              </a:rPr>
              <a:t>.</a:t>
            </a:r>
            <a:r>
              <a:rPr lang="en-GB" sz="1100" spc="110" dirty="0">
                <a:solidFill>
                  <a:prstClr val="black"/>
                </a:solidFill>
                <a:latin typeface="Arial"/>
                <a:ea typeface="Times New Roman"/>
                <a:cs typeface="Arial"/>
              </a:rPr>
              <a:t> </a:t>
            </a:r>
            <a:r>
              <a:rPr lang="en-GB" sz="1100" spc="-5" dirty="0">
                <a:solidFill>
                  <a:prstClr val="black"/>
                </a:solidFill>
                <a:latin typeface="Arial"/>
                <a:ea typeface="Times New Roman"/>
                <a:cs typeface="Arial"/>
              </a:rPr>
              <a:t>Ho</a:t>
            </a:r>
            <a:r>
              <a:rPr lang="en-GB" sz="1100" spc="-30" dirty="0">
                <a:solidFill>
                  <a:prstClr val="black"/>
                </a:solidFill>
                <a:latin typeface="Arial"/>
                <a:ea typeface="Times New Roman"/>
                <a:cs typeface="Arial"/>
              </a:rPr>
              <a:t>w</a:t>
            </a:r>
            <a:r>
              <a:rPr lang="en-GB" sz="1100" spc="20" dirty="0">
                <a:solidFill>
                  <a:prstClr val="black"/>
                </a:solidFill>
                <a:latin typeface="Arial"/>
                <a:ea typeface="Times New Roman"/>
                <a:cs typeface="Arial"/>
              </a:rPr>
              <a:t>e</a:t>
            </a:r>
            <a:r>
              <a:rPr lang="en-GB" sz="1100" spc="-25" dirty="0">
                <a:solidFill>
                  <a:prstClr val="black"/>
                </a:solidFill>
                <a:latin typeface="Arial"/>
                <a:ea typeface="Times New Roman"/>
                <a:cs typeface="Arial"/>
              </a:rPr>
              <a:t>v</a:t>
            </a:r>
            <a:r>
              <a:rPr lang="en-GB" sz="1100" dirty="0">
                <a:solidFill>
                  <a:prstClr val="black"/>
                </a:solidFill>
                <a:latin typeface="Arial"/>
                <a:ea typeface="Times New Roman"/>
                <a:cs typeface="Arial"/>
              </a:rPr>
              <a:t>er,</a:t>
            </a:r>
            <a:r>
              <a:rPr lang="en-GB" sz="1100" spc="35" dirty="0">
                <a:solidFill>
                  <a:prstClr val="black"/>
                </a:solidFill>
                <a:latin typeface="Arial"/>
                <a:ea typeface="Times New Roman"/>
                <a:cs typeface="Arial"/>
              </a:rPr>
              <a:t> </a:t>
            </a:r>
            <a:r>
              <a:rPr lang="en-GB" sz="1100" spc="20" dirty="0">
                <a:solidFill>
                  <a:prstClr val="black"/>
                </a:solidFill>
                <a:latin typeface="Arial"/>
                <a:ea typeface="Times New Roman"/>
                <a:cs typeface="Arial"/>
              </a:rPr>
              <a:t>g</a:t>
            </a:r>
            <a:r>
              <a:rPr lang="en-GB" sz="1100" spc="-5" dirty="0">
                <a:solidFill>
                  <a:prstClr val="black"/>
                </a:solidFill>
                <a:latin typeface="Arial"/>
                <a:ea typeface="Times New Roman"/>
                <a:cs typeface="Arial"/>
              </a:rPr>
              <a:t>i</a:t>
            </a:r>
            <a:r>
              <a:rPr lang="en-GB" sz="1100" spc="-25" dirty="0">
                <a:solidFill>
                  <a:prstClr val="black"/>
                </a:solidFill>
                <a:latin typeface="Arial"/>
                <a:ea typeface="Times New Roman"/>
                <a:cs typeface="Arial"/>
              </a:rPr>
              <a:t>v</a:t>
            </a:r>
            <a:r>
              <a:rPr lang="en-GB" sz="1100" spc="-5" dirty="0">
                <a:solidFill>
                  <a:prstClr val="black"/>
                </a:solidFill>
                <a:latin typeface="Arial"/>
                <a:ea typeface="Times New Roman"/>
                <a:cs typeface="Arial"/>
              </a:rPr>
              <a:t>e</a:t>
            </a:r>
            <a:r>
              <a:rPr lang="en-GB" sz="1100" dirty="0">
                <a:solidFill>
                  <a:prstClr val="black"/>
                </a:solidFill>
                <a:latin typeface="Arial"/>
                <a:ea typeface="Times New Roman"/>
                <a:cs typeface="Arial"/>
              </a:rPr>
              <a:t>n</a:t>
            </a:r>
            <a:r>
              <a:rPr lang="en-GB" sz="1100" spc="15" dirty="0">
                <a:solidFill>
                  <a:prstClr val="black"/>
                </a:solidFill>
                <a:latin typeface="Arial"/>
                <a:ea typeface="Times New Roman"/>
                <a:cs typeface="Arial"/>
              </a:rPr>
              <a:t> </a:t>
            </a:r>
            <a:r>
              <a:rPr lang="en-GB" sz="1100" spc="5" dirty="0">
                <a:solidFill>
                  <a:prstClr val="black"/>
                </a:solidFill>
                <a:latin typeface="Arial"/>
                <a:ea typeface="Times New Roman"/>
                <a:cs typeface="Arial"/>
              </a:rPr>
              <a:t>t</a:t>
            </a:r>
            <a:r>
              <a:rPr lang="en-GB" sz="1100" dirty="0">
                <a:solidFill>
                  <a:prstClr val="black"/>
                </a:solidFill>
                <a:latin typeface="Arial"/>
                <a:ea typeface="Times New Roman"/>
                <a:cs typeface="Arial"/>
              </a:rPr>
              <a:t>he</a:t>
            </a:r>
            <a:r>
              <a:rPr lang="en-GB" sz="1100" spc="10" dirty="0">
                <a:solidFill>
                  <a:prstClr val="black"/>
                </a:solidFill>
                <a:latin typeface="Arial"/>
                <a:ea typeface="Times New Roman"/>
                <a:cs typeface="Arial"/>
              </a:rPr>
              <a:t> </a:t>
            </a:r>
            <a:r>
              <a:rPr lang="en-GB" sz="1100" dirty="0">
                <a:solidFill>
                  <a:prstClr val="black"/>
                </a:solidFill>
                <a:latin typeface="Arial"/>
                <a:ea typeface="Times New Roman"/>
                <a:cs typeface="Arial"/>
              </a:rPr>
              <a:t>sca</a:t>
            </a:r>
            <a:r>
              <a:rPr lang="en-GB" sz="1100" spc="-5" dirty="0">
                <a:solidFill>
                  <a:prstClr val="black"/>
                </a:solidFill>
                <a:latin typeface="Arial"/>
                <a:ea typeface="Times New Roman"/>
                <a:cs typeface="Arial"/>
              </a:rPr>
              <a:t>l</a:t>
            </a:r>
            <a:r>
              <a:rPr lang="en-GB" sz="1100" dirty="0">
                <a:solidFill>
                  <a:prstClr val="black"/>
                </a:solidFill>
                <a:latin typeface="Arial"/>
                <a:ea typeface="Times New Roman"/>
                <a:cs typeface="Arial"/>
              </a:rPr>
              <a:t>e</a:t>
            </a:r>
            <a:r>
              <a:rPr lang="en-GB" sz="1100" spc="15" dirty="0">
                <a:solidFill>
                  <a:prstClr val="black"/>
                </a:solidFill>
                <a:latin typeface="Arial"/>
                <a:ea typeface="Times New Roman"/>
                <a:cs typeface="Arial"/>
              </a:rPr>
              <a:t> </a:t>
            </a:r>
            <a:r>
              <a:rPr lang="en-GB" sz="1100" spc="-15" dirty="0">
                <a:solidFill>
                  <a:prstClr val="black"/>
                </a:solidFill>
                <a:latin typeface="Arial"/>
                <a:ea typeface="Times New Roman"/>
                <a:cs typeface="Arial"/>
              </a:rPr>
              <a:t>o</a:t>
            </a:r>
            <a:r>
              <a:rPr lang="en-GB" sz="1100" dirty="0">
                <a:solidFill>
                  <a:prstClr val="black"/>
                </a:solidFill>
                <a:latin typeface="Arial"/>
                <a:ea typeface="Times New Roman"/>
                <a:cs typeface="Arial"/>
              </a:rPr>
              <a:t>f</a:t>
            </a:r>
            <a:r>
              <a:rPr lang="en-GB" sz="1100" spc="55" dirty="0">
                <a:solidFill>
                  <a:prstClr val="black"/>
                </a:solidFill>
                <a:latin typeface="Arial"/>
                <a:ea typeface="Times New Roman"/>
                <a:cs typeface="Arial"/>
              </a:rPr>
              <a:t> </a:t>
            </a:r>
            <a:r>
              <a:rPr lang="en-GB" sz="1100" spc="5" dirty="0">
                <a:solidFill>
                  <a:prstClr val="black"/>
                </a:solidFill>
                <a:latin typeface="Arial"/>
                <a:ea typeface="Times New Roman"/>
                <a:cs typeface="Arial"/>
              </a:rPr>
              <a:t>t</a:t>
            </a:r>
            <a:r>
              <a:rPr lang="en-GB" sz="1100" dirty="0">
                <a:solidFill>
                  <a:prstClr val="black"/>
                </a:solidFill>
                <a:latin typeface="Arial"/>
                <a:ea typeface="Times New Roman"/>
                <a:cs typeface="Arial"/>
              </a:rPr>
              <a:t>he cos</a:t>
            </a:r>
            <a:r>
              <a:rPr lang="en-GB" sz="1100" spc="5" dirty="0">
                <a:solidFill>
                  <a:prstClr val="black"/>
                </a:solidFill>
                <a:latin typeface="Arial"/>
                <a:ea typeface="Times New Roman"/>
                <a:cs typeface="Arial"/>
              </a:rPr>
              <a:t>t</a:t>
            </a:r>
            <a:r>
              <a:rPr lang="en-GB" sz="1100" dirty="0">
                <a:solidFill>
                  <a:prstClr val="black"/>
                </a:solidFill>
                <a:latin typeface="Arial"/>
                <a:ea typeface="Times New Roman"/>
                <a:cs typeface="Arial"/>
              </a:rPr>
              <a:t>s ass</a:t>
            </a:r>
            <a:r>
              <a:rPr lang="en-GB" sz="1100" spc="-5" dirty="0">
                <a:solidFill>
                  <a:prstClr val="black"/>
                </a:solidFill>
                <a:latin typeface="Arial"/>
                <a:ea typeface="Times New Roman"/>
                <a:cs typeface="Arial"/>
              </a:rPr>
              <a:t>o</a:t>
            </a:r>
            <a:r>
              <a:rPr lang="en-GB" sz="1100" dirty="0">
                <a:solidFill>
                  <a:prstClr val="black"/>
                </a:solidFill>
                <a:latin typeface="Arial"/>
                <a:ea typeface="Times New Roman"/>
                <a:cs typeface="Arial"/>
              </a:rPr>
              <a:t>c</a:t>
            </a:r>
            <a:r>
              <a:rPr lang="en-GB" sz="1100" spc="-20" dirty="0">
                <a:solidFill>
                  <a:prstClr val="black"/>
                </a:solidFill>
                <a:latin typeface="Arial"/>
                <a:ea typeface="Times New Roman"/>
                <a:cs typeface="Arial"/>
              </a:rPr>
              <a:t>i</a:t>
            </a:r>
            <a:r>
              <a:rPr lang="en-GB" sz="1100" spc="-5" dirty="0">
                <a:solidFill>
                  <a:prstClr val="black"/>
                </a:solidFill>
                <a:latin typeface="Arial"/>
                <a:ea typeface="Times New Roman"/>
                <a:cs typeface="Arial"/>
              </a:rPr>
              <a:t>a</a:t>
            </a:r>
            <a:r>
              <a:rPr lang="en-GB" sz="1100" dirty="0">
                <a:solidFill>
                  <a:prstClr val="black"/>
                </a:solidFill>
                <a:latin typeface="Arial"/>
                <a:ea typeface="Times New Roman"/>
                <a:cs typeface="Arial"/>
              </a:rPr>
              <a:t>t</a:t>
            </a:r>
            <a:r>
              <a:rPr lang="en-GB" sz="1100" spc="-15" dirty="0">
                <a:solidFill>
                  <a:prstClr val="black"/>
                </a:solidFill>
                <a:latin typeface="Arial"/>
                <a:ea typeface="Times New Roman"/>
                <a:cs typeface="Arial"/>
              </a:rPr>
              <a:t>ed </a:t>
            </a:r>
            <a:r>
              <a:rPr lang="en-GB" sz="1100" spc="-30" dirty="0">
                <a:solidFill>
                  <a:prstClr val="black"/>
                </a:solidFill>
                <a:latin typeface="Arial"/>
                <a:ea typeface="Times New Roman"/>
                <a:cs typeface="Arial"/>
              </a:rPr>
              <a:t>w</a:t>
            </a:r>
            <a:r>
              <a:rPr lang="en-GB" sz="1100" spc="-5" dirty="0">
                <a:solidFill>
                  <a:prstClr val="black"/>
                </a:solidFill>
                <a:latin typeface="Arial"/>
                <a:ea typeface="Times New Roman"/>
                <a:cs typeface="Arial"/>
              </a:rPr>
              <a:t>i</a:t>
            </a:r>
            <a:r>
              <a:rPr lang="en-GB" sz="1100" spc="5" dirty="0">
                <a:solidFill>
                  <a:prstClr val="black"/>
                </a:solidFill>
                <a:latin typeface="Arial"/>
                <a:ea typeface="Times New Roman"/>
                <a:cs typeface="Arial"/>
              </a:rPr>
              <a:t>t</a:t>
            </a:r>
            <a:r>
              <a:rPr lang="en-GB" sz="1100" dirty="0">
                <a:solidFill>
                  <a:prstClr val="black"/>
                </a:solidFill>
                <a:latin typeface="Arial"/>
                <a:ea typeface="Times New Roman"/>
                <a:cs typeface="Arial"/>
              </a:rPr>
              <a:t>h</a:t>
            </a:r>
            <a:r>
              <a:rPr lang="en-GB" sz="1100" spc="15" dirty="0">
                <a:solidFill>
                  <a:prstClr val="black"/>
                </a:solidFill>
                <a:latin typeface="Arial"/>
                <a:ea typeface="Times New Roman"/>
                <a:cs typeface="Arial"/>
              </a:rPr>
              <a:t> </a:t>
            </a:r>
            <a:r>
              <a:rPr lang="en-GB" sz="1100" spc="-5" dirty="0">
                <a:solidFill>
                  <a:prstClr val="black"/>
                </a:solidFill>
                <a:latin typeface="Arial"/>
                <a:ea typeface="Times New Roman"/>
                <a:cs typeface="Arial"/>
              </a:rPr>
              <a:t>e</a:t>
            </a:r>
            <a:r>
              <a:rPr lang="en-GB" sz="1100" spc="-25" dirty="0">
                <a:solidFill>
                  <a:prstClr val="black"/>
                </a:solidFill>
                <a:latin typeface="Arial"/>
                <a:ea typeface="Times New Roman"/>
                <a:cs typeface="Arial"/>
              </a:rPr>
              <a:t>x</a:t>
            </a:r>
            <a:r>
              <a:rPr lang="en-GB" sz="1100" spc="-5" dirty="0">
                <a:solidFill>
                  <a:prstClr val="black"/>
                </a:solidFill>
                <a:latin typeface="Arial"/>
                <a:ea typeface="Times New Roman"/>
                <a:cs typeface="Arial"/>
              </a:rPr>
              <a:t>i</a:t>
            </a:r>
            <a:r>
              <a:rPr lang="en-GB" sz="1100" dirty="0">
                <a:solidFill>
                  <a:prstClr val="black"/>
                </a:solidFill>
                <a:latin typeface="Arial"/>
                <a:ea typeface="Times New Roman"/>
                <a:cs typeface="Arial"/>
              </a:rPr>
              <a:t>t</a:t>
            </a:r>
            <a:r>
              <a:rPr lang="en-GB" sz="1100" spc="35" dirty="0">
                <a:solidFill>
                  <a:prstClr val="black"/>
                </a:solidFill>
                <a:latin typeface="Arial"/>
                <a:ea typeface="Times New Roman"/>
                <a:cs typeface="Arial"/>
              </a:rPr>
              <a:t> </a:t>
            </a:r>
            <a:r>
              <a:rPr lang="en-GB" sz="1100" spc="-5" dirty="0">
                <a:solidFill>
                  <a:prstClr val="black"/>
                </a:solidFill>
                <a:latin typeface="Arial"/>
                <a:ea typeface="Times New Roman"/>
                <a:cs typeface="Arial"/>
              </a:rPr>
              <a:t>p</a:t>
            </a:r>
            <a:r>
              <a:rPr lang="en-GB" sz="1100" spc="10" dirty="0">
                <a:solidFill>
                  <a:prstClr val="black"/>
                </a:solidFill>
                <a:latin typeface="Arial"/>
                <a:ea typeface="Times New Roman"/>
                <a:cs typeface="Arial"/>
              </a:rPr>
              <a:t>a</a:t>
            </a:r>
            <a:r>
              <a:rPr lang="en-GB" sz="1100" spc="-25" dirty="0">
                <a:solidFill>
                  <a:prstClr val="black"/>
                </a:solidFill>
                <a:latin typeface="Arial"/>
                <a:ea typeface="Times New Roman"/>
                <a:cs typeface="Arial"/>
              </a:rPr>
              <a:t>y</a:t>
            </a:r>
            <a:r>
              <a:rPr lang="en-GB" sz="1100" dirty="0">
                <a:solidFill>
                  <a:prstClr val="black"/>
                </a:solidFill>
                <a:latin typeface="Arial"/>
                <a:ea typeface="Times New Roman"/>
                <a:cs typeface="Arial"/>
              </a:rPr>
              <a:t>m</a:t>
            </a:r>
            <a:r>
              <a:rPr lang="en-GB" sz="1100" spc="-5" dirty="0">
                <a:solidFill>
                  <a:prstClr val="black"/>
                </a:solidFill>
                <a:latin typeface="Arial"/>
                <a:ea typeface="Times New Roman"/>
                <a:cs typeface="Arial"/>
              </a:rPr>
              <a:t>en</a:t>
            </a:r>
            <a:r>
              <a:rPr lang="en-GB" sz="1100" spc="5" dirty="0">
                <a:solidFill>
                  <a:prstClr val="black"/>
                </a:solidFill>
                <a:latin typeface="Arial"/>
                <a:ea typeface="Times New Roman"/>
                <a:cs typeface="Arial"/>
              </a:rPr>
              <a:t>t</a:t>
            </a:r>
            <a:r>
              <a:rPr lang="en-GB" sz="1100" dirty="0">
                <a:solidFill>
                  <a:prstClr val="black"/>
                </a:solidFill>
                <a:latin typeface="Arial"/>
                <a:ea typeface="Times New Roman"/>
                <a:cs typeface="Arial"/>
              </a:rPr>
              <a:t>s</a:t>
            </a:r>
            <a:r>
              <a:rPr lang="en-GB" sz="1100" spc="5" dirty="0">
                <a:solidFill>
                  <a:prstClr val="black"/>
                </a:solidFill>
                <a:latin typeface="Arial"/>
                <a:ea typeface="Times New Roman"/>
                <a:cs typeface="Arial"/>
              </a:rPr>
              <a:t> </a:t>
            </a:r>
            <a:r>
              <a:rPr lang="en-GB" sz="1100" spc="-5" dirty="0">
                <a:solidFill>
                  <a:prstClr val="black"/>
                </a:solidFill>
                <a:latin typeface="Arial"/>
                <a:ea typeface="Times New Roman"/>
                <a:cs typeface="Arial"/>
              </a:rPr>
              <a:t>i</a:t>
            </a:r>
            <a:r>
              <a:rPr lang="en-GB" sz="1100" dirty="0">
                <a:solidFill>
                  <a:prstClr val="black"/>
                </a:solidFill>
                <a:latin typeface="Arial"/>
                <a:ea typeface="Times New Roman"/>
                <a:cs typeface="Arial"/>
              </a:rPr>
              <a:t>t</a:t>
            </a:r>
            <a:r>
              <a:rPr lang="en-GB" sz="1100" spc="10" dirty="0">
                <a:solidFill>
                  <a:prstClr val="black"/>
                </a:solidFill>
                <a:latin typeface="Arial"/>
                <a:ea typeface="Times New Roman"/>
                <a:cs typeface="Arial"/>
              </a:rPr>
              <a:t> </a:t>
            </a:r>
            <a:r>
              <a:rPr lang="en-GB" sz="1100" spc="-5" dirty="0">
                <a:solidFill>
                  <a:prstClr val="black"/>
                </a:solidFill>
                <a:latin typeface="Arial"/>
                <a:ea typeface="Times New Roman"/>
                <a:cs typeface="Arial"/>
              </a:rPr>
              <a:t>i</a:t>
            </a:r>
            <a:r>
              <a:rPr lang="en-GB" sz="1100" dirty="0">
                <a:solidFill>
                  <a:prstClr val="black"/>
                </a:solidFill>
                <a:latin typeface="Arial"/>
                <a:ea typeface="Times New Roman"/>
                <a:cs typeface="Arial"/>
              </a:rPr>
              <a:t>s</a:t>
            </a:r>
            <a:r>
              <a:rPr lang="en-GB" sz="1100" spc="15" dirty="0">
                <a:solidFill>
                  <a:prstClr val="black"/>
                </a:solidFill>
                <a:latin typeface="Arial"/>
                <a:ea typeface="Times New Roman"/>
                <a:cs typeface="Arial"/>
              </a:rPr>
              <a:t> </a:t>
            </a:r>
            <a:r>
              <a:rPr lang="en-GB" sz="1100" spc="-25" dirty="0">
                <a:solidFill>
                  <a:prstClr val="black"/>
                </a:solidFill>
                <a:latin typeface="Arial"/>
                <a:ea typeface="Times New Roman"/>
                <a:cs typeface="Arial"/>
              </a:rPr>
              <a:t>v</a:t>
            </a:r>
            <a:r>
              <a:rPr lang="en-GB" sz="1100" spc="-5" dirty="0">
                <a:solidFill>
                  <a:prstClr val="black"/>
                </a:solidFill>
                <a:latin typeface="Arial"/>
                <a:ea typeface="Times New Roman"/>
                <a:cs typeface="Arial"/>
              </a:rPr>
              <a:t>i</a:t>
            </a:r>
            <a:r>
              <a:rPr lang="en-GB" sz="1100" spc="5" dirty="0">
                <a:solidFill>
                  <a:prstClr val="black"/>
                </a:solidFill>
                <a:latin typeface="Arial"/>
                <a:ea typeface="Times New Roman"/>
                <a:cs typeface="Arial"/>
              </a:rPr>
              <a:t>t</a:t>
            </a:r>
            <a:r>
              <a:rPr lang="en-GB" sz="1100" spc="-5" dirty="0">
                <a:solidFill>
                  <a:prstClr val="black"/>
                </a:solidFill>
                <a:latin typeface="Arial"/>
                <a:ea typeface="Times New Roman"/>
                <a:cs typeface="Arial"/>
              </a:rPr>
              <a:t>a</a:t>
            </a:r>
            <a:r>
              <a:rPr lang="en-GB" sz="1100" dirty="0">
                <a:solidFill>
                  <a:prstClr val="black"/>
                </a:solidFill>
                <a:latin typeface="Arial"/>
                <a:ea typeface="Times New Roman"/>
                <a:cs typeface="Arial"/>
              </a:rPr>
              <a:t>l </a:t>
            </a:r>
            <a:r>
              <a:rPr lang="en-GB" sz="1100" spc="5" dirty="0">
                <a:solidFill>
                  <a:prstClr val="black"/>
                </a:solidFill>
                <a:latin typeface="Arial"/>
                <a:ea typeface="Times New Roman"/>
                <a:cs typeface="Arial"/>
              </a:rPr>
              <a:t>t</a:t>
            </a:r>
            <a:r>
              <a:rPr lang="en-GB" sz="1100" spc="-5" dirty="0">
                <a:solidFill>
                  <a:prstClr val="black"/>
                </a:solidFill>
                <a:latin typeface="Arial"/>
                <a:ea typeface="Times New Roman"/>
                <a:cs typeface="Arial"/>
              </a:rPr>
              <a:t>ha</a:t>
            </a:r>
            <a:r>
              <a:rPr lang="en-GB" sz="1100" dirty="0">
                <a:solidFill>
                  <a:prstClr val="black"/>
                </a:solidFill>
                <a:latin typeface="Arial"/>
                <a:ea typeface="Times New Roman"/>
                <a:cs typeface="Arial"/>
              </a:rPr>
              <a:t>t</a:t>
            </a:r>
            <a:r>
              <a:rPr lang="en-GB" sz="1100" spc="25" dirty="0">
                <a:solidFill>
                  <a:prstClr val="black"/>
                </a:solidFill>
                <a:latin typeface="Arial"/>
                <a:ea typeface="Times New Roman"/>
                <a:cs typeface="Arial"/>
              </a:rPr>
              <a:t> </a:t>
            </a:r>
            <a:r>
              <a:rPr lang="en-GB" sz="1100" spc="5" dirty="0">
                <a:solidFill>
                  <a:prstClr val="black"/>
                </a:solidFill>
                <a:latin typeface="Arial"/>
                <a:ea typeface="Times New Roman"/>
                <a:cs typeface="Arial"/>
              </a:rPr>
              <a:t>t</a:t>
            </a:r>
            <a:r>
              <a:rPr lang="en-GB" sz="1100" dirty="0">
                <a:solidFill>
                  <a:prstClr val="black"/>
                </a:solidFill>
                <a:latin typeface="Arial"/>
                <a:ea typeface="Times New Roman"/>
                <a:cs typeface="Arial"/>
              </a:rPr>
              <a:t>h</a:t>
            </a:r>
            <a:r>
              <a:rPr lang="en-GB" sz="1100" spc="-5" dirty="0">
                <a:solidFill>
                  <a:prstClr val="black"/>
                </a:solidFill>
                <a:latin typeface="Arial"/>
                <a:ea typeface="Times New Roman"/>
                <a:cs typeface="Arial"/>
              </a:rPr>
              <a:t>e</a:t>
            </a:r>
            <a:r>
              <a:rPr lang="en-GB" sz="1100" dirty="0">
                <a:solidFill>
                  <a:prstClr val="black"/>
                </a:solidFill>
                <a:latin typeface="Arial"/>
                <a:ea typeface="Times New Roman"/>
                <a:cs typeface="Arial"/>
              </a:rPr>
              <a:t>y</a:t>
            </a:r>
            <a:r>
              <a:rPr lang="en-GB" sz="1100" spc="-10" dirty="0">
                <a:solidFill>
                  <a:prstClr val="black"/>
                </a:solidFill>
                <a:latin typeface="Arial"/>
                <a:ea typeface="Times New Roman"/>
                <a:cs typeface="Arial"/>
              </a:rPr>
              <a:t> </a:t>
            </a:r>
            <a:r>
              <a:rPr lang="en-GB" sz="1100" spc="-30" dirty="0">
                <a:solidFill>
                  <a:prstClr val="black"/>
                </a:solidFill>
                <a:latin typeface="Arial"/>
                <a:ea typeface="Times New Roman"/>
                <a:cs typeface="Arial"/>
              </a:rPr>
              <a:t>o</a:t>
            </a:r>
            <a:r>
              <a:rPr lang="en-GB" sz="1100" spc="5" dirty="0">
                <a:solidFill>
                  <a:prstClr val="black"/>
                </a:solidFill>
                <a:latin typeface="Arial"/>
                <a:ea typeface="Times New Roman"/>
                <a:cs typeface="Arial"/>
              </a:rPr>
              <a:t>f</a:t>
            </a:r>
            <a:r>
              <a:rPr lang="en-GB" sz="1100" spc="25" dirty="0">
                <a:solidFill>
                  <a:prstClr val="black"/>
                </a:solidFill>
                <a:latin typeface="Arial"/>
                <a:ea typeface="Times New Roman"/>
                <a:cs typeface="Arial"/>
              </a:rPr>
              <a:t>f</a:t>
            </a:r>
            <a:r>
              <a:rPr lang="en-GB" sz="1100" spc="-30" dirty="0">
                <a:solidFill>
                  <a:prstClr val="black"/>
                </a:solidFill>
                <a:latin typeface="Arial"/>
                <a:ea typeface="Times New Roman"/>
                <a:cs typeface="Arial"/>
              </a:rPr>
              <a:t>e</a:t>
            </a:r>
            <a:r>
              <a:rPr lang="en-GB" sz="1100" dirty="0">
                <a:solidFill>
                  <a:prstClr val="black"/>
                </a:solidFill>
                <a:latin typeface="Arial"/>
                <a:ea typeface="Times New Roman"/>
                <a:cs typeface="Arial"/>
              </a:rPr>
              <a:t>r</a:t>
            </a:r>
            <a:r>
              <a:rPr lang="en-GB" sz="1100" spc="20" dirty="0">
                <a:solidFill>
                  <a:prstClr val="black"/>
                </a:solidFill>
                <a:latin typeface="Arial"/>
                <a:ea typeface="Times New Roman"/>
                <a:cs typeface="Arial"/>
              </a:rPr>
              <a:t> </a:t>
            </a:r>
            <a:r>
              <a:rPr lang="en-GB" sz="1100" spc="-25" dirty="0">
                <a:solidFill>
                  <a:prstClr val="black"/>
                </a:solidFill>
                <a:latin typeface="Arial"/>
                <a:ea typeface="Times New Roman"/>
                <a:cs typeface="Arial"/>
              </a:rPr>
              <a:t>v</a:t>
            </a:r>
            <a:r>
              <a:rPr lang="en-GB" sz="1100" spc="-5" dirty="0">
                <a:solidFill>
                  <a:prstClr val="black"/>
                </a:solidFill>
                <a:latin typeface="Arial"/>
                <a:ea typeface="Times New Roman"/>
                <a:cs typeface="Arial"/>
              </a:rPr>
              <a:t>alu</a:t>
            </a:r>
            <a:r>
              <a:rPr lang="en-GB" sz="1100" dirty="0">
                <a:solidFill>
                  <a:prstClr val="black"/>
                </a:solidFill>
                <a:latin typeface="Arial"/>
                <a:ea typeface="Times New Roman"/>
                <a:cs typeface="Arial"/>
              </a:rPr>
              <a:t>e </a:t>
            </a:r>
            <a:r>
              <a:rPr lang="en-GB" sz="1100" spc="15" dirty="0">
                <a:solidFill>
                  <a:prstClr val="black"/>
                </a:solidFill>
                <a:latin typeface="Arial"/>
                <a:ea typeface="Times New Roman"/>
                <a:cs typeface="Arial"/>
              </a:rPr>
              <a:t>f</a:t>
            </a:r>
            <a:r>
              <a:rPr lang="en-GB" sz="1100" spc="-15" dirty="0">
                <a:solidFill>
                  <a:prstClr val="black"/>
                </a:solidFill>
                <a:latin typeface="Arial"/>
                <a:ea typeface="Times New Roman"/>
                <a:cs typeface="Arial"/>
              </a:rPr>
              <a:t>o</a:t>
            </a:r>
            <a:r>
              <a:rPr lang="en-GB" sz="1100" dirty="0">
                <a:solidFill>
                  <a:prstClr val="black"/>
                </a:solidFill>
                <a:latin typeface="Arial"/>
                <a:ea typeface="Times New Roman"/>
                <a:cs typeface="Arial"/>
              </a:rPr>
              <a:t>r</a:t>
            </a:r>
            <a:r>
              <a:rPr lang="en-GB" sz="1100" spc="10" dirty="0">
                <a:solidFill>
                  <a:prstClr val="black"/>
                </a:solidFill>
                <a:latin typeface="Arial"/>
                <a:ea typeface="Times New Roman"/>
                <a:cs typeface="Arial"/>
              </a:rPr>
              <a:t> </a:t>
            </a:r>
            <a:r>
              <a:rPr lang="en-GB" sz="1100" dirty="0">
                <a:solidFill>
                  <a:prstClr val="black"/>
                </a:solidFill>
                <a:latin typeface="Arial"/>
                <a:ea typeface="Times New Roman"/>
                <a:cs typeface="Arial"/>
              </a:rPr>
              <a:t>mo</a:t>
            </a:r>
            <a:r>
              <a:rPr lang="en-GB" sz="1100" spc="-5" dirty="0">
                <a:solidFill>
                  <a:prstClr val="black"/>
                </a:solidFill>
                <a:latin typeface="Arial"/>
                <a:ea typeface="Times New Roman"/>
                <a:cs typeface="Arial"/>
              </a:rPr>
              <a:t>n</a:t>
            </a:r>
            <a:r>
              <a:rPr lang="en-GB" sz="1100" dirty="0">
                <a:solidFill>
                  <a:prstClr val="black"/>
                </a:solidFill>
                <a:latin typeface="Arial"/>
                <a:ea typeface="Times New Roman"/>
                <a:cs typeface="Arial"/>
              </a:rPr>
              <a:t>ey</a:t>
            </a:r>
            <a:r>
              <a:rPr lang="en-GB" sz="1100" spc="-10" dirty="0">
                <a:solidFill>
                  <a:prstClr val="black"/>
                </a:solidFill>
                <a:latin typeface="Arial"/>
                <a:ea typeface="Times New Roman"/>
                <a:cs typeface="Arial"/>
              </a:rPr>
              <a:t> </a:t>
            </a:r>
            <a:r>
              <a:rPr lang="en-GB" sz="1100" spc="5" dirty="0">
                <a:solidFill>
                  <a:prstClr val="black"/>
                </a:solidFill>
                <a:latin typeface="Arial"/>
                <a:ea typeface="Times New Roman"/>
                <a:cs typeface="Arial"/>
              </a:rPr>
              <a:t>t</a:t>
            </a:r>
            <a:r>
              <a:rPr lang="en-GB" sz="1100" dirty="0">
                <a:solidFill>
                  <a:prstClr val="black"/>
                </a:solidFill>
                <a:latin typeface="Arial"/>
                <a:ea typeface="Times New Roman"/>
                <a:cs typeface="Arial"/>
              </a:rPr>
              <a:t>o</a:t>
            </a:r>
            <a:r>
              <a:rPr lang="en-GB" sz="1100" spc="-10" dirty="0">
                <a:solidFill>
                  <a:prstClr val="black"/>
                </a:solidFill>
                <a:latin typeface="Arial"/>
                <a:ea typeface="Times New Roman"/>
                <a:cs typeface="Arial"/>
              </a:rPr>
              <a:t> </a:t>
            </a:r>
            <a:r>
              <a:rPr lang="en-GB" sz="1100" spc="5" dirty="0">
                <a:solidFill>
                  <a:prstClr val="black"/>
                </a:solidFill>
                <a:latin typeface="Arial"/>
                <a:ea typeface="Times New Roman"/>
                <a:cs typeface="Arial"/>
              </a:rPr>
              <a:t>t</a:t>
            </a:r>
            <a:r>
              <a:rPr lang="en-GB" sz="1100" spc="-5" dirty="0">
                <a:solidFill>
                  <a:prstClr val="black"/>
                </a:solidFill>
                <a:latin typeface="Arial"/>
                <a:ea typeface="Times New Roman"/>
                <a:cs typeface="Arial"/>
              </a:rPr>
              <a:t>h</a:t>
            </a:r>
            <a:r>
              <a:rPr lang="en-GB" sz="1100" dirty="0">
                <a:solidFill>
                  <a:prstClr val="black"/>
                </a:solidFill>
                <a:latin typeface="Arial"/>
                <a:ea typeface="Times New Roman"/>
                <a:cs typeface="Arial"/>
              </a:rPr>
              <a:t>e</a:t>
            </a:r>
            <a:r>
              <a:rPr lang="en-GB" sz="1100" spc="-10" dirty="0">
                <a:solidFill>
                  <a:prstClr val="black"/>
                </a:solidFill>
                <a:latin typeface="Arial"/>
                <a:ea typeface="Times New Roman"/>
                <a:cs typeface="Arial"/>
              </a:rPr>
              <a:t> </a:t>
            </a:r>
            <a:r>
              <a:rPr lang="en-GB" sz="1100" spc="5" dirty="0">
                <a:solidFill>
                  <a:prstClr val="black"/>
                </a:solidFill>
                <a:latin typeface="Arial"/>
                <a:ea typeface="Times New Roman"/>
                <a:cs typeface="Arial"/>
              </a:rPr>
              <a:t>t</a:t>
            </a:r>
            <a:r>
              <a:rPr lang="en-GB" sz="1100" spc="-5" dirty="0">
                <a:solidFill>
                  <a:prstClr val="black"/>
                </a:solidFill>
                <a:latin typeface="Arial"/>
                <a:ea typeface="Times New Roman"/>
                <a:cs typeface="Arial"/>
              </a:rPr>
              <a:t>a</a:t>
            </a:r>
            <a:r>
              <a:rPr lang="en-GB" sz="1100" spc="-25" dirty="0">
                <a:solidFill>
                  <a:prstClr val="black"/>
                </a:solidFill>
                <a:latin typeface="Arial"/>
                <a:ea typeface="Times New Roman"/>
                <a:cs typeface="Arial"/>
              </a:rPr>
              <a:t>x</a:t>
            </a:r>
            <a:r>
              <a:rPr lang="en-GB" sz="1100" spc="-5" dirty="0">
                <a:solidFill>
                  <a:prstClr val="black"/>
                </a:solidFill>
                <a:latin typeface="Arial"/>
                <a:ea typeface="Times New Roman"/>
                <a:cs typeface="Arial"/>
              </a:rPr>
              <a:t>pa</a:t>
            </a:r>
            <a:r>
              <a:rPr lang="en-GB" sz="1100" spc="-25" dirty="0">
                <a:solidFill>
                  <a:prstClr val="black"/>
                </a:solidFill>
                <a:latin typeface="Arial"/>
                <a:ea typeface="Times New Roman"/>
                <a:cs typeface="Arial"/>
              </a:rPr>
              <a:t>y</a:t>
            </a:r>
            <a:r>
              <a:rPr lang="en-GB" sz="1100" spc="-5" dirty="0">
                <a:solidFill>
                  <a:prstClr val="black"/>
                </a:solidFill>
                <a:latin typeface="Arial"/>
                <a:ea typeface="Times New Roman"/>
                <a:cs typeface="Arial"/>
              </a:rPr>
              <a:t>e</a:t>
            </a:r>
            <a:r>
              <a:rPr lang="en-GB" sz="1100" dirty="0">
                <a:solidFill>
                  <a:prstClr val="black"/>
                </a:solidFill>
                <a:latin typeface="Arial"/>
                <a:ea typeface="Times New Roman"/>
                <a:cs typeface="Arial"/>
              </a:rPr>
              <a:t>r</a:t>
            </a:r>
            <a:r>
              <a:rPr lang="en-GB" sz="1100" spc="30" dirty="0">
                <a:solidFill>
                  <a:prstClr val="black"/>
                </a:solidFill>
                <a:latin typeface="Arial"/>
                <a:ea typeface="Times New Roman"/>
                <a:cs typeface="Arial"/>
              </a:rPr>
              <a:t> </a:t>
            </a:r>
            <a:r>
              <a:rPr lang="en-GB" sz="1100" spc="-30" dirty="0">
                <a:solidFill>
                  <a:prstClr val="black"/>
                </a:solidFill>
                <a:latin typeface="Arial"/>
                <a:ea typeface="Times New Roman"/>
                <a:cs typeface="Arial"/>
              </a:rPr>
              <a:t>w</a:t>
            </a:r>
            <a:r>
              <a:rPr lang="en-GB" sz="1100" spc="-5" dirty="0">
                <a:solidFill>
                  <a:prstClr val="black"/>
                </a:solidFill>
                <a:latin typeface="Arial"/>
                <a:ea typeface="Times New Roman"/>
                <a:cs typeface="Arial"/>
              </a:rPr>
              <a:t>h</a:t>
            </a:r>
            <a:r>
              <a:rPr lang="en-GB" sz="1100" dirty="0">
                <a:solidFill>
                  <a:prstClr val="black"/>
                </a:solidFill>
                <a:latin typeface="Arial"/>
                <a:ea typeface="Times New Roman"/>
                <a:cs typeface="Arial"/>
              </a:rPr>
              <a:t>o </a:t>
            </a:r>
            <a:r>
              <a:rPr lang="en-GB" sz="1100" spc="25" dirty="0">
                <a:solidFill>
                  <a:prstClr val="black"/>
                </a:solidFill>
                <a:latin typeface="Arial"/>
                <a:ea typeface="Times New Roman"/>
                <a:cs typeface="Arial"/>
              </a:rPr>
              <a:t>f</a:t>
            </a:r>
            <a:r>
              <a:rPr lang="en-GB" sz="1100" spc="-5" dirty="0">
                <a:solidFill>
                  <a:prstClr val="black"/>
                </a:solidFill>
                <a:latin typeface="Arial"/>
                <a:ea typeface="Times New Roman"/>
                <a:cs typeface="Arial"/>
              </a:rPr>
              <a:t>und</a:t>
            </a:r>
            <a:r>
              <a:rPr lang="en-GB" sz="1100" dirty="0">
                <a:solidFill>
                  <a:prstClr val="black"/>
                </a:solidFill>
                <a:latin typeface="Arial"/>
                <a:ea typeface="Times New Roman"/>
                <a:cs typeface="Arial"/>
              </a:rPr>
              <a:t>s</a:t>
            </a:r>
            <a:r>
              <a:rPr lang="en-GB" sz="1100" spc="-15" dirty="0">
                <a:solidFill>
                  <a:prstClr val="black"/>
                </a:solidFill>
                <a:latin typeface="Arial"/>
                <a:ea typeface="Times New Roman"/>
                <a:cs typeface="Arial"/>
              </a:rPr>
              <a:t> </a:t>
            </a:r>
            <a:r>
              <a:rPr lang="en-GB" sz="1100" spc="5" dirty="0">
                <a:solidFill>
                  <a:prstClr val="black"/>
                </a:solidFill>
                <a:latin typeface="Arial"/>
                <a:ea typeface="Times New Roman"/>
                <a:cs typeface="Arial"/>
              </a:rPr>
              <a:t>t</a:t>
            </a:r>
            <a:r>
              <a:rPr lang="en-GB" sz="1100" spc="-5" dirty="0">
                <a:solidFill>
                  <a:prstClr val="black"/>
                </a:solidFill>
                <a:latin typeface="Arial"/>
                <a:ea typeface="Times New Roman"/>
                <a:cs typeface="Arial"/>
              </a:rPr>
              <a:t>h</a:t>
            </a:r>
            <a:r>
              <a:rPr lang="en-GB" sz="1100" spc="-15" dirty="0">
                <a:solidFill>
                  <a:prstClr val="black"/>
                </a:solidFill>
                <a:latin typeface="Arial"/>
                <a:ea typeface="Times New Roman"/>
                <a:cs typeface="Arial"/>
              </a:rPr>
              <a:t>e</a:t>
            </a:r>
            <a:r>
              <a:rPr lang="en-GB" sz="1100" dirty="0">
                <a:solidFill>
                  <a:prstClr val="black"/>
                </a:solidFill>
                <a:latin typeface="Arial"/>
                <a:ea typeface="Times New Roman"/>
                <a:cs typeface="Arial"/>
              </a:rPr>
              <a:t>m.</a:t>
            </a:r>
            <a:endParaRPr lang="en-GB" sz="1000" dirty="0">
              <a:solidFill>
                <a:prstClr val="black"/>
              </a:solidFill>
              <a:latin typeface="Arial"/>
              <a:ea typeface="Times New Roman"/>
              <a:cs typeface="Times New Roman"/>
            </a:endParaRPr>
          </a:p>
          <a:p>
            <a:pPr lvl="0" eaLnBrk="0" hangingPunct="0"/>
            <a:r>
              <a:rPr lang="en-GB" sz="1200" dirty="0">
                <a:solidFill>
                  <a:prstClr val="black"/>
                </a:solidFill>
                <a:latin typeface="Times New Roman"/>
                <a:ea typeface="Times New Roman"/>
                <a:cs typeface="Times New Roman"/>
              </a:rPr>
              <a:t> </a:t>
            </a:r>
            <a:endParaRPr lang="en-GB" sz="1000" dirty="0">
              <a:solidFill>
                <a:prstClr val="black"/>
              </a:solidFill>
              <a:latin typeface="Arial"/>
              <a:ea typeface="Times New Roman"/>
              <a:cs typeface="Times New Roman"/>
            </a:endParaRPr>
          </a:p>
          <a:p>
            <a:pPr marR="71120" lvl="0" algn="just" eaLnBrk="0" hangingPunct="0"/>
            <a:r>
              <a:rPr lang="en-GB" sz="1100" spc="-5" dirty="0">
                <a:solidFill>
                  <a:prstClr val="black"/>
                </a:solidFill>
                <a:latin typeface="Arial"/>
                <a:ea typeface="Times New Roman"/>
                <a:cs typeface="Arial"/>
              </a:rPr>
              <a:t>A</a:t>
            </a:r>
            <a:r>
              <a:rPr lang="en-GB" sz="1100" dirty="0">
                <a:solidFill>
                  <a:prstClr val="black"/>
                </a:solidFill>
                <a:latin typeface="Arial"/>
                <a:ea typeface="Times New Roman"/>
                <a:cs typeface="Arial"/>
              </a:rPr>
              <a:t>s</a:t>
            </a:r>
            <a:r>
              <a:rPr lang="en-GB" sz="1100" spc="20" dirty="0">
                <a:solidFill>
                  <a:prstClr val="black"/>
                </a:solidFill>
                <a:latin typeface="Arial"/>
                <a:ea typeface="Times New Roman"/>
                <a:cs typeface="Arial"/>
              </a:rPr>
              <a:t> </a:t>
            </a:r>
            <a:r>
              <a:rPr lang="en-GB" sz="1100" spc="-5" dirty="0">
                <a:solidFill>
                  <a:prstClr val="black"/>
                </a:solidFill>
                <a:latin typeface="Arial"/>
                <a:ea typeface="Times New Roman"/>
                <a:cs typeface="Arial"/>
              </a:rPr>
              <a:t>i</a:t>
            </a:r>
            <a:r>
              <a:rPr lang="en-GB" sz="1100" dirty="0">
                <a:solidFill>
                  <a:prstClr val="black"/>
                </a:solidFill>
                <a:latin typeface="Arial"/>
                <a:ea typeface="Times New Roman"/>
                <a:cs typeface="Arial"/>
              </a:rPr>
              <a:t>t</a:t>
            </a:r>
            <a:r>
              <a:rPr lang="en-GB" sz="1100" spc="20" dirty="0">
                <a:solidFill>
                  <a:prstClr val="black"/>
                </a:solidFill>
                <a:latin typeface="Arial"/>
                <a:ea typeface="Times New Roman"/>
                <a:cs typeface="Arial"/>
              </a:rPr>
              <a:t> </a:t>
            </a:r>
            <a:r>
              <a:rPr lang="en-GB" sz="1100" spc="-30" dirty="0">
                <a:solidFill>
                  <a:prstClr val="black"/>
                </a:solidFill>
                <a:latin typeface="Arial"/>
                <a:ea typeface="Times New Roman"/>
                <a:cs typeface="Arial"/>
              </a:rPr>
              <a:t>w</a:t>
            </a:r>
            <a:r>
              <a:rPr lang="en-GB" sz="1100" spc="-5" dirty="0">
                <a:solidFill>
                  <a:prstClr val="black"/>
                </a:solidFill>
                <a:latin typeface="Arial"/>
                <a:ea typeface="Times New Roman"/>
                <a:cs typeface="Arial"/>
              </a:rPr>
              <a:t>oul</a:t>
            </a:r>
            <a:r>
              <a:rPr lang="en-GB" sz="1100" dirty="0">
                <a:solidFill>
                  <a:prstClr val="black"/>
                </a:solidFill>
                <a:latin typeface="Arial"/>
                <a:ea typeface="Times New Roman"/>
                <a:cs typeface="Arial"/>
              </a:rPr>
              <a:t>d</a:t>
            </a:r>
            <a:r>
              <a:rPr lang="en-GB" sz="1100" spc="15" dirty="0">
                <a:solidFill>
                  <a:prstClr val="black"/>
                </a:solidFill>
                <a:latin typeface="Arial"/>
                <a:ea typeface="Times New Roman"/>
                <a:cs typeface="Arial"/>
              </a:rPr>
              <a:t> </a:t>
            </a:r>
            <a:r>
              <a:rPr lang="en-GB" sz="1100" spc="-5" dirty="0">
                <a:solidFill>
                  <a:prstClr val="black"/>
                </a:solidFill>
                <a:latin typeface="Arial"/>
                <a:ea typeface="Times New Roman"/>
                <a:cs typeface="Arial"/>
              </a:rPr>
              <a:t>b</a:t>
            </a:r>
            <a:r>
              <a:rPr lang="en-GB" sz="1100" dirty="0">
                <a:solidFill>
                  <a:prstClr val="black"/>
                </a:solidFill>
                <a:latin typeface="Arial"/>
                <a:ea typeface="Times New Roman"/>
                <a:cs typeface="Arial"/>
              </a:rPr>
              <a:t>e</a:t>
            </a:r>
            <a:r>
              <a:rPr lang="en-GB" sz="1100" spc="15" dirty="0">
                <a:solidFill>
                  <a:prstClr val="black"/>
                </a:solidFill>
                <a:latin typeface="Arial"/>
                <a:ea typeface="Times New Roman"/>
                <a:cs typeface="Arial"/>
              </a:rPr>
              <a:t> </a:t>
            </a:r>
            <a:r>
              <a:rPr lang="en-GB" sz="1100" dirty="0" err="1">
                <a:solidFill>
                  <a:prstClr val="black"/>
                </a:solidFill>
                <a:latin typeface="Arial"/>
                <a:ea typeface="Times New Roman"/>
                <a:cs typeface="Arial"/>
              </a:rPr>
              <a:t>r</a:t>
            </a:r>
            <a:r>
              <a:rPr lang="en-GB" sz="1100" spc="-5" dirty="0" err="1">
                <a:solidFill>
                  <a:prstClr val="black"/>
                </a:solidFill>
                <a:latin typeface="Arial"/>
                <a:ea typeface="Times New Roman"/>
                <a:cs typeface="Arial"/>
              </a:rPr>
              <a:t>epu</a:t>
            </a:r>
            <a:r>
              <a:rPr lang="en-GB" sz="1100" spc="5" dirty="0" err="1">
                <a:solidFill>
                  <a:prstClr val="black"/>
                </a:solidFill>
                <a:latin typeface="Arial"/>
                <a:ea typeface="Times New Roman"/>
                <a:cs typeface="Arial"/>
              </a:rPr>
              <a:t>t</a:t>
            </a:r>
            <a:r>
              <a:rPr lang="en-GB" sz="1100" spc="-5" dirty="0" err="1">
                <a:solidFill>
                  <a:prstClr val="black"/>
                </a:solidFill>
                <a:latin typeface="Arial"/>
                <a:ea typeface="Times New Roman"/>
                <a:cs typeface="Arial"/>
              </a:rPr>
              <a:t>a</a:t>
            </a:r>
            <a:r>
              <a:rPr lang="en-GB" sz="1100" spc="5" dirty="0" err="1">
                <a:solidFill>
                  <a:prstClr val="black"/>
                </a:solidFill>
                <a:latin typeface="Arial"/>
                <a:ea typeface="Times New Roman"/>
                <a:cs typeface="Arial"/>
              </a:rPr>
              <a:t>t</a:t>
            </a:r>
            <a:r>
              <a:rPr lang="en-GB" sz="1100" spc="-5" dirty="0" err="1">
                <a:solidFill>
                  <a:prstClr val="black"/>
                </a:solidFill>
                <a:latin typeface="Arial"/>
                <a:ea typeface="Times New Roman"/>
                <a:cs typeface="Arial"/>
              </a:rPr>
              <a:t>i</a:t>
            </a:r>
            <a:r>
              <a:rPr lang="en-GB" sz="1100" dirty="0" err="1">
                <a:solidFill>
                  <a:prstClr val="black"/>
                </a:solidFill>
                <a:latin typeface="Arial"/>
                <a:ea typeface="Times New Roman"/>
                <a:cs typeface="Arial"/>
              </a:rPr>
              <a:t>o</a:t>
            </a:r>
            <a:r>
              <a:rPr lang="en-GB" sz="1100" spc="-20" dirty="0" err="1">
                <a:solidFill>
                  <a:prstClr val="black"/>
                </a:solidFill>
                <a:latin typeface="Arial"/>
                <a:ea typeface="Times New Roman"/>
                <a:cs typeface="Arial"/>
              </a:rPr>
              <a:t>n</a:t>
            </a:r>
            <a:r>
              <a:rPr lang="en-GB" sz="1100" spc="-5" dirty="0" err="1">
                <a:solidFill>
                  <a:prstClr val="black"/>
                </a:solidFill>
                <a:latin typeface="Arial"/>
                <a:ea typeface="Times New Roman"/>
                <a:cs typeface="Arial"/>
              </a:rPr>
              <a:t>al</a:t>
            </a:r>
            <a:r>
              <a:rPr lang="en-GB" sz="1100" spc="5" dirty="0" err="1">
                <a:solidFill>
                  <a:prstClr val="black"/>
                </a:solidFill>
                <a:latin typeface="Arial"/>
                <a:ea typeface="Times New Roman"/>
                <a:cs typeface="Arial"/>
              </a:rPr>
              <a:t>l</a:t>
            </a:r>
            <a:r>
              <a:rPr lang="en-GB" sz="1100" dirty="0" err="1">
                <a:solidFill>
                  <a:prstClr val="black"/>
                </a:solidFill>
                <a:latin typeface="Arial"/>
                <a:ea typeface="Times New Roman"/>
                <a:cs typeface="Arial"/>
              </a:rPr>
              <a:t>y</a:t>
            </a:r>
            <a:r>
              <a:rPr lang="en-GB" sz="1100" spc="-10" dirty="0">
                <a:solidFill>
                  <a:prstClr val="black"/>
                </a:solidFill>
                <a:latin typeface="Arial"/>
                <a:ea typeface="Times New Roman"/>
                <a:cs typeface="Arial"/>
              </a:rPr>
              <a:t> </a:t>
            </a:r>
            <a:r>
              <a:rPr lang="en-GB" sz="1100" spc="-5" dirty="0">
                <a:solidFill>
                  <a:prstClr val="black"/>
                </a:solidFill>
                <a:latin typeface="Arial"/>
                <a:ea typeface="Times New Roman"/>
                <a:cs typeface="Arial"/>
              </a:rPr>
              <a:t>d</a:t>
            </a:r>
            <a:r>
              <a:rPr lang="en-GB" sz="1100" dirty="0">
                <a:solidFill>
                  <a:prstClr val="black"/>
                </a:solidFill>
                <a:latin typeface="Arial"/>
                <a:ea typeface="Times New Roman"/>
                <a:cs typeface="Arial"/>
              </a:rPr>
              <a:t>am</a:t>
            </a:r>
            <a:r>
              <a:rPr lang="en-GB" sz="1100" spc="-5" dirty="0">
                <a:solidFill>
                  <a:prstClr val="black"/>
                </a:solidFill>
                <a:latin typeface="Arial"/>
                <a:ea typeface="Times New Roman"/>
                <a:cs typeface="Arial"/>
              </a:rPr>
              <a:t>a</a:t>
            </a:r>
            <a:r>
              <a:rPr lang="en-GB" sz="1100" spc="20" dirty="0">
                <a:solidFill>
                  <a:prstClr val="black"/>
                </a:solidFill>
                <a:latin typeface="Arial"/>
                <a:ea typeface="Times New Roman"/>
                <a:cs typeface="Arial"/>
              </a:rPr>
              <a:t>g</a:t>
            </a:r>
            <a:r>
              <a:rPr lang="en-GB" sz="1100" spc="-5" dirty="0">
                <a:solidFill>
                  <a:prstClr val="black"/>
                </a:solidFill>
                <a:latin typeface="Arial"/>
                <a:ea typeface="Times New Roman"/>
                <a:cs typeface="Arial"/>
              </a:rPr>
              <a:t>i</a:t>
            </a:r>
            <a:r>
              <a:rPr lang="en-GB" sz="1100" spc="-30" dirty="0">
                <a:solidFill>
                  <a:prstClr val="black"/>
                </a:solidFill>
                <a:latin typeface="Arial"/>
                <a:ea typeface="Times New Roman"/>
                <a:cs typeface="Arial"/>
              </a:rPr>
              <a:t>n</a:t>
            </a:r>
            <a:r>
              <a:rPr lang="en-GB" sz="1100" dirty="0">
                <a:solidFill>
                  <a:prstClr val="black"/>
                </a:solidFill>
                <a:latin typeface="Arial"/>
                <a:ea typeface="Times New Roman"/>
                <a:cs typeface="Arial"/>
              </a:rPr>
              <a:t>g</a:t>
            </a:r>
            <a:r>
              <a:rPr lang="en-GB" sz="1100" spc="40" dirty="0">
                <a:solidFill>
                  <a:prstClr val="black"/>
                </a:solidFill>
                <a:latin typeface="Arial"/>
                <a:ea typeface="Times New Roman"/>
                <a:cs typeface="Arial"/>
              </a:rPr>
              <a:t> </a:t>
            </a:r>
            <a:r>
              <a:rPr lang="en-GB" sz="1100" spc="5" dirty="0">
                <a:solidFill>
                  <a:prstClr val="black"/>
                </a:solidFill>
                <a:latin typeface="Arial"/>
                <a:ea typeface="Times New Roman"/>
                <a:cs typeface="Arial"/>
              </a:rPr>
              <a:t>t</a:t>
            </a:r>
            <a:r>
              <a:rPr lang="en-GB" sz="1100" dirty="0">
                <a:solidFill>
                  <a:prstClr val="black"/>
                </a:solidFill>
                <a:latin typeface="Arial"/>
                <a:ea typeface="Times New Roman"/>
                <a:cs typeface="Arial"/>
              </a:rPr>
              <a:t>o</a:t>
            </a:r>
            <a:r>
              <a:rPr lang="en-GB" sz="1100" spc="-10" dirty="0">
                <a:solidFill>
                  <a:prstClr val="black"/>
                </a:solidFill>
                <a:latin typeface="Arial"/>
                <a:ea typeface="Times New Roman"/>
                <a:cs typeface="Arial"/>
              </a:rPr>
              <a:t> </a:t>
            </a:r>
            <a:r>
              <a:rPr lang="en-GB" sz="1100" spc="5" dirty="0">
                <a:solidFill>
                  <a:prstClr val="black"/>
                </a:solidFill>
                <a:latin typeface="Arial"/>
                <a:ea typeface="Times New Roman"/>
                <a:cs typeface="Arial"/>
              </a:rPr>
              <a:t>t</a:t>
            </a:r>
            <a:r>
              <a:rPr lang="en-GB" sz="1100" spc="-5" dirty="0">
                <a:solidFill>
                  <a:prstClr val="black"/>
                </a:solidFill>
                <a:latin typeface="Arial"/>
                <a:ea typeface="Times New Roman"/>
                <a:cs typeface="Arial"/>
              </a:rPr>
              <a:t>h</a:t>
            </a:r>
            <a:r>
              <a:rPr lang="en-GB" sz="1100" dirty="0">
                <a:solidFill>
                  <a:prstClr val="black"/>
                </a:solidFill>
                <a:latin typeface="Arial"/>
                <a:ea typeface="Times New Roman"/>
                <a:cs typeface="Arial"/>
              </a:rPr>
              <a:t>e</a:t>
            </a:r>
            <a:r>
              <a:rPr lang="en-GB" sz="1100" spc="15" dirty="0">
                <a:solidFill>
                  <a:prstClr val="black"/>
                </a:solidFill>
                <a:latin typeface="Arial"/>
                <a:ea typeface="Times New Roman"/>
                <a:cs typeface="Arial"/>
              </a:rPr>
              <a:t> </a:t>
            </a:r>
            <a:r>
              <a:rPr lang="en-GB" sz="1100" spc="-20" dirty="0">
                <a:solidFill>
                  <a:prstClr val="black"/>
                </a:solidFill>
                <a:latin typeface="Arial"/>
                <a:ea typeface="Times New Roman"/>
                <a:cs typeface="Arial"/>
              </a:rPr>
              <a:t>C</a:t>
            </a:r>
            <a:r>
              <a:rPr lang="en-GB" sz="1100" dirty="0">
                <a:solidFill>
                  <a:prstClr val="black"/>
                </a:solidFill>
                <a:latin typeface="Arial"/>
                <a:ea typeface="Times New Roman"/>
                <a:cs typeface="Arial"/>
              </a:rPr>
              <a:t>o</a:t>
            </a:r>
            <a:r>
              <a:rPr lang="en-GB" sz="1100" spc="-20" dirty="0">
                <a:solidFill>
                  <a:prstClr val="black"/>
                </a:solidFill>
                <a:latin typeface="Arial"/>
                <a:ea typeface="Times New Roman"/>
                <a:cs typeface="Arial"/>
              </a:rPr>
              <a:t>u</a:t>
            </a:r>
            <a:r>
              <a:rPr lang="en-GB" sz="1100" dirty="0">
                <a:solidFill>
                  <a:prstClr val="black"/>
                </a:solidFill>
                <a:latin typeface="Arial"/>
                <a:ea typeface="Times New Roman"/>
                <a:cs typeface="Arial"/>
              </a:rPr>
              <a:t>n</a:t>
            </a:r>
            <a:r>
              <a:rPr lang="en-GB" sz="1100" spc="-5" dirty="0">
                <a:solidFill>
                  <a:prstClr val="black"/>
                </a:solidFill>
                <a:latin typeface="Arial"/>
                <a:ea typeface="Times New Roman"/>
                <a:cs typeface="Arial"/>
              </a:rPr>
              <a:t>ci</a:t>
            </a:r>
            <a:r>
              <a:rPr lang="en-GB" sz="1100" dirty="0">
                <a:solidFill>
                  <a:prstClr val="black"/>
                </a:solidFill>
                <a:latin typeface="Arial"/>
                <a:ea typeface="Times New Roman"/>
                <a:cs typeface="Arial"/>
              </a:rPr>
              <a:t>l </a:t>
            </a:r>
            <a:r>
              <a:rPr lang="en-GB" sz="1100" spc="5" dirty="0">
                <a:solidFill>
                  <a:prstClr val="black"/>
                </a:solidFill>
                <a:latin typeface="Arial"/>
                <a:ea typeface="Times New Roman"/>
                <a:cs typeface="Arial"/>
              </a:rPr>
              <a:t>t</a:t>
            </a:r>
            <a:r>
              <a:rPr lang="en-GB" sz="1100" dirty="0">
                <a:solidFill>
                  <a:prstClr val="black"/>
                </a:solidFill>
                <a:latin typeface="Arial"/>
                <a:ea typeface="Times New Roman"/>
                <a:cs typeface="Arial"/>
              </a:rPr>
              <a:t>o</a:t>
            </a:r>
            <a:r>
              <a:rPr lang="en-GB" sz="1100" spc="15" dirty="0">
                <a:solidFill>
                  <a:prstClr val="black"/>
                </a:solidFill>
                <a:latin typeface="Arial"/>
                <a:ea typeface="Times New Roman"/>
                <a:cs typeface="Arial"/>
              </a:rPr>
              <a:t> </a:t>
            </a:r>
            <a:r>
              <a:rPr lang="en-GB" sz="1100" dirty="0">
                <a:solidFill>
                  <a:prstClr val="black"/>
                </a:solidFill>
                <a:latin typeface="Arial"/>
                <a:ea typeface="Times New Roman"/>
                <a:cs typeface="Arial"/>
              </a:rPr>
              <a:t>use</a:t>
            </a:r>
            <a:r>
              <a:rPr lang="en-GB" sz="1100" spc="15" dirty="0">
                <a:solidFill>
                  <a:prstClr val="black"/>
                </a:solidFill>
                <a:latin typeface="Arial"/>
                <a:ea typeface="Times New Roman"/>
                <a:cs typeface="Arial"/>
              </a:rPr>
              <a:t> </a:t>
            </a:r>
            <a:r>
              <a:rPr lang="en-GB" sz="1100" spc="-5" dirty="0">
                <a:solidFill>
                  <a:prstClr val="black"/>
                </a:solidFill>
                <a:latin typeface="Arial"/>
                <a:ea typeface="Times New Roman"/>
                <a:cs typeface="Arial"/>
              </a:rPr>
              <a:t>publi</a:t>
            </a:r>
            <a:r>
              <a:rPr lang="en-GB" sz="1100" dirty="0">
                <a:solidFill>
                  <a:prstClr val="black"/>
                </a:solidFill>
                <a:latin typeface="Arial"/>
                <a:ea typeface="Times New Roman"/>
                <a:cs typeface="Arial"/>
              </a:rPr>
              <a:t>c</a:t>
            </a:r>
            <a:r>
              <a:rPr lang="en-GB" sz="1100" spc="5" dirty="0">
                <a:solidFill>
                  <a:prstClr val="black"/>
                </a:solidFill>
                <a:latin typeface="Arial"/>
                <a:ea typeface="Times New Roman"/>
                <a:cs typeface="Arial"/>
              </a:rPr>
              <a:t> </a:t>
            </a:r>
            <a:r>
              <a:rPr lang="en-GB" sz="1100" spc="25" dirty="0">
                <a:solidFill>
                  <a:prstClr val="black"/>
                </a:solidFill>
                <a:latin typeface="Arial"/>
                <a:ea typeface="Times New Roman"/>
                <a:cs typeface="Arial"/>
              </a:rPr>
              <a:t>f</a:t>
            </a:r>
            <a:r>
              <a:rPr lang="en-GB" sz="1100" spc="-5" dirty="0">
                <a:solidFill>
                  <a:prstClr val="black"/>
                </a:solidFill>
                <a:latin typeface="Arial"/>
                <a:ea typeface="Times New Roman"/>
                <a:cs typeface="Arial"/>
              </a:rPr>
              <a:t>u</a:t>
            </a:r>
            <a:r>
              <a:rPr lang="en-GB" sz="1100" spc="-15" dirty="0">
                <a:solidFill>
                  <a:prstClr val="black"/>
                </a:solidFill>
                <a:latin typeface="Arial"/>
                <a:ea typeface="Times New Roman"/>
                <a:cs typeface="Arial"/>
              </a:rPr>
              <a:t>nd</a:t>
            </a:r>
            <a:r>
              <a:rPr lang="en-GB" sz="1100" dirty="0">
                <a:solidFill>
                  <a:prstClr val="black"/>
                </a:solidFill>
                <a:latin typeface="Arial"/>
                <a:ea typeface="Times New Roman"/>
                <a:cs typeface="Arial"/>
              </a:rPr>
              <a:t>s</a:t>
            </a:r>
            <a:r>
              <a:rPr lang="en-GB" sz="1100" spc="-10" dirty="0">
                <a:solidFill>
                  <a:prstClr val="black"/>
                </a:solidFill>
                <a:latin typeface="Arial"/>
                <a:ea typeface="Times New Roman"/>
                <a:cs typeface="Arial"/>
              </a:rPr>
              <a:t> </a:t>
            </a:r>
            <a:r>
              <a:rPr lang="en-GB" sz="1100" spc="15" dirty="0">
                <a:solidFill>
                  <a:prstClr val="black"/>
                </a:solidFill>
                <a:latin typeface="Arial"/>
                <a:ea typeface="Times New Roman"/>
                <a:cs typeface="Arial"/>
              </a:rPr>
              <a:t>f</a:t>
            </a:r>
            <a:r>
              <a:rPr lang="en-GB" sz="1100" spc="-5" dirty="0">
                <a:solidFill>
                  <a:prstClr val="black"/>
                </a:solidFill>
                <a:latin typeface="Arial"/>
                <a:ea typeface="Times New Roman"/>
                <a:cs typeface="Arial"/>
              </a:rPr>
              <a:t>o</a:t>
            </a:r>
            <a:r>
              <a:rPr lang="en-GB" sz="1100" dirty="0">
                <a:solidFill>
                  <a:prstClr val="black"/>
                </a:solidFill>
                <a:latin typeface="Arial"/>
                <a:ea typeface="Times New Roman"/>
                <a:cs typeface="Arial"/>
              </a:rPr>
              <a:t>r</a:t>
            </a:r>
            <a:r>
              <a:rPr lang="en-GB" sz="1100" spc="20" dirty="0">
                <a:solidFill>
                  <a:prstClr val="black"/>
                </a:solidFill>
                <a:latin typeface="Arial"/>
                <a:ea typeface="Times New Roman"/>
                <a:cs typeface="Arial"/>
              </a:rPr>
              <a:t> </a:t>
            </a:r>
            <a:r>
              <a:rPr lang="en-GB" sz="1100" spc="-15" dirty="0">
                <a:solidFill>
                  <a:prstClr val="black"/>
                </a:solidFill>
                <a:latin typeface="Arial"/>
                <a:ea typeface="Times New Roman"/>
                <a:cs typeface="Arial"/>
              </a:rPr>
              <a:t>e</a:t>
            </a:r>
            <a:r>
              <a:rPr lang="en-GB" sz="1100" dirty="0">
                <a:solidFill>
                  <a:prstClr val="black"/>
                </a:solidFill>
                <a:latin typeface="Arial"/>
                <a:ea typeface="Times New Roman"/>
                <a:cs typeface="Arial"/>
              </a:rPr>
              <a:t>m</a:t>
            </a:r>
            <a:r>
              <a:rPr lang="en-GB" sz="1100" spc="-5" dirty="0">
                <a:solidFill>
                  <a:prstClr val="black"/>
                </a:solidFill>
                <a:latin typeface="Arial"/>
                <a:ea typeface="Times New Roman"/>
                <a:cs typeface="Arial"/>
              </a:rPr>
              <a:t>plo</a:t>
            </a:r>
            <a:r>
              <a:rPr lang="en-GB" sz="1100" spc="-25" dirty="0">
                <a:solidFill>
                  <a:prstClr val="black"/>
                </a:solidFill>
                <a:latin typeface="Arial"/>
                <a:ea typeface="Times New Roman"/>
                <a:cs typeface="Arial"/>
              </a:rPr>
              <a:t>y</a:t>
            </a:r>
            <a:r>
              <a:rPr lang="en-GB" sz="1100" spc="-5" dirty="0">
                <a:solidFill>
                  <a:prstClr val="black"/>
                </a:solidFill>
                <a:latin typeface="Arial"/>
                <a:ea typeface="Times New Roman"/>
                <a:cs typeface="Arial"/>
              </a:rPr>
              <a:t>ee</a:t>
            </a:r>
            <a:r>
              <a:rPr lang="en-GB" sz="1100" dirty="0">
                <a:solidFill>
                  <a:prstClr val="black"/>
                </a:solidFill>
                <a:latin typeface="Arial"/>
                <a:ea typeface="Times New Roman"/>
                <a:cs typeface="Arial"/>
              </a:rPr>
              <a:t>s</a:t>
            </a:r>
            <a:r>
              <a:rPr lang="en-GB" sz="1100" spc="20" dirty="0">
                <a:solidFill>
                  <a:prstClr val="black"/>
                </a:solidFill>
                <a:latin typeface="Arial"/>
                <a:ea typeface="Times New Roman"/>
                <a:cs typeface="Arial"/>
              </a:rPr>
              <a:t> </a:t>
            </a:r>
            <a:r>
              <a:rPr lang="en-GB" sz="1100" spc="5" dirty="0">
                <a:solidFill>
                  <a:prstClr val="black"/>
                </a:solidFill>
                <a:latin typeface="Arial"/>
                <a:ea typeface="Times New Roman"/>
                <a:cs typeface="Arial"/>
              </a:rPr>
              <a:t>t</a:t>
            </a:r>
            <a:r>
              <a:rPr lang="en-GB" sz="1100" dirty="0">
                <a:solidFill>
                  <a:prstClr val="black"/>
                </a:solidFill>
                <a:latin typeface="Arial"/>
                <a:ea typeface="Times New Roman"/>
                <a:cs typeface="Arial"/>
              </a:rPr>
              <a:t>o</a:t>
            </a:r>
            <a:r>
              <a:rPr lang="en-GB" sz="1100" spc="-10" dirty="0">
                <a:solidFill>
                  <a:prstClr val="black"/>
                </a:solidFill>
                <a:latin typeface="Arial"/>
                <a:ea typeface="Times New Roman"/>
                <a:cs typeface="Arial"/>
              </a:rPr>
              <a:t> </a:t>
            </a:r>
            <a:r>
              <a:rPr lang="en-GB" sz="1100" dirty="0">
                <a:solidFill>
                  <a:prstClr val="black"/>
                </a:solidFill>
                <a:latin typeface="Arial"/>
                <a:ea typeface="Times New Roman"/>
                <a:cs typeface="Arial"/>
              </a:rPr>
              <a:t>rec</a:t>
            </a:r>
            <a:r>
              <a:rPr lang="en-GB" sz="1100" spc="-5" dirty="0">
                <a:solidFill>
                  <a:prstClr val="black"/>
                </a:solidFill>
                <a:latin typeface="Arial"/>
                <a:ea typeface="Times New Roman"/>
                <a:cs typeface="Arial"/>
              </a:rPr>
              <a:t>ei</a:t>
            </a:r>
            <a:r>
              <a:rPr lang="en-GB" sz="1100" spc="-25" dirty="0">
                <a:solidFill>
                  <a:prstClr val="black"/>
                </a:solidFill>
                <a:latin typeface="Arial"/>
                <a:ea typeface="Times New Roman"/>
                <a:cs typeface="Arial"/>
              </a:rPr>
              <a:t>v</a:t>
            </a:r>
            <a:r>
              <a:rPr lang="en-GB" sz="1100" dirty="0">
                <a:solidFill>
                  <a:prstClr val="black"/>
                </a:solidFill>
                <a:latin typeface="Arial"/>
                <a:ea typeface="Times New Roman"/>
                <a:cs typeface="Arial"/>
              </a:rPr>
              <a:t>e </a:t>
            </a:r>
            <a:r>
              <a:rPr lang="en-GB" sz="1100" spc="10" dirty="0">
                <a:solidFill>
                  <a:prstClr val="black"/>
                </a:solidFill>
                <a:latin typeface="Arial"/>
                <a:ea typeface="Times New Roman"/>
                <a:cs typeface="Arial"/>
              </a:rPr>
              <a:t>e</a:t>
            </a:r>
            <a:r>
              <a:rPr lang="en-GB" sz="1100" spc="-25" dirty="0">
                <a:solidFill>
                  <a:prstClr val="black"/>
                </a:solidFill>
                <a:latin typeface="Arial"/>
                <a:ea typeface="Times New Roman"/>
                <a:cs typeface="Arial"/>
              </a:rPr>
              <a:t>x</a:t>
            </a:r>
            <a:r>
              <a:rPr lang="en-GB" sz="1100" spc="-5" dirty="0">
                <a:solidFill>
                  <a:prstClr val="black"/>
                </a:solidFill>
                <a:latin typeface="Arial"/>
                <a:ea typeface="Times New Roman"/>
                <a:cs typeface="Arial"/>
              </a:rPr>
              <a:t>i</a:t>
            </a:r>
            <a:r>
              <a:rPr lang="en-GB" sz="1100" dirty="0">
                <a:solidFill>
                  <a:prstClr val="black"/>
                </a:solidFill>
                <a:latin typeface="Arial"/>
                <a:ea typeface="Times New Roman"/>
                <a:cs typeface="Arial"/>
              </a:rPr>
              <a:t>t</a:t>
            </a:r>
            <a:r>
              <a:rPr lang="en-GB" sz="1100" spc="105" dirty="0">
                <a:solidFill>
                  <a:prstClr val="black"/>
                </a:solidFill>
                <a:latin typeface="Arial"/>
                <a:ea typeface="Times New Roman"/>
                <a:cs typeface="Arial"/>
              </a:rPr>
              <a:t> </a:t>
            </a:r>
            <a:r>
              <a:rPr lang="en-GB" sz="1100" spc="-5" dirty="0">
                <a:solidFill>
                  <a:prstClr val="black"/>
                </a:solidFill>
                <a:latin typeface="Arial"/>
                <a:ea typeface="Times New Roman"/>
                <a:cs typeface="Arial"/>
              </a:rPr>
              <a:t>p</a:t>
            </a:r>
            <a:r>
              <a:rPr lang="en-GB" sz="1100" spc="10" dirty="0">
                <a:solidFill>
                  <a:prstClr val="black"/>
                </a:solidFill>
                <a:latin typeface="Arial"/>
                <a:ea typeface="Times New Roman"/>
                <a:cs typeface="Arial"/>
              </a:rPr>
              <a:t>a</a:t>
            </a:r>
            <a:r>
              <a:rPr lang="en-GB" sz="1100" spc="-25" dirty="0">
                <a:solidFill>
                  <a:prstClr val="black"/>
                </a:solidFill>
                <a:latin typeface="Arial"/>
                <a:ea typeface="Times New Roman"/>
                <a:cs typeface="Arial"/>
              </a:rPr>
              <a:t>y</a:t>
            </a:r>
            <a:r>
              <a:rPr lang="en-GB" sz="1100" dirty="0">
                <a:solidFill>
                  <a:prstClr val="black"/>
                </a:solidFill>
                <a:latin typeface="Arial"/>
                <a:ea typeface="Times New Roman"/>
                <a:cs typeface="Arial"/>
              </a:rPr>
              <a:t>m</a:t>
            </a:r>
            <a:r>
              <a:rPr lang="en-GB" sz="1100" spc="-5" dirty="0">
                <a:solidFill>
                  <a:prstClr val="black"/>
                </a:solidFill>
                <a:latin typeface="Arial"/>
                <a:ea typeface="Times New Roman"/>
                <a:cs typeface="Arial"/>
              </a:rPr>
              <a:t>en</a:t>
            </a:r>
            <a:r>
              <a:rPr lang="en-GB" sz="1100" spc="5" dirty="0">
                <a:solidFill>
                  <a:prstClr val="black"/>
                </a:solidFill>
                <a:latin typeface="Arial"/>
                <a:ea typeface="Times New Roman"/>
                <a:cs typeface="Arial"/>
              </a:rPr>
              <a:t>t</a:t>
            </a:r>
            <a:r>
              <a:rPr lang="en-GB" sz="1100" dirty="0">
                <a:solidFill>
                  <a:prstClr val="black"/>
                </a:solidFill>
                <a:latin typeface="Arial"/>
                <a:ea typeface="Times New Roman"/>
                <a:cs typeface="Arial"/>
              </a:rPr>
              <a:t>s</a:t>
            </a:r>
            <a:r>
              <a:rPr lang="en-GB" sz="1100" spc="90" dirty="0">
                <a:solidFill>
                  <a:prstClr val="black"/>
                </a:solidFill>
                <a:latin typeface="Arial"/>
                <a:ea typeface="Times New Roman"/>
                <a:cs typeface="Arial"/>
              </a:rPr>
              <a:t> </a:t>
            </a:r>
            <a:r>
              <a:rPr lang="en-GB" sz="1100" spc="-5" dirty="0">
                <a:solidFill>
                  <a:prstClr val="black"/>
                </a:solidFill>
                <a:latin typeface="Arial"/>
                <a:ea typeface="Times New Roman"/>
                <a:cs typeface="Arial"/>
              </a:rPr>
              <a:t>an</a:t>
            </a:r>
            <a:r>
              <a:rPr lang="en-GB" sz="1100" dirty="0">
                <a:solidFill>
                  <a:prstClr val="black"/>
                </a:solidFill>
                <a:latin typeface="Arial"/>
                <a:ea typeface="Times New Roman"/>
                <a:cs typeface="Arial"/>
              </a:rPr>
              <a:t>d</a:t>
            </a:r>
            <a:r>
              <a:rPr lang="en-GB" sz="1100" spc="85" dirty="0">
                <a:solidFill>
                  <a:prstClr val="black"/>
                </a:solidFill>
                <a:latin typeface="Arial"/>
                <a:ea typeface="Times New Roman"/>
                <a:cs typeface="Arial"/>
              </a:rPr>
              <a:t> </a:t>
            </a:r>
            <a:r>
              <a:rPr lang="en-GB" sz="1100" spc="5" dirty="0">
                <a:solidFill>
                  <a:prstClr val="black"/>
                </a:solidFill>
                <a:latin typeface="Arial"/>
                <a:ea typeface="Times New Roman"/>
                <a:cs typeface="Arial"/>
              </a:rPr>
              <a:t>t</a:t>
            </a:r>
            <a:r>
              <a:rPr lang="en-GB" sz="1100" spc="-5" dirty="0">
                <a:solidFill>
                  <a:prstClr val="black"/>
                </a:solidFill>
                <a:latin typeface="Arial"/>
                <a:ea typeface="Times New Roman"/>
                <a:cs typeface="Arial"/>
              </a:rPr>
              <a:t>he</a:t>
            </a:r>
            <a:r>
              <a:rPr lang="en-GB" sz="1100" dirty="0">
                <a:solidFill>
                  <a:prstClr val="black"/>
                </a:solidFill>
                <a:latin typeface="Arial"/>
                <a:ea typeface="Times New Roman"/>
                <a:cs typeface="Arial"/>
              </a:rPr>
              <a:t>n</a:t>
            </a:r>
            <a:r>
              <a:rPr lang="en-GB" sz="1100" spc="100" dirty="0">
                <a:solidFill>
                  <a:prstClr val="black"/>
                </a:solidFill>
                <a:latin typeface="Arial"/>
                <a:ea typeface="Times New Roman"/>
                <a:cs typeface="Arial"/>
              </a:rPr>
              <a:t> </a:t>
            </a:r>
            <a:r>
              <a:rPr lang="en-GB" sz="1100" spc="20" dirty="0">
                <a:solidFill>
                  <a:prstClr val="black"/>
                </a:solidFill>
                <a:latin typeface="Arial"/>
                <a:ea typeface="Times New Roman"/>
                <a:cs typeface="Arial"/>
              </a:rPr>
              <a:t>q</a:t>
            </a:r>
            <a:r>
              <a:rPr lang="en-GB" sz="1100" spc="-5" dirty="0">
                <a:solidFill>
                  <a:prstClr val="black"/>
                </a:solidFill>
                <a:latin typeface="Arial"/>
                <a:ea typeface="Times New Roman"/>
                <a:cs typeface="Arial"/>
              </a:rPr>
              <a:t>ui</a:t>
            </a:r>
            <a:r>
              <a:rPr lang="en-GB" sz="1100" spc="-25" dirty="0">
                <a:solidFill>
                  <a:prstClr val="black"/>
                </a:solidFill>
                <a:latin typeface="Arial"/>
                <a:ea typeface="Times New Roman"/>
                <a:cs typeface="Arial"/>
              </a:rPr>
              <a:t>c</a:t>
            </a:r>
            <a:r>
              <a:rPr lang="en-GB" sz="1100" spc="15" dirty="0">
                <a:solidFill>
                  <a:prstClr val="black"/>
                </a:solidFill>
                <a:latin typeface="Arial"/>
                <a:ea typeface="Times New Roman"/>
                <a:cs typeface="Arial"/>
              </a:rPr>
              <a:t>k</a:t>
            </a:r>
            <a:r>
              <a:rPr lang="en-GB" sz="1100" spc="-5" dirty="0">
                <a:solidFill>
                  <a:prstClr val="black"/>
                </a:solidFill>
                <a:latin typeface="Arial"/>
                <a:ea typeface="Times New Roman"/>
                <a:cs typeface="Arial"/>
              </a:rPr>
              <a:t>l</a:t>
            </a:r>
            <a:r>
              <a:rPr lang="en-GB" sz="1100" dirty="0">
                <a:solidFill>
                  <a:prstClr val="black"/>
                </a:solidFill>
                <a:latin typeface="Arial"/>
                <a:ea typeface="Times New Roman"/>
                <a:cs typeface="Arial"/>
              </a:rPr>
              <a:t>y</a:t>
            </a:r>
            <a:r>
              <a:rPr lang="en-GB" sz="1100" spc="65" dirty="0">
                <a:solidFill>
                  <a:prstClr val="black"/>
                </a:solidFill>
                <a:latin typeface="Arial"/>
                <a:ea typeface="Times New Roman"/>
                <a:cs typeface="Arial"/>
              </a:rPr>
              <a:t> </a:t>
            </a:r>
            <a:r>
              <a:rPr lang="en-GB" sz="1100" dirty="0">
                <a:solidFill>
                  <a:prstClr val="black"/>
                </a:solidFill>
                <a:latin typeface="Arial"/>
                <a:ea typeface="Times New Roman"/>
                <a:cs typeface="Arial"/>
              </a:rPr>
              <a:t>r</a:t>
            </a:r>
            <a:r>
              <a:rPr lang="en-GB" sz="1100" spc="-5" dirty="0">
                <a:solidFill>
                  <a:prstClr val="black"/>
                </a:solidFill>
                <a:latin typeface="Arial"/>
                <a:ea typeface="Times New Roman"/>
                <a:cs typeface="Arial"/>
              </a:rPr>
              <a:t>e</a:t>
            </a:r>
            <a:r>
              <a:rPr lang="en-GB" sz="1100" spc="5" dirty="0">
                <a:solidFill>
                  <a:prstClr val="black"/>
                </a:solidFill>
                <a:latin typeface="Arial"/>
                <a:ea typeface="Times New Roman"/>
                <a:cs typeface="Arial"/>
              </a:rPr>
              <a:t>t</a:t>
            </a:r>
            <a:r>
              <a:rPr lang="en-GB" sz="1100" spc="-5" dirty="0">
                <a:solidFill>
                  <a:prstClr val="black"/>
                </a:solidFill>
                <a:latin typeface="Arial"/>
                <a:ea typeface="Times New Roman"/>
                <a:cs typeface="Arial"/>
              </a:rPr>
              <a:t>u</a:t>
            </a:r>
            <a:r>
              <a:rPr lang="en-GB" sz="1100" dirty="0">
                <a:solidFill>
                  <a:prstClr val="black"/>
                </a:solidFill>
                <a:latin typeface="Arial"/>
                <a:ea typeface="Times New Roman"/>
                <a:cs typeface="Arial"/>
              </a:rPr>
              <a:t>r</a:t>
            </a:r>
            <a:r>
              <a:rPr lang="en-GB" sz="1100" spc="-5" dirty="0">
                <a:solidFill>
                  <a:prstClr val="black"/>
                </a:solidFill>
                <a:latin typeface="Arial"/>
                <a:ea typeface="Times New Roman"/>
                <a:cs typeface="Arial"/>
              </a:rPr>
              <a:t>ne</a:t>
            </a:r>
            <a:r>
              <a:rPr lang="en-GB" sz="1100" dirty="0">
                <a:solidFill>
                  <a:prstClr val="black"/>
                </a:solidFill>
                <a:latin typeface="Arial"/>
                <a:ea typeface="Times New Roman"/>
                <a:cs typeface="Arial"/>
              </a:rPr>
              <a:t>d</a:t>
            </a:r>
            <a:r>
              <a:rPr lang="en-GB" sz="1100" spc="75" dirty="0">
                <a:solidFill>
                  <a:prstClr val="black"/>
                </a:solidFill>
                <a:latin typeface="Arial"/>
                <a:ea typeface="Times New Roman"/>
                <a:cs typeface="Arial"/>
              </a:rPr>
              <a:t> </a:t>
            </a:r>
            <a:r>
              <a:rPr lang="en-GB" sz="1100" spc="5" dirty="0">
                <a:solidFill>
                  <a:prstClr val="black"/>
                </a:solidFill>
                <a:latin typeface="Arial"/>
                <a:ea typeface="Times New Roman"/>
                <a:cs typeface="Arial"/>
              </a:rPr>
              <a:t>t</a:t>
            </a:r>
            <a:r>
              <a:rPr lang="en-GB" sz="1100" dirty="0">
                <a:solidFill>
                  <a:prstClr val="black"/>
                </a:solidFill>
                <a:latin typeface="Arial"/>
                <a:ea typeface="Times New Roman"/>
                <a:cs typeface="Arial"/>
              </a:rPr>
              <a:t>o</a:t>
            </a:r>
            <a:r>
              <a:rPr lang="en-GB" sz="1100" spc="85" dirty="0">
                <a:solidFill>
                  <a:prstClr val="black"/>
                </a:solidFill>
                <a:latin typeface="Arial"/>
                <a:ea typeface="Times New Roman"/>
                <a:cs typeface="Arial"/>
              </a:rPr>
              <a:t> </a:t>
            </a:r>
            <a:r>
              <a:rPr lang="en-GB" sz="1100" spc="-5" dirty="0">
                <a:solidFill>
                  <a:prstClr val="black"/>
                </a:solidFill>
                <a:latin typeface="Arial"/>
                <a:ea typeface="Times New Roman"/>
                <a:cs typeface="Arial"/>
              </a:rPr>
              <a:t>publi</a:t>
            </a:r>
            <a:r>
              <a:rPr lang="en-GB" sz="1100" dirty="0">
                <a:solidFill>
                  <a:prstClr val="black"/>
                </a:solidFill>
                <a:latin typeface="Arial"/>
                <a:ea typeface="Times New Roman"/>
                <a:cs typeface="Arial"/>
              </a:rPr>
              <a:t>c</a:t>
            </a:r>
            <a:r>
              <a:rPr lang="en-GB" sz="1100" spc="90" dirty="0">
                <a:solidFill>
                  <a:prstClr val="black"/>
                </a:solidFill>
                <a:latin typeface="Arial"/>
                <a:ea typeface="Times New Roman"/>
                <a:cs typeface="Arial"/>
              </a:rPr>
              <a:t> </a:t>
            </a:r>
            <a:r>
              <a:rPr lang="en-GB" sz="1100" dirty="0">
                <a:solidFill>
                  <a:prstClr val="black"/>
                </a:solidFill>
                <a:latin typeface="Arial"/>
                <a:ea typeface="Times New Roman"/>
                <a:cs typeface="Arial"/>
              </a:rPr>
              <a:t>se</a:t>
            </a:r>
            <a:r>
              <a:rPr lang="en-GB" sz="1100" spc="-5" dirty="0">
                <a:solidFill>
                  <a:prstClr val="black"/>
                </a:solidFill>
                <a:latin typeface="Arial"/>
                <a:ea typeface="Times New Roman"/>
                <a:cs typeface="Arial"/>
              </a:rPr>
              <a:t>c</a:t>
            </a:r>
            <a:r>
              <a:rPr lang="en-GB" sz="1100" spc="5" dirty="0">
                <a:solidFill>
                  <a:prstClr val="black"/>
                </a:solidFill>
                <a:latin typeface="Arial"/>
                <a:ea typeface="Times New Roman"/>
                <a:cs typeface="Arial"/>
              </a:rPr>
              <a:t>t</a:t>
            </a:r>
            <a:r>
              <a:rPr lang="en-GB" sz="1100" spc="-5" dirty="0">
                <a:solidFill>
                  <a:prstClr val="black"/>
                </a:solidFill>
                <a:latin typeface="Arial"/>
                <a:ea typeface="Times New Roman"/>
                <a:cs typeface="Arial"/>
              </a:rPr>
              <a:t>o</a:t>
            </a:r>
            <a:r>
              <a:rPr lang="en-GB" sz="1100" dirty="0">
                <a:solidFill>
                  <a:prstClr val="black"/>
                </a:solidFill>
                <a:latin typeface="Arial"/>
                <a:ea typeface="Times New Roman"/>
                <a:cs typeface="Arial"/>
              </a:rPr>
              <a:t>r</a:t>
            </a:r>
            <a:r>
              <a:rPr lang="en-GB" sz="1100" spc="105" dirty="0">
                <a:solidFill>
                  <a:prstClr val="black"/>
                </a:solidFill>
                <a:latin typeface="Arial"/>
                <a:ea typeface="Times New Roman"/>
                <a:cs typeface="Arial"/>
              </a:rPr>
              <a:t> </a:t>
            </a:r>
            <a:r>
              <a:rPr lang="en-GB" sz="1100" dirty="0">
                <a:solidFill>
                  <a:prstClr val="black"/>
                </a:solidFill>
                <a:latin typeface="Arial"/>
                <a:ea typeface="Times New Roman"/>
                <a:cs typeface="Arial"/>
              </a:rPr>
              <a:t>r</a:t>
            </a:r>
            <a:r>
              <a:rPr lang="en-GB" sz="1100" spc="-5" dirty="0">
                <a:solidFill>
                  <a:prstClr val="black"/>
                </a:solidFill>
                <a:latin typeface="Arial"/>
                <a:ea typeface="Times New Roman"/>
                <a:cs typeface="Arial"/>
              </a:rPr>
              <a:t>ol</a:t>
            </a:r>
            <a:r>
              <a:rPr lang="en-GB" sz="1100" dirty="0">
                <a:solidFill>
                  <a:prstClr val="black"/>
                </a:solidFill>
                <a:latin typeface="Arial"/>
                <a:ea typeface="Times New Roman"/>
                <a:cs typeface="Arial"/>
              </a:rPr>
              <a:t>e</a:t>
            </a:r>
            <a:r>
              <a:rPr lang="en-GB" sz="1100" spc="-15" dirty="0">
                <a:solidFill>
                  <a:prstClr val="black"/>
                </a:solidFill>
                <a:latin typeface="Arial"/>
                <a:ea typeface="Times New Roman"/>
                <a:cs typeface="Arial"/>
              </a:rPr>
              <a:t>s</a:t>
            </a:r>
            <a:r>
              <a:rPr lang="en-GB" sz="1100" dirty="0">
                <a:solidFill>
                  <a:prstClr val="black"/>
                </a:solidFill>
                <a:latin typeface="Arial"/>
                <a:ea typeface="Times New Roman"/>
                <a:cs typeface="Arial"/>
              </a:rPr>
              <a:t>,</a:t>
            </a:r>
            <a:r>
              <a:rPr lang="en-GB" sz="1100" spc="95" dirty="0">
                <a:solidFill>
                  <a:prstClr val="black"/>
                </a:solidFill>
                <a:latin typeface="Arial"/>
                <a:ea typeface="Times New Roman"/>
                <a:cs typeface="Arial"/>
              </a:rPr>
              <a:t> </a:t>
            </a:r>
            <a:r>
              <a:rPr lang="en-GB" sz="1100" spc="5" dirty="0">
                <a:solidFill>
                  <a:prstClr val="black"/>
                </a:solidFill>
                <a:latin typeface="Arial"/>
                <a:ea typeface="Times New Roman"/>
                <a:cs typeface="Arial"/>
              </a:rPr>
              <a:t>t</a:t>
            </a:r>
            <a:r>
              <a:rPr lang="en-GB" sz="1100" spc="-5" dirty="0">
                <a:solidFill>
                  <a:prstClr val="black"/>
                </a:solidFill>
                <a:latin typeface="Arial"/>
                <a:ea typeface="Times New Roman"/>
                <a:cs typeface="Arial"/>
              </a:rPr>
              <a:t>h</a:t>
            </a:r>
            <a:r>
              <a:rPr lang="en-GB" sz="1100" dirty="0">
                <a:solidFill>
                  <a:prstClr val="black"/>
                </a:solidFill>
                <a:latin typeface="Arial"/>
                <a:ea typeface="Times New Roman"/>
                <a:cs typeface="Arial"/>
              </a:rPr>
              <a:t>e</a:t>
            </a:r>
            <a:r>
              <a:rPr lang="en-GB" sz="1100" spc="85" dirty="0">
                <a:solidFill>
                  <a:prstClr val="black"/>
                </a:solidFill>
                <a:latin typeface="Arial"/>
                <a:ea typeface="Times New Roman"/>
                <a:cs typeface="Arial"/>
              </a:rPr>
              <a:t> </a:t>
            </a:r>
            <a:r>
              <a:rPr lang="en-GB" sz="1100" spc="-5" dirty="0">
                <a:solidFill>
                  <a:prstClr val="black"/>
                </a:solidFill>
                <a:latin typeface="Arial"/>
                <a:ea typeface="Times New Roman"/>
                <a:cs typeface="Arial"/>
              </a:rPr>
              <a:t>C</a:t>
            </a:r>
            <a:r>
              <a:rPr lang="en-GB" sz="1100" dirty="0">
                <a:solidFill>
                  <a:prstClr val="black"/>
                </a:solidFill>
                <a:latin typeface="Arial"/>
                <a:ea typeface="Times New Roman"/>
                <a:cs typeface="Arial"/>
              </a:rPr>
              <a:t>o</a:t>
            </a:r>
            <a:r>
              <a:rPr lang="en-GB" sz="1100" spc="-5" dirty="0">
                <a:solidFill>
                  <a:prstClr val="black"/>
                </a:solidFill>
                <a:latin typeface="Arial"/>
                <a:ea typeface="Times New Roman"/>
                <a:cs typeface="Arial"/>
              </a:rPr>
              <a:t>u</a:t>
            </a:r>
            <a:r>
              <a:rPr lang="en-GB" sz="1100" spc="-15" dirty="0">
                <a:solidFill>
                  <a:prstClr val="black"/>
                </a:solidFill>
                <a:latin typeface="Arial"/>
                <a:ea typeface="Times New Roman"/>
                <a:cs typeface="Arial"/>
              </a:rPr>
              <a:t>n</a:t>
            </a:r>
            <a:r>
              <a:rPr lang="en-GB" sz="1100" dirty="0">
                <a:solidFill>
                  <a:prstClr val="black"/>
                </a:solidFill>
                <a:latin typeface="Arial"/>
                <a:ea typeface="Times New Roman"/>
                <a:cs typeface="Arial"/>
              </a:rPr>
              <a:t>c</a:t>
            </a:r>
            <a:r>
              <a:rPr lang="en-GB" sz="1100" spc="-5" dirty="0">
                <a:solidFill>
                  <a:prstClr val="black"/>
                </a:solidFill>
                <a:latin typeface="Arial"/>
                <a:ea typeface="Times New Roman"/>
                <a:cs typeface="Arial"/>
              </a:rPr>
              <a:t>i</a:t>
            </a:r>
            <a:r>
              <a:rPr lang="en-GB" sz="1100" dirty="0">
                <a:solidFill>
                  <a:prstClr val="black"/>
                </a:solidFill>
                <a:latin typeface="Arial"/>
                <a:ea typeface="Times New Roman"/>
                <a:cs typeface="Arial"/>
              </a:rPr>
              <a:t>l</a:t>
            </a:r>
            <a:r>
              <a:rPr lang="en-GB" sz="1100" spc="85" dirty="0">
                <a:solidFill>
                  <a:prstClr val="black"/>
                </a:solidFill>
                <a:latin typeface="Arial"/>
                <a:ea typeface="Times New Roman"/>
                <a:cs typeface="Arial"/>
              </a:rPr>
              <a:t> </a:t>
            </a:r>
            <a:r>
              <a:rPr lang="en-GB" sz="1100" spc="-5" dirty="0">
                <a:solidFill>
                  <a:prstClr val="black"/>
                </a:solidFill>
                <a:latin typeface="Arial"/>
                <a:ea typeface="Times New Roman"/>
                <a:cs typeface="Arial"/>
              </a:rPr>
              <a:t>ha</a:t>
            </a:r>
            <a:r>
              <a:rPr lang="en-GB" sz="1100" dirty="0">
                <a:solidFill>
                  <a:prstClr val="black"/>
                </a:solidFill>
                <a:latin typeface="Arial"/>
                <a:ea typeface="Times New Roman"/>
                <a:cs typeface="Arial"/>
              </a:rPr>
              <a:t>s</a:t>
            </a:r>
            <a:r>
              <a:rPr lang="en-GB" sz="1100" spc="100" dirty="0">
                <a:solidFill>
                  <a:prstClr val="black"/>
                </a:solidFill>
                <a:latin typeface="Arial"/>
                <a:ea typeface="Times New Roman"/>
                <a:cs typeface="Arial"/>
              </a:rPr>
              <a:t> </a:t>
            </a:r>
            <a:r>
              <a:rPr lang="en-GB" sz="1100" dirty="0">
                <a:solidFill>
                  <a:prstClr val="black"/>
                </a:solidFill>
                <a:latin typeface="Arial"/>
                <a:ea typeface="Times New Roman"/>
                <a:cs typeface="Arial"/>
              </a:rPr>
              <a:t>a</a:t>
            </a:r>
            <a:r>
              <a:rPr lang="en-GB" sz="1100" spc="75" dirty="0">
                <a:solidFill>
                  <a:prstClr val="black"/>
                </a:solidFill>
                <a:latin typeface="Arial"/>
                <a:ea typeface="Times New Roman"/>
                <a:cs typeface="Arial"/>
              </a:rPr>
              <a:t> </a:t>
            </a:r>
            <a:r>
              <a:rPr lang="en-GB" sz="1100" dirty="0">
                <a:solidFill>
                  <a:prstClr val="black"/>
                </a:solidFill>
                <a:latin typeface="Arial"/>
                <a:ea typeface="Times New Roman"/>
                <a:cs typeface="Arial"/>
              </a:rPr>
              <a:t>po</a:t>
            </a:r>
            <a:r>
              <a:rPr lang="en-GB" sz="1100" spc="-5" dirty="0">
                <a:solidFill>
                  <a:prstClr val="black"/>
                </a:solidFill>
                <a:latin typeface="Arial"/>
                <a:ea typeface="Times New Roman"/>
                <a:cs typeface="Arial"/>
              </a:rPr>
              <a:t>li</a:t>
            </a:r>
            <a:r>
              <a:rPr lang="en-GB" sz="1100" dirty="0">
                <a:solidFill>
                  <a:prstClr val="black"/>
                </a:solidFill>
                <a:latin typeface="Arial"/>
                <a:ea typeface="Times New Roman"/>
                <a:cs typeface="Arial"/>
              </a:rPr>
              <a:t>cy</a:t>
            </a:r>
            <a:r>
              <a:rPr lang="en-GB" sz="1100" spc="90" dirty="0">
                <a:solidFill>
                  <a:prstClr val="black"/>
                </a:solidFill>
                <a:latin typeface="Arial"/>
                <a:ea typeface="Times New Roman"/>
                <a:cs typeface="Arial"/>
              </a:rPr>
              <a:t> </a:t>
            </a:r>
            <a:r>
              <a:rPr lang="en-GB" sz="1100" spc="5" dirty="0">
                <a:solidFill>
                  <a:prstClr val="black"/>
                </a:solidFill>
                <a:latin typeface="Arial"/>
                <a:ea typeface="Times New Roman"/>
                <a:cs typeface="Arial"/>
              </a:rPr>
              <a:t>t</a:t>
            </a:r>
            <a:r>
              <a:rPr lang="en-GB" sz="1100" spc="-5" dirty="0">
                <a:solidFill>
                  <a:prstClr val="black"/>
                </a:solidFill>
                <a:latin typeface="Arial"/>
                <a:ea typeface="Times New Roman"/>
                <a:cs typeface="Arial"/>
              </a:rPr>
              <a:t>ha</a:t>
            </a:r>
            <a:r>
              <a:rPr lang="en-GB" sz="1100" dirty="0">
                <a:solidFill>
                  <a:prstClr val="black"/>
                </a:solidFill>
                <a:latin typeface="Arial"/>
                <a:ea typeface="Times New Roman"/>
                <a:cs typeface="Arial"/>
              </a:rPr>
              <a:t>t</a:t>
            </a:r>
            <a:r>
              <a:rPr lang="en-GB" sz="1100" spc="105" dirty="0">
                <a:solidFill>
                  <a:prstClr val="black"/>
                </a:solidFill>
                <a:latin typeface="Arial"/>
                <a:ea typeface="Times New Roman"/>
                <a:cs typeface="Arial"/>
              </a:rPr>
              <a:t> </a:t>
            </a:r>
            <a:r>
              <a:rPr lang="en-GB" sz="1100" spc="-5" dirty="0">
                <a:solidFill>
                  <a:prstClr val="black"/>
                </a:solidFill>
                <a:latin typeface="Arial"/>
                <a:ea typeface="Times New Roman"/>
                <a:cs typeface="Arial"/>
              </a:rPr>
              <a:t>any e</a:t>
            </a:r>
            <a:r>
              <a:rPr lang="en-GB" sz="1100" spc="5" dirty="0">
                <a:solidFill>
                  <a:prstClr val="black"/>
                </a:solidFill>
                <a:latin typeface="Arial"/>
                <a:ea typeface="Times New Roman"/>
                <a:cs typeface="Arial"/>
              </a:rPr>
              <a:t>m</a:t>
            </a:r>
            <a:r>
              <a:rPr lang="en-GB" sz="1100" spc="-5" dirty="0">
                <a:solidFill>
                  <a:prstClr val="black"/>
                </a:solidFill>
                <a:latin typeface="Arial"/>
                <a:ea typeface="Times New Roman"/>
                <a:cs typeface="Arial"/>
              </a:rPr>
              <a:t>pl</a:t>
            </a:r>
            <a:r>
              <a:rPr lang="en-GB" sz="1100" spc="10" dirty="0">
                <a:solidFill>
                  <a:prstClr val="black"/>
                </a:solidFill>
                <a:latin typeface="Arial"/>
                <a:ea typeface="Times New Roman"/>
                <a:cs typeface="Arial"/>
              </a:rPr>
              <a:t>o</a:t>
            </a:r>
            <a:r>
              <a:rPr lang="en-GB" sz="1100" spc="-25" dirty="0">
                <a:solidFill>
                  <a:prstClr val="black"/>
                </a:solidFill>
                <a:latin typeface="Arial"/>
                <a:ea typeface="Times New Roman"/>
                <a:cs typeface="Arial"/>
              </a:rPr>
              <a:t>y</a:t>
            </a:r>
            <a:r>
              <a:rPr lang="en-GB" sz="1100" spc="10" dirty="0">
                <a:solidFill>
                  <a:prstClr val="black"/>
                </a:solidFill>
                <a:latin typeface="Arial"/>
                <a:ea typeface="Times New Roman"/>
                <a:cs typeface="Arial"/>
              </a:rPr>
              <a:t>e</a:t>
            </a:r>
            <a:r>
              <a:rPr lang="en-GB" sz="1100" dirty="0">
                <a:solidFill>
                  <a:prstClr val="black"/>
                </a:solidFill>
                <a:latin typeface="Arial"/>
                <a:ea typeface="Times New Roman"/>
                <a:cs typeface="Arial"/>
              </a:rPr>
              <a:t>e</a:t>
            </a:r>
            <a:r>
              <a:rPr lang="en-GB" sz="1100" spc="40" dirty="0">
                <a:solidFill>
                  <a:prstClr val="black"/>
                </a:solidFill>
                <a:latin typeface="Arial"/>
                <a:ea typeface="Times New Roman"/>
                <a:cs typeface="Arial"/>
              </a:rPr>
              <a:t> </a:t>
            </a:r>
            <a:r>
              <a:rPr lang="en-GB" sz="1100" spc="-30" dirty="0">
                <a:solidFill>
                  <a:prstClr val="black"/>
                </a:solidFill>
                <a:latin typeface="Arial"/>
                <a:ea typeface="Times New Roman"/>
                <a:cs typeface="Arial"/>
              </a:rPr>
              <a:t>w</a:t>
            </a:r>
            <a:r>
              <a:rPr lang="en-GB" sz="1100" spc="-5" dirty="0">
                <a:solidFill>
                  <a:prstClr val="black"/>
                </a:solidFill>
                <a:latin typeface="Arial"/>
                <a:ea typeface="Times New Roman"/>
                <a:cs typeface="Arial"/>
              </a:rPr>
              <a:t>h</a:t>
            </a:r>
            <a:r>
              <a:rPr lang="en-GB" sz="1100" dirty="0">
                <a:solidFill>
                  <a:prstClr val="black"/>
                </a:solidFill>
                <a:latin typeface="Arial"/>
                <a:ea typeface="Times New Roman"/>
                <a:cs typeface="Arial"/>
              </a:rPr>
              <a:t>o</a:t>
            </a:r>
            <a:r>
              <a:rPr lang="en-GB" sz="1100" spc="40" dirty="0">
                <a:solidFill>
                  <a:prstClr val="black"/>
                </a:solidFill>
                <a:latin typeface="Arial"/>
                <a:ea typeface="Times New Roman"/>
                <a:cs typeface="Arial"/>
              </a:rPr>
              <a:t> </a:t>
            </a:r>
            <a:r>
              <a:rPr lang="en-GB" sz="1100" dirty="0">
                <a:solidFill>
                  <a:prstClr val="black"/>
                </a:solidFill>
                <a:latin typeface="Arial"/>
                <a:ea typeface="Times New Roman"/>
                <a:cs typeface="Arial"/>
              </a:rPr>
              <a:t>r</a:t>
            </a:r>
            <a:r>
              <a:rPr lang="en-GB" sz="1100" spc="-5" dirty="0">
                <a:solidFill>
                  <a:prstClr val="black"/>
                </a:solidFill>
                <a:latin typeface="Arial"/>
                <a:ea typeface="Times New Roman"/>
                <a:cs typeface="Arial"/>
              </a:rPr>
              <a:t>e</a:t>
            </a:r>
            <a:r>
              <a:rPr lang="en-GB" sz="1100" spc="5" dirty="0">
                <a:solidFill>
                  <a:prstClr val="black"/>
                </a:solidFill>
                <a:latin typeface="Arial"/>
                <a:ea typeface="Times New Roman"/>
                <a:cs typeface="Arial"/>
              </a:rPr>
              <a:t>t</a:t>
            </a:r>
            <a:r>
              <a:rPr lang="en-GB" sz="1100" spc="-5" dirty="0">
                <a:solidFill>
                  <a:prstClr val="black"/>
                </a:solidFill>
                <a:latin typeface="Arial"/>
                <a:ea typeface="Times New Roman"/>
                <a:cs typeface="Arial"/>
              </a:rPr>
              <a:t>u</a:t>
            </a:r>
            <a:r>
              <a:rPr lang="en-GB" sz="1100" dirty="0">
                <a:solidFill>
                  <a:prstClr val="black"/>
                </a:solidFill>
                <a:latin typeface="Arial"/>
                <a:ea typeface="Times New Roman"/>
                <a:cs typeface="Arial"/>
              </a:rPr>
              <a:t>r</a:t>
            </a:r>
            <a:r>
              <a:rPr lang="en-GB" sz="1100" spc="-5" dirty="0">
                <a:solidFill>
                  <a:prstClr val="black"/>
                </a:solidFill>
                <a:latin typeface="Arial"/>
                <a:ea typeface="Times New Roman"/>
                <a:cs typeface="Arial"/>
              </a:rPr>
              <a:t>n</a:t>
            </a:r>
            <a:r>
              <a:rPr lang="en-GB" sz="1100" dirty="0">
                <a:solidFill>
                  <a:prstClr val="black"/>
                </a:solidFill>
                <a:latin typeface="Arial"/>
                <a:ea typeface="Times New Roman"/>
                <a:cs typeface="Arial"/>
              </a:rPr>
              <a:t>s</a:t>
            </a:r>
            <a:r>
              <a:rPr lang="en-GB" sz="1100" spc="30" dirty="0">
                <a:solidFill>
                  <a:prstClr val="black"/>
                </a:solidFill>
                <a:latin typeface="Arial"/>
                <a:ea typeface="Times New Roman"/>
                <a:cs typeface="Arial"/>
              </a:rPr>
              <a:t> </a:t>
            </a:r>
            <a:r>
              <a:rPr lang="en-GB" sz="1100" spc="5" dirty="0">
                <a:solidFill>
                  <a:prstClr val="black"/>
                </a:solidFill>
                <a:latin typeface="Arial"/>
                <a:ea typeface="Times New Roman"/>
                <a:cs typeface="Arial"/>
              </a:rPr>
              <a:t>t</a:t>
            </a:r>
            <a:r>
              <a:rPr lang="en-GB" sz="1100" dirty="0">
                <a:solidFill>
                  <a:prstClr val="black"/>
                </a:solidFill>
                <a:latin typeface="Arial"/>
                <a:ea typeface="Times New Roman"/>
                <a:cs typeface="Arial"/>
              </a:rPr>
              <a:t>o</a:t>
            </a:r>
            <a:r>
              <a:rPr lang="en-GB" sz="1100" spc="25" dirty="0">
                <a:solidFill>
                  <a:prstClr val="black"/>
                </a:solidFill>
                <a:latin typeface="Arial"/>
                <a:ea typeface="Times New Roman"/>
                <a:cs typeface="Arial"/>
              </a:rPr>
              <a:t> </a:t>
            </a:r>
            <a:r>
              <a:rPr lang="en-GB" sz="1100" spc="5" dirty="0">
                <a:solidFill>
                  <a:prstClr val="black"/>
                </a:solidFill>
                <a:latin typeface="Arial"/>
                <a:ea typeface="Times New Roman"/>
                <a:cs typeface="Arial"/>
              </a:rPr>
              <a:t>t</a:t>
            </a:r>
            <a:r>
              <a:rPr lang="en-GB" sz="1100" dirty="0">
                <a:solidFill>
                  <a:prstClr val="black"/>
                </a:solidFill>
                <a:latin typeface="Arial"/>
                <a:ea typeface="Times New Roman"/>
                <a:cs typeface="Arial"/>
              </a:rPr>
              <a:t>he</a:t>
            </a:r>
            <a:r>
              <a:rPr lang="en-GB" sz="1100" spc="10" dirty="0">
                <a:solidFill>
                  <a:prstClr val="black"/>
                </a:solidFill>
                <a:latin typeface="Arial"/>
                <a:ea typeface="Times New Roman"/>
                <a:cs typeface="Arial"/>
              </a:rPr>
              <a:t> </a:t>
            </a:r>
            <a:r>
              <a:rPr lang="en-GB" sz="1100" spc="5" dirty="0">
                <a:solidFill>
                  <a:prstClr val="black"/>
                </a:solidFill>
                <a:latin typeface="Arial"/>
                <a:ea typeface="Times New Roman"/>
                <a:cs typeface="Arial"/>
              </a:rPr>
              <a:t>T</a:t>
            </a:r>
            <a:r>
              <a:rPr lang="en-GB" sz="1100" dirty="0">
                <a:solidFill>
                  <a:prstClr val="black"/>
                </a:solidFill>
                <a:latin typeface="Arial"/>
                <a:ea typeface="Times New Roman"/>
                <a:cs typeface="Arial"/>
              </a:rPr>
              <a:t>am</a:t>
            </a:r>
            <a:r>
              <a:rPr lang="en-GB" sz="1100" spc="-5" dirty="0">
                <a:solidFill>
                  <a:prstClr val="black"/>
                </a:solidFill>
                <a:latin typeface="Arial"/>
                <a:ea typeface="Times New Roman"/>
                <a:cs typeface="Arial"/>
              </a:rPr>
              <a:t>e</a:t>
            </a:r>
            <a:r>
              <a:rPr lang="en-GB" sz="1100" dirty="0">
                <a:solidFill>
                  <a:prstClr val="black"/>
                </a:solidFill>
                <a:latin typeface="Arial"/>
                <a:ea typeface="Times New Roman"/>
                <a:cs typeface="Arial"/>
              </a:rPr>
              <a:t>s</a:t>
            </a:r>
            <a:r>
              <a:rPr lang="en-GB" sz="1100" spc="-5" dirty="0">
                <a:solidFill>
                  <a:prstClr val="black"/>
                </a:solidFill>
                <a:latin typeface="Arial"/>
                <a:ea typeface="Times New Roman"/>
                <a:cs typeface="Arial"/>
              </a:rPr>
              <a:t>id</a:t>
            </a:r>
            <a:r>
              <a:rPr lang="en-GB" sz="1100" dirty="0">
                <a:solidFill>
                  <a:prstClr val="black"/>
                </a:solidFill>
                <a:latin typeface="Arial"/>
                <a:ea typeface="Times New Roman"/>
                <a:cs typeface="Arial"/>
              </a:rPr>
              <a:t>e</a:t>
            </a:r>
            <a:r>
              <a:rPr lang="en-GB" sz="1100" spc="25" dirty="0">
                <a:solidFill>
                  <a:prstClr val="black"/>
                </a:solidFill>
                <a:latin typeface="Arial"/>
                <a:ea typeface="Times New Roman"/>
                <a:cs typeface="Arial"/>
              </a:rPr>
              <a:t> </a:t>
            </a:r>
            <a:r>
              <a:rPr lang="en-GB" sz="1100" spc="-5" dirty="0">
                <a:solidFill>
                  <a:prstClr val="black"/>
                </a:solidFill>
                <a:latin typeface="Arial"/>
                <a:ea typeface="Times New Roman"/>
                <a:cs typeface="Arial"/>
              </a:rPr>
              <a:t>publi</a:t>
            </a:r>
            <a:r>
              <a:rPr lang="en-GB" sz="1100" dirty="0">
                <a:solidFill>
                  <a:prstClr val="black"/>
                </a:solidFill>
                <a:latin typeface="Arial"/>
                <a:ea typeface="Times New Roman"/>
                <a:cs typeface="Arial"/>
              </a:rPr>
              <a:t>c</a:t>
            </a:r>
            <a:r>
              <a:rPr lang="en-GB" sz="1100" spc="30" dirty="0">
                <a:solidFill>
                  <a:prstClr val="black"/>
                </a:solidFill>
                <a:latin typeface="Arial"/>
                <a:ea typeface="Times New Roman"/>
                <a:cs typeface="Arial"/>
              </a:rPr>
              <a:t> </a:t>
            </a:r>
            <a:r>
              <a:rPr lang="en-GB" sz="1100" dirty="0">
                <a:solidFill>
                  <a:prstClr val="black"/>
                </a:solidFill>
                <a:latin typeface="Arial"/>
                <a:ea typeface="Times New Roman"/>
                <a:cs typeface="Arial"/>
              </a:rPr>
              <a:t>s</a:t>
            </a:r>
            <a:r>
              <a:rPr lang="en-GB" sz="1100" spc="-15" dirty="0">
                <a:solidFill>
                  <a:prstClr val="black"/>
                </a:solidFill>
                <a:latin typeface="Arial"/>
                <a:ea typeface="Times New Roman"/>
                <a:cs typeface="Arial"/>
              </a:rPr>
              <a:t>ec</a:t>
            </a:r>
            <a:r>
              <a:rPr lang="en-GB" sz="1100" spc="5" dirty="0">
                <a:solidFill>
                  <a:prstClr val="black"/>
                </a:solidFill>
                <a:latin typeface="Arial"/>
                <a:ea typeface="Times New Roman"/>
                <a:cs typeface="Arial"/>
              </a:rPr>
              <a:t>t</a:t>
            </a:r>
            <a:r>
              <a:rPr lang="en-GB" sz="1100" spc="-5" dirty="0">
                <a:solidFill>
                  <a:prstClr val="black"/>
                </a:solidFill>
                <a:latin typeface="Arial"/>
                <a:ea typeface="Times New Roman"/>
                <a:cs typeface="Arial"/>
              </a:rPr>
              <a:t>o</a:t>
            </a:r>
            <a:r>
              <a:rPr lang="en-GB" sz="1100" dirty="0">
                <a:solidFill>
                  <a:prstClr val="black"/>
                </a:solidFill>
                <a:latin typeface="Arial"/>
                <a:ea typeface="Times New Roman"/>
                <a:cs typeface="Arial"/>
              </a:rPr>
              <a:t>r</a:t>
            </a:r>
            <a:r>
              <a:rPr lang="en-GB" sz="1100" spc="45" dirty="0">
                <a:solidFill>
                  <a:prstClr val="black"/>
                </a:solidFill>
                <a:latin typeface="Arial"/>
                <a:ea typeface="Times New Roman"/>
                <a:cs typeface="Arial"/>
              </a:rPr>
              <a:t> </a:t>
            </a:r>
            <a:r>
              <a:rPr lang="en-GB" sz="1100" spc="-5" dirty="0">
                <a:solidFill>
                  <a:prstClr val="black"/>
                </a:solidFill>
                <a:latin typeface="Arial"/>
                <a:ea typeface="Times New Roman"/>
                <a:cs typeface="Arial"/>
              </a:rPr>
              <a:t>o</a:t>
            </a:r>
            <a:r>
              <a:rPr lang="en-GB" sz="1100" dirty="0">
                <a:solidFill>
                  <a:prstClr val="black"/>
                </a:solidFill>
                <a:latin typeface="Arial"/>
                <a:ea typeface="Times New Roman"/>
                <a:cs typeface="Arial"/>
              </a:rPr>
              <a:t>r</a:t>
            </a:r>
            <a:r>
              <a:rPr lang="en-GB" sz="1100" spc="30" dirty="0">
                <a:solidFill>
                  <a:prstClr val="black"/>
                </a:solidFill>
                <a:latin typeface="Arial"/>
                <a:ea typeface="Times New Roman"/>
                <a:cs typeface="Arial"/>
              </a:rPr>
              <a:t> </a:t>
            </a:r>
            <a:r>
              <a:rPr lang="en-GB" sz="1100" spc="-5" dirty="0">
                <a:solidFill>
                  <a:prstClr val="black"/>
                </a:solidFill>
                <a:latin typeface="Arial"/>
                <a:ea typeface="Times New Roman"/>
                <a:cs typeface="Arial"/>
              </a:rPr>
              <a:t>o</a:t>
            </a:r>
            <a:r>
              <a:rPr lang="en-GB" sz="1100" dirty="0">
                <a:solidFill>
                  <a:prstClr val="black"/>
                </a:solidFill>
                <a:latin typeface="Arial"/>
                <a:ea typeface="Times New Roman"/>
                <a:cs typeface="Arial"/>
              </a:rPr>
              <a:t>n</a:t>
            </a:r>
            <a:r>
              <a:rPr lang="en-GB" sz="1100" spc="30" dirty="0">
                <a:solidFill>
                  <a:prstClr val="black"/>
                </a:solidFill>
                <a:latin typeface="Arial"/>
                <a:ea typeface="Times New Roman"/>
                <a:cs typeface="Arial"/>
              </a:rPr>
              <a:t> </a:t>
            </a:r>
            <a:r>
              <a:rPr lang="en-GB" sz="1100" spc="-5" dirty="0">
                <a:solidFill>
                  <a:prstClr val="black"/>
                </a:solidFill>
                <a:latin typeface="Arial"/>
                <a:ea typeface="Times New Roman"/>
                <a:cs typeface="Arial"/>
              </a:rPr>
              <a:t>publi</a:t>
            </a:r>
            <a:r>
              <a:rPr lang="en-GB" sz="1100" dirty="0">
                <a:solidFill>
                  <a:prstClr val="black"/>
                </a:solidFill>
                <a:latin typeface="Arial"/>
                <a:ea typeface="Times New Roman"/>
                <a:cs typeface="Arial"/>
              </a:rPr>
              <a:t>c</a:t>
            </a:r>
            <a:r>
              <a:rPr lang="en-GB" sz="1100" spc="30" dirty="0">
                <a:solidFill>
                  <a:prstClr val="black"/>
                </a:solidFill>
                <a:latin typeface="Arial"/>
                <a:ea typeface="Times New Roman"/>
                <a:cs typeface="Arial"/>
              </a:rPr>
              <a:t> </a:t>
            </a:r>
            <a:r>
              <a:rPr lang="en-GB" sz="1100" dirty="0">
                <a:solidFill>
                  <a:prstClr val="black"/>
                </a:solidFill>
                <a:latin typeface="Arial"/>
                <a:ea typeface="Times New Roman"/>
                <a:cs typeface="Arial"/>
              </a:rPr>
              <a:t>se</a:t>
            </a:r>
            <a:r>
              <a:rPr lang="en-GB" sz="1100" spc="-5" dirty="0">
                <a:solidFill>
                  <a:prstClr val="black"/>
                </a:solidFill>
                <a:latin typeface="Arial"/>
                <a:ea typeface="Times New Roman"/>
                <a:cs typeface="Arial"/>
              </a:rPr>
              <a:t>c</a:t>
            </a:r>
            <a:r>
              <a:rPr lang="en-GB" sz="1100" spc="5" dirty="0">
                <a:solidFill>
                  <a:prstClr val="black"/>
                </a:solidFill>
                <a:latin typeface="Arial"/>
                <a:ea typeface="Times New Roman"/>
                <a:cs typeface="Arial"/>
              </a:rPr>
              <a:t>t</a:t>
            </a:r>
            <a:r>
              <a:rPr lang="en-GB" sz="1100" spc="-15" dirty="0">
                <a:solidFill>
                  <a:prstClr val="black"/>
                </a:solidFill>
                <a:latin typeface="Arial"/>
                <a:ea typeface="Times New Roman"/>
                <a:cs typeface="Arial"/>
              </a:rPr>
              <a:t>o</a:t>
            </a:r>
            <a:r>
              <a:rPr lang="en-GB" sz="1100" dirty="0">
                <a:solidFill>
                  <a:prstClr val="black"/>
                </a:solidFill>
                <a:latin typeface="Arial"/>
                <a:ea typeface="Times New Roman"/>
                <a:cs typeface="Arial"/>
              </a:rPr>
              <a:t>r</a:t>
            </a:r>
            <a:r>
              <a:rPr lang="en-GB" sz="1100" spc="15" dirty="0">
                <a:solidFill>
                  <a:prstClr val="black"/>
                </a:solidFill>
                <a:latin typeface="Arial"/>
                <a:ea typeface="Times New Roman"/>
                <a:cs typeface="Arial"/>
              </a:rPr>
              <a:t> </a:t>
            </a:r>
            <a:r>
              <a:rPr lang="en-GB" sz="1100" dirty="0">
                <a:solidFill>
                  <a:prstClr val="black"/>
                </a:solidFill>
                <a:latin typeface="Arial"/>
                <a:ea typeface="Times New Roman"/>
                <a:cs typeface="Arial"/>
              </a:rPr>
              <a:t>c</a:t>
            </a:r>
            <a:r>
              <a:rPr lang="en-GB" sz="1100" spc="-15" dirty="0">
                <a:solidFill>
                  <a:prstClr val="black"/>
                </a:solidFill>
                <a:latin typeface="Arial"/>
                <a:ea typeface="Times New Roman"/>
                <a:cs typeface="Arial"/>
              </a:rPr>
              <a:t>o</a:t>
            </a:r>
            <a:r>
              <a:rPr lang="en-GB" sz="1100" dirty="0">
                <a:solidFill>
                  <a:prstClr val="black"/>
                </a:solidFill>
                <a:latin typeface="Arial"/>
                <a:ea typeface="Times New Roman"/>
                <a:cs typeface="Arial"/>
              </a:rPr>
              <a:t>n</a:t>
            </a:r>
            <a:r>
              <a:rPr lang="en-GB" sz="1100" spc="5" dirty="0">
                <a:solidFill>
                  <a:prstClr val="black"/>
                </a:solidFill>
                <a:latin typeface="Arial"/>
                <a:ea typeface="Times New Roman"/>
                <a:cs typeface="Arial"/>
              </a:rPr>
              <a:t>t</a:t>
            </a:r>
            <a:r>
              <a:rPr lang="en-GB" sz="1100" dirty="0">
                <a:solidFill>
                  <a:prstClr val="black"/>
                </a:solidFill>
                <a:latin typeface="Arial"/>
                <a:ea typeface="Times New Roman"/>
                <a:cs typeface="Arial"/>
              </a:rPr>
              <a:t>r</a:t>
            </a:r>
            <a:r>
              <a:rPr lang="en-GB" sz="1100" spc="-5" dirty="0">
                <a:solidFill>
                  <a:prstClr val="black"/>
                </a:solidFill>
                <a:latin typeface="Arial"/>
                <a:ea typeface="Times New Roman"/>
                <a:cs typeface="Arial"/>
              </a:rPr>
              <a:t>a</a:t>
            </a:r>
            <a:r>
              <a:rPr lang="en-GB" sz="1100" spc="-15" dirty="0">
                <a:solidFill>
                  <a:prstClr val="black"/>
                </a:solidFill>
                <a:latin typeface="Arial"/>
                <a:ea typeface="Times New Roman"/>
                <a:cs typeface="Arial"/>
              </a:rPr>
              <a:t>c</a:t>
            </a:r>
            <a:r>
              <a:rPr lang="en-GB" sz="1100" spc="5" dirty="0">
                <a:solidFill>
                  <a:prstClr val="black"/>
                </a:solidFill>
                <a:latin typeface="Arial"/>
                <a:ea typeface="Times New Roman"/>
                <a:cs typeface="Arial"/>
              </a:rPr>
              <a:t>t</a:t>
            </a:r>
            <a:r>
              <a:rPr lang="en-GB" sz="1100" dirty="0">
                <a:solidFill>
                  <a:prstClr val="black"/>
                </a:solidFill>
                <a:latin typeface="Arial"/>
                <a:ea typeface="Times New Roman"/>
                <a:cs typeface="Arial"/>
              </a:rPr>
              <a:t>s</a:t>
            </a:r>
            <a:r>
              <a:rPr lang="en-GB" sz="1100" spc="30" dirty="0">
                <a:solidFill>
                  <a:prstClr val="black"/>
                </a:solidFill>
                <a:latin typeface="Arial"/>
                <a:ea typeface="Times New Roman"/>
                <a:cs typeface="Arial"/>
              </a:rPr>
              <a:t> </a:t>
            </a:r>
            <a:r>
              <a:rPr lang="en-GB" sz="1100" spc="-15" dirty="0">
                <a:solidFill>
                  <a:prstClr val="black"/>
                </a:solidFill>
                <a:latin typeface="Arial"/>
                <a:ea typeface="Times New Roman"/>
                <a:cs typeface="Arial"/>
              </a:rPr>
              <a:t>o</a:t>
            </a:r>
            <a:r>
              <a:rPr lang="en-GB" sz="1100" dirty="0">
                <a:solidFill>
                  <a:prstClr val="black"/>
                </a:solidFill>
                <a:latin typeface="Arial"/>
                <a:ea typeface="Times New Roman"/>
                <a:cs typeface="Arial"/>
              </a:rPr>
              <a:t>r</a:t>
            </a:r>
            <a:r>
              <a:rPr lang="en-GB" sz="1100" spc="35" dirty="0">
                <a:solidFill>
                  <a:prstClr val="black"/>
                </a:solidFill>
                <a:latin typeface="Arial"/>
                <a:ea typeface="Times New Roman"/>
                <a:cs typeface="Arial"/>
              </a:rPr>
              <a:t> </a:t>
            </a:r>
            <a:r>
              <a:rPr lang="en-GB" sz="1100" spc="-30" dirty="0">
                <a:solidFill>
                  <a:prstClr val="black"/>
                </a:solidFill>
                <a:latin typeface="Arial"/>
                <a:ea typeface="Times New Roman"/>
                <a:cs typeface="Arial"/>
              </a:rPr>
              <a:t>a</a:t>
            </a:r>
            <a:r>
              <a:rPr lang="en-GB" sz="1100" spc="20" dirty="0">
                <a:solidFill>
                  <a:prstClr val="black"/>
                </a:solidFill>
                <a:latin typeface="Arial"/>
                <a:ea typeface="Times New Roman"/>
                <a:cs typeface="Arial"/>
              </a:rPr>
              <a:t>g</a:t>
            </a:r>
            <a:r>
              <a:rPr lang="en-GB" sz="1100" dirty="0">
                <a:solidFill>
                  <a:prstClr val="black"/>
                </a:solidFill>
                <a:latin typeface="Arial"/>
                <a:ea typeface="Times New Roman"/>
                <a:cs typeface="Arial"/>
              </a:rPr>
              <a:t>e</a:t>
            </a:r>
            <a:r>
              <a:rPr lang="en-GB" sz="1100" spc="-5" dirty="0">
                <a:solidFill>
                  <a:prstClr val="black"/>
                </a:solidFill>
                <a:latin typeface="Arial"/>
                <a:ea typeface="Times New Roman"/>
                <a:cs typeface="Arial"/>
              </a:rPr>
              <a:t>n</a:t>
            </a:r>
            <a:r>
              <a:rPr lang="en-GB" sz="1100" dirty="0">
                <a:solidFill>
                  <a:prstClr val="black"/>
                </a:solidFill>
                <a:latin typeface="Arial"/>
                <a:ea typeface="Times New Roman"/>
                <a:cs typeface="Arial"/>
              </a:rPr>
              <a:t>cy</a:t>
            </a:r>
            <a:r>
              <a:rPr lang="en-GB" sz="1100" spc="5" dirty="0">
                <a:solidFill>
                  <a:prstClr val="black"/>
                </a:solidFill>
                <a:latin typeface="Arial"/>
                <a:ea typeface="Times New Roman"/>
                <a:cs typeface="Arial"/>
              </a:rPr>
              <a:t> </a:t>
            </a:r>
            <a:r>
              <a:rPr lang="en-GB" sz="1100" spc="-30" dirty="0">
                <a:solidFill>
                  <a:prstClr val="black"/>
                </a:solidFill>
                <a:latin typeface="Arial"/>
                <a:ea typeface="Times New Roman"/>
                <a:cs typeface="Arial"/>
              </a:rPr>
              <a:t>w</a:t>
            </a:r>
            <a:r>
              <a:rPr lang="en-GB" sz="1100" spc="-5" dirty="0">
                <a:solidFill>
                  <a:prstClr val="black"/>
                </a:solidFill>
                <a:latin typeface="Arial"/>
                <a:ea typeface="Times New Roman"/>
                <a:cs typeface="Arial"/>
              </a:rPr>
              <a:t>o</a:t>
            </a:r>
            <a:r>
              <a:rPr lang="en-GB" sz="1100" dirty="0">
                <a:solidFill>
                  <a:prstClr val="black"/>
                </a:solidFill>
                <a:latin typeface="Arial"/>
                <a:ea typeface="Times New Roman"/>
                <a:cs typeface="Arial"/>
              </a:rPr>
              <a:t>rk </a:t>
            </a:r>
            <a:r>
              <a:rPr lang="en-GB" sz="1100" spc="-30" dirty="0">
                <a:solidFill>
                  <a:prstClr val="black"/>
                </a:solidFill>
                <a:latin typeface="Arial"/>
                <a:ea typeface="Times New Roman"/>
                <a:cs typeface="Arial"/>
              </a:rPr>
              <a:t>w</a:t>
            </a:r>
            <a:r>
              <a:rPr lang="en-GB" sz="1100" spc="-5" dirty="0">
                <a:solidFill>
                  <a:prstClr val="black"/>
                </a:solidFill>
                <a:latin typeface="Arial"/>
                <a:ea typeface="Times New Roman"/>
                <a:cs typeface="Arial"/>
              </a:rPr>
              <a:t>i</a:t>
            </a:r>
            <a:r>
              <a:rPr lang="en-GB" sz="1100" spc="5" dirty="0">
                <a:solidFill>
                  <a:prstClr val="black"/>
                </a:solidFill>
                <a:latin typeface="Arial"/>
                <a:ea typeface="Times New Roman"/>
                <a:cs typeface="Arial"/>
              </a:rPr>
              <a:t>t</a:t>
            </a:r>
            <a:r>
              <a:rPr lang="en-GB" sz="1100" spc="-5" dirty="0">
                <a:solidFill>
                  <a:prstClr val="black"/>
                </a:solidFill>
                <a:latin typeface="Arial"/>
                <a:ea typeface="Times New Roman"/>
                <a:cs typeface="Arial"/>
              </a:rPr>
              <a:t>hi</a:t>
            </a:r>
            <a:r>
              <a:rPr lang="en-GB" sz="1100" dirty="0">
                <a:solidFill>
                  <a:prstClr val="black"/>
                </a:solidFill>
                <a:latin typeface="Arial"/>
                <a:ea typeface="Times New Roman"/>
                <a:cs typeface="Arial"/>
              </a:rPr>
              <a:t>n</a:t>
            </a:r>
            <a:r>
              <a:rPr lang="en-GB" sz="1100" spc="85" dirty="0">
                <a:solidFill>
                  <a:prstClr val="black"/>
                </a:solidFill>
                <a:latin typeface="Arial"/>
                <a:ea typeface="Times New Roman"/>
                <a:cs typeface="Arial"/>
              </a:rPr>
              <a:t> </a:t>
            </a:r>
            <a:r>
              <a:rPr lang="en-GB" sz="1100" spc="-5" dirty="0">
                <a:solidFill>
                  <a:prstClr val="black"/>
                </a:solidFill>
                <a:latin typeface="Arial"/>
                <a:ea typeface="Times New Roman"/>
                <a:cs typeface="Arial"/>
              </a:rPr>
              <a:t>1</a:t>
            </a:r>
            <a:r>
              <a:rPr lang="en-GB" sz="1100" dirty="0">
                <a:solidFill>
                  <a:prstClr val="black"/>
                </a:solidFill>
                <a:latin typeface="Arial"/>
                <a:ea typeface="Times New Roman"/>
                <a:cs typeface="Arial"/>
              </a:rPr>
              <a:t>2</a:t>
            </a:r>
            <a:r>
              <a:rPr lang="en-GB" sz="1100" spc="85" dirty="0">
                <a:solidFill>
                  <a:prstClr val="black"/>
                </a:solidFill>
                <a:latin typeface="Arial"/>
                <a:ea typeface="Times New Roman"/>
                <a:cs typeface="Arial"/>
              </a:rPr>
              <a:t> </a:t>
            </a:r>
            <a:r>
              <a:rPr lang="en-GB" sz="1100" dirty="0">
                <a:solidFill>
                  <a:prstClr val="black"/>
                </a:solidFill>
                <a:latin typeface="Arial"/>
                <a:ea typeface="Times New Roman"/>
                <a:cs typeface="Arial"/>
              </a:rPr>
              <a:t>m</a:t>
            </a:r>
            <a:r>
              <a:rPr lang="en-GB" sz="1100" spc="-5" dirty="0">
                <a:solidFill>
                  <a:prstClr val="black"/>
                </a:solidFill>
                <a:latin typeface="Arial"/>
                <a:ea typeface="Times New Roman"/>
                <a:cs typeface="Arial"/>
              </a:rPr>
              <a:t>on</a:t>
            </a:r>
            <a:r>
              <a:rPr lang="en-GB" sz="1100" spc="5" dirty="0">
                <a:solidFill>
                  <a:prstClr val="black"/>
                </a:solidFill>
                <a:latin typeface="Arial"/>
                <a:ea typeface="Times New Roman"/>
                <a:cs typeface="Arial"/>
              </a:rPr>
              <a:t>t</a:t>
            </a:r>
            <a:r>
              <a:rPr lang="en-GB" sz="1100" spc="-5" dirty="0">
                <a:solidFill>
                  <a:prstClr val="black"/>
                </a:solidFill>
                <a:latin typeface="Arial"/>
                <a:ea typeface="Times New Roman"/>
                <a:cs typeface="Arial"/>
              </a:rPr>
              <a:t>h</a:t>
            </a:r>
            <a:r>
              <a:rPr lang="en-GB" sz="1100" dirty="0">
                <a:solidFill>
                  <a:prstClr val="black"/>
                </a:solidFill>
                <a:latin typeface="Arial"/>
                <a:ea typeface="Times New Roman"/>
                <a:cs typeface="Arial"/>
              </a:rPr>
              <a:t>s</a:t>
            </a:r>
            <a:r>
              <a:rPr lang="en-GB" sz="1100" spc="75" dirty="0">
                <a:solidFill>
                  <a:prstClr val="black"/>
                </a:solidFill>
                <a:latin typeface="Arial"/>
                <a:ea typeface="Times New Roman"/>
                <a:cs typeface="Arial"/>
              </a:rPr>
              <a:t> </a:t>
            </a:r>
            <a:r>
              <a:rPr lang="en-GB" sz="1100" spc="-15" dirty="0">
                <a:solidFill>
                  <a:prstClr val="black"/>
                </a:solidFill>
                <a:latin typeface="Arial"/>
                <a:ea typeface="Times New Roman"/>
                <a:cs typeface="Arial"/>
              </a:rPr>
              <a:t>o</a:t>
            </a:r>
            <a:r>
              <a:rPr lang="en-GB" sz="1100" dirty="0">
                <a:solidFill>
                  <a:prstClr val="black"/>
                </a:solidFill>
                <a:latin typeface="Arial"/>
                <a:ea typeface="Times New Roman"/>
                <a:cs typeface="Arial"/>
              </a:rPr>
              <a:t>f</a:t>
            </a:r>
            <a:r>
              <a:rPr lang="en-GB" sz="1100" spc="115" dirty="0">
                <a:solidFill>
                  <a:prstClr val="black"/>
                </a:solidFill>
                <a:latin typeface="Arial"/>
                <a:ea typeface="Times New Roman"/>
                <a:cs typeface="Arial"/>
              </a:rPr>
              <a:t> </a:t>
            </a:r>
            <a:r>
              <a:rPr lang="en-GB" sz="1100" spc="-5" dirty="0">
                <a:solidFill>
                  <a:prstClr val="black"/>
                </a:solidFill>
                <a:latin typeface="Arial"/>
                <a:ea typeface="Times New Roman"/>
                <a:cs typeface="Arial"/>
              </a:rPr>
              <a:t>e</a:t>
            </a:r>
            <a:r>
              <a:rPr lang="en-GB" sz="1100" spc="-25" dirty="0">
                <a:solidFill>
                  <a:prstClr val="black"/>
                </a:solidFill>
                <a:latin typeface="Arial"/>
                <a:ea typeface="Times New Roman"/>
                <a:cs typeface="Arial"/>
              </a:rPr>
              <a:t>x</a:t>
            </a:r>
            <a:r>
              <a:rPr lang="en-GB" sz="1100" spc="-5" dirty="0">
                <a:solidFill>
                  <a:prstClr val="black"/>
                </a:solidFill>
                <a:latin typeface="Arial"/>
                <a:ea typeface="Times New Roman"/>
                <a:cs typeface="Arial"/>
              </a:rPr>
              <a:t>i</a:t>
            </a:r>
            <a:r>
              <a:rPr lang="en-GB" sz="1100" dirty="0">
                <a:solidFill>
                  <a:prstClr val="black"/>
                </a:solidFill>
                <a:latin typeface="Arial"/>
                <a:ea typeface="Times New Roman"/>
                <a:cs typeface="Arial"/>
              </a:rPr>
              <a:t>t</a:t>
            </a:r>
            <a:r>
              <a:rPr lang="en-GB" sz="1100" spc="95" dirty="0">
                <a:solidFill>
                  <a:prstClr val="black"/>
                </a:solidFill>
                <a:latin typeface="Arial"/>
                <a:ea typeface="Times New Roman"/>
                <a:cs typeface="Arial"/>
              </a:rPr>
              <a:t> </a:t>
            </a:r>
            <a:r>
              <a:rPr lang="en-GB" sz="1100" spc="-5" dirty="0">
                <a:solidFill>
                  <a:prstClr val="black"/>
                </a:solidFill>
                <a:latin typeface="Arial"/>
                <a:ea typeface="Times New Roman"/>
                <a:cs typeface="Arial"/>
              </a:rPr>
              <a:t>a</a:t>
            </a:r>
            <a:r>
              <a:rPr lang="en-GB" sz="1100" dirty="0">
                <a:solidFill>
                  <a:prstClr val="black"/>
                </a:solidFill>
                <a:latin typeface="Arial"/>
                <a:ea typeface="Times New Roman"/>
                <a:cs typeface="Arial"/>
              </a:rPr>
              <a:t>re</a:t>
            </a:r>
            <a:r>
              <a:rPr lang="en-GB" sz="1100" spc="75" dirty="0">
                <a:solidFill>
                  <a:prstClr val="black"/>
                </a:solidFill>
                <a:latin typeface="Arial"/>
                <a:ea typeface="Times New Roman"/>
                <a:cs typeface="Arial"/>
              </a:rPr>
              <a:t> </a:t>
            </a:r>
            <a:r>
              <a:rPr lang="en-GB" sz="1100" spc="5" dirty="0">
                <a:solidFill>
                  <a:prstClr val="black"/>
                </a:solidFill>
                <a:latin typeface="Arial"/>
                <a:ea typeface="Times New Roman"/>
                <a:cs typeface="Arial"/>
              </a:rPr>
              <a:t>r</a:t>
            </a:r>
            <a:r>
              <a:rPr lang="en-GB" sz="1100" spc="-30" dirty="0">
                <a:solidFill>
                  <a:prstClr val="black"/>
                </a:solidFill>
                <a:latin typeface="Arial"/>
                <a:ea typeface="Times New Roman"/>
                <a:cs typeface="Arial"/>
              </a:rPr>
              <a:t>e</a:t>
            </a:r>
            <a:r>
              <a:rPr lang="en-GB" sz="1100" spc="20" dirty="0">
                <a:solidFill>
                  <a:prstClr val="black"/>
                </a:solidFill>
                <a:latin typeface="Arial"/>
                <a:ea typeface="Times New Roman"/>
                <a:cs typeface="Arial"/>
              </a:rPr>
              <a:t>q</a:t>
            </a:r>
            <a:r>
              <a:rPr lang="en-GB" sz="1100" spc="-5" dirty="0">
                <a:solidFill>
                  <a:prstClr val="black"/>
                </a:solidFill>
                <a:latin typeface="Arial"/>
                <a:ea typeface="Times New Roman"/>
                <a:cs typeface="Arial"/>
              </a:rPr>
              <a:t>ui</a:t>
            </a:r>
            <a:r>
              <a:rPr lang="en-GB" sz="1100" dirty="0">
                <a:solidFill>
                  <a:prstClr val="black"/>
                </a:solidFill>
                <a:latin typeface="Arial"/>
                <a:ea typeface="Times New Roman"/>
                <a:cs typeface="Arial"/>
              </a:rPr>
              <a:t>r</a:t>
            </a:r>
            <a:r>
              <a:rPr lang="en-GB" sz="1100" spc="-5" dirty="0">
                <a:solidFill>
                  <a:prstClr val="black"/>
                </a:solidFill>
                <a:latin typeface="Arial"/>
                <a:ea typeface="Times New Roman"/>
                <a:cs typeface="Arial"/>
              </a:rPr>
              <a:t>e</a:t>
            </a:r>
            <a:r>
              <a:rPr lang="en-GB" sz="1100" dirty="0">
                <a:solidFill>
                  <a:prstClr val="black"/>
                </a:solidFill>
                <a:latin typeface="Arial"/>
                <a:ea typeface="Times New Roman"/>
                <a:cs typeface="Arial"/>
              </a:rPr>
              <a:t>d</a:t>
            </a:r>
            <a:r>
              <a:rPr lang="en-GB" sz="1100" spc="75" dirty="0">
                <a:solidFill>
                  <a:prstClr val="black"/>
                </a:solidFill>
                <a:latin typeface="Arial"/>
                <a:ea typeface="Times New Roman"/>
                <a:cs typeface="Arial"/>
              </a:rPr>
              <a:t> </a:t>
            </a:r>
            <a:r>
              <a:rPr lang="en-GB" sz="1100" spc="5" dirty="0">
                <a:solidFill>
                  <a:prstClr val="black"/>
                </a:solidFill>
                <a:latin typeface="Arial"/>
                <a:ea typeface="Times New Roman"/>
                <a:cs typeface="Arial"/>
              </a:rPr>
              <a:t>t</a:t>
            </a:r>
            <a:r>
              <a:rPr lang="en-GB" sz="1100" dirty="0">
                <a:solidFill>
                  <a:prstClr val="black"/>
                </a:solidFill>
                <a:latin typeface="Arial"/>
                <a:ea typeface="Times New Roman"/>
                <a:cs typeface="Arial"/>
              </a:rPr>
              <a:t>o</a:t>
            </a:r>
            <a:r>
              <a:rPr lang="en-GB" sz="1100" spc="75" dirty="0">
                <a:solidFill>
                  <a:prstClr val="black"/>
                </a:solidFill>
                <a:latin typeface="Arial"/>
                <a:ea typeface="Times New Roman"/>
                <a:cs typeface="Arial"/>
              </a:rPr>
              <a:t> </a:t>
            </a:r>
            <a:r>
              <a:rPr lang="en-GB" sz="1100" dirty="0">
                <a:solidFill>
                  <a:prstClr val="black"/>
                </a:solidFill>
                <a:latin typeface="Arial"/>
                <a:ea typeface="Times New Roman"/>
                <a:cs typeface="Arial"/>
              </a:rPr>
              <a:t>r</a:t>
            </a:r>
            <a:r>
              <a:rPr lang="en-GB" sz="1100" spc="-5" dirty="0">
                <a:solidFill>
                  <a:prstClr val="black"/>
                </a:solidFill>
                <a:latin typeface="Arial"/>
                <a:ea typeface="Times New Roman"/>
                <a:cs typeface="Arial"/>
              </a:rPr>
              <a:t>epa</a:t>
            </a:r>
            <a:r>
              <a:rPr lang="en-GB" sz="1100" dirty="0">
                <a:solidFill>
                  <a:prstClr val="black"/>
                </a:solidFill>
                <a:latin typeface="Arial"/>
                <a:ea typeface="Times New Roman"/>
                <a:cs typeface="Arial"/>
              </a:rPr>
              <a:t>y</a:t>
            </a:r>
            <a:r>
              <a:rPr lang="en-GB" sz="1100" spc="65" dirty="0">
                <a:solidFill>
                  <a:prstClr val="black"/>
                </a:solidFill>
                <a:latin typeface="Arial"/>
                <a:ea typeface="Times New Roman"/>
                <a:cs typeface="Arial"/>
              </a:rPr>
              <a:t> </a:t>
            </a:r>
            <a:r>
              <a:rPr lang="en-GB" sz="1100" spc="5" dirty="0">
                <a:solidFill>
                  <a:prstClr val="black"/>
                </a:solidFill>
                <a:latin typeface="Arial"/>
                <a:ea typeface="Times New Roman"/>
                <a:cs typeface="Arial"/>
              </a:rPr>
              <a:t>t</a:t>
            </a:r>
            <a:r>
              <a:rPr lang="en-GB" sz="1100" spc="-15" dirty="0">
                <a:solidFill>
                  <a:prstClr val="black"/>
                </a:solidFill>
                <a:latin typeface="Arial"/>
                <a:ea typeface="Times New Roman"/>
                <a:cs typeface="Arial"/>
              </a:rPr>
              <a:t>h</a:t>
            </a:r>
            <a:r>
              <a:rPr lang="en-GB" sz="1100" spc="-5" dirty="0">
                <a:solidFill>
                  <a:prstClr val="black"/>
                </a:solidFill>
                <a:latin typeface="Arial"/>
                <a:ea typeface="Times New Roman"/>
                <a:cs typeface="Arial"/>
              </a:rPr>
              <a:t>ei</a:t>
            </a:r>
            <a:r>
              <a:rPr lang="en-GB" sz="1100" dirty="0">
                <a:solidFill>
                  <a:prstClr val="black"/>
                </a:solidFill>
                <a:latin typeface="Arial"/>
                <a:ea typeface="Times New Roman"/>
                <a:cs typeface="Arial"/>
              </a:rPr>
              <a:t>r</a:t>
            </a:r>
            <a:r>
              <a:rPr lang="en-GB" sz="1100" spc="105" dirty="0">
                <a:solidFill>
                  <a:prstClr val="black"/>
                </a:solidFill>
                <a:latin typeface="Arial"/>
                <a:ea typeface="Times New Roman"/>
                <a:cs typeface="Arial"/>
              </a:rPr>
              <a:t> </a:t>
            </a:r>
            <a:r>
              <a:rPr lang="en-GB" sz="1100" spc="-5" dirty="0">
                <a:solidFill>
                  <a:prstClr val="black"/>
                </a:solidFill>
                <a:latin typeface="Arial"/>
                <a:ea typeface="Times New Roman"/>
                <a:cs typeface="Arial"/>
              </a:rPr>
              <a:t>e</a:t>
            </a:r>
            <a:r>
              <a:rPr lang="en-GB" sz="1100" spc="-25" dirty="0">
                <a:solidFill>
                  <a:prstClr val="black"/>
                </a:solidFill>
                <a:latin typeface="Arial"/>
                <a:ea typeface="Times New Roman"/>
                <a:cs typeface="Arial"/>
              </a:rPr>
              <a:t>x</a:t>
            </a:r>
            <a:r>
              <a:rPr lang="en-GB" sz="1100" spc="-5" dirty="0">
                <a:solidFill>
                  <a:prstClr val="black"/>
                </a:solidFill>
                <a:latin typeface="Arial"/>
                <a:ea typeface="Times New Roman"/>
                <a:cs typeface="Arial"/>
              </a:rPr>
              <a:t>i</a:t>
            </a:r>
            <a:r>
              <a:rPr lang="en-GB" sz="1100" dirty="0">
                <a:solidFill>
                  <a:prstClr val="black"/>
                </a:solidFill>
                <a:latin typeface="Arial"/>
                <a:ea typeface="Times New Roman"/>
                <a:cs typeface="Arial"/>
              </a:rPr>
              <a:t>t</a:t>
            </a:r>
            <a:r>
              <a:rPr lang="en-GB" sz="1100" spc="105" dirty="0">
                <a:solidFill>
                  <a:prstClr val="black"/>
                </a:solidFill>
                <a:latin typeface="Arial"/>
                <a:ea typeface="Times New Roman"/>
                <a:cs typeface="Arial"/>
              </a:rPr>
              <a:t> </a:t>
            </a:r>
            <a:r>
              <a:rPr lang="en-GB" sz="1100" spc="-5" dirty="0">
                <a:solidFill>
                  <a:prstClr val="black"/>
                </a:solidFill>
                <a:latin typeface="Arial"/>
                <a:ea typeface="Times New Roman"/>
                <a:cs typeface="Arial"/>
              </a:rPr>
              <a:t>p</a:t>
            </a:r>
            <a:r>
              <a:rPr lang="en-GB" sz="1100" dirty="0">
                <a:solidFill>
                  <a:prstClr val="black"/>
                </a:solidFill>
                <a:latin typeface="Arial"/>
                <a:ea typeface="Times New Roman"/>
                <a:cs typeface="Arial"/>
              </a:rPr>
              <a:t>a</a:t>
            </a:r>
            <a:r>
              <a:rPr lang="en-GB" sz="1100" spc="-25" dirty="0">
                <a:solidFill>
                  <a:prstClr val="black"/>
                </a:solidFill>
                <a:latin typeface="Arial"/>
                <a:ea typeface="Times New Roman"/>
                <a:cs typeface="Arial"/>
              </a:rPr>
              <a:t>y</a:t>
            </a:r>
            <a:r>
              <a:rPr lang="en-GB" sz="1100" dirty="0">
                <a:solidFill>
                  <a:prstClr val="black"/>
                </a:solidFill>
                <a:latin typeface="Arial"/>
                <a:ea typeface="Times New Roman"/>
                <a:cs typeface="Arial"/>
              </a:rPr>
              <a:t>m</a:t>
            </a:r>
            <a:r>
              <a:rPr lang="en-GB" sz="1100" spc="-5" dirty="0">
                <a:solidFill>
                  <a:prstClr val="black"/>
                </a:solidFill>
                <a:latin typeface="Arial"/>
                <a:ea typeface="Times New Roman"/>
                <a:cs typeface="Arial"/>
              </a:rPr>
              <a:t>en</a:t>
            </a:r>
            <a:r>
              <a:rPr lang="en-GB" sz="1100" spc="5" dirty="0">
                <a:solidFill>
                  <a:prstClr val="black"/>
                </a:solidFill>
                <a:latin typeface="Arial"/>
                <a:ea typeface="Times New Roman"/>
                <a:cs typeface="Arial"/>
              </a:rPr>
              <a:t>t</a:t>
            </a:r>
            <a:r>
              <a:rPr lang="en-GB" sz="1100" dirty="0">
                <a:solidFill>
                  <a:prstClr val="black"/>
                </a:solidFill>
                <a:latin typeface="Arial"/>
                <a:ea typeface="Times New Roman"/>
                <a:cs typeface="Arial"/>
              </a:rPr>
              <a:t>.</a:t>
            </a:r>
            <a:r>
              <a:rPr lang="en-GB" sz="1100" spc="70" dirty="0">
                <a:solidFill>
                  <a:prstClr val="black"/>
                </a:solidFill>
                <a:latin typeface="Arial"/>
                <a:ea typeface="Times New Roman"/>
                <a:cs typeface="Arial"/>
              </a:rPr>
              <a:t> </a:t>
            </a:r>
            <a:r>
              <a:rPr lang="en-GB" sz="1100" spc="20" dirty="0">
                <a:solidFill>
                  <a:prstClr val="black"/>
                </a:solidFill>
                <a:latin typeface="Arial"/>
                <a:ea typeface="Times New Roman"/>
                <a:cs typeface="Arial"/>
              </a:rPr>
              <a:t>T</a:t>
            </a:r>
            <a:r>
              <a:rPr lang="en-GB" sz="1100" spc="-5" dirty="0">
                <a:solidFill>
                  <a:prstClr val="black"/>
                </a:solidFill>
                <a:latin typeface="Arial"/>
                <a:ea typeface="Times New Roman"/>
                <a:cs typeface="Arial"/>
              </a:rPr>
              <a:t>hi</a:t>
            </a:r>
            <a:r>
              <a:rPr lang="en-GB" sz="1100" dirty="0">
                <a:solidFill>
                  <a:prstClr val="black"/>
                </a:solidFill>
                <a:latin typeface="Arial"/>
                <a:ea typeface="Times New Roman"/>
                <a:cs typeface="Arial"/>
              </a:rPr>
              <a:t>s</a:t>
            </a:r>
            <a:r>
              <a:rPr lang="en-GB" sz="1100" spc="90" dirty="0">
                <a:solidFill>
                  <a:prstClr val="black"/>
                </a:solidFill>
                <a:latin typeface="Arial"/>
                <a:ea typeface="Times New Roman"/>
                <a:cs typeface="Arial"/>
              </a:rPr>
              <a:t> </a:t>
            </a:r>
            <a:r>
              <a:rPr lang="en-GB" sz="1100" spc="-5" dirty="0">
                <a:solidFill>
                  <a:prstClr val="black"/>
                </a:solidFill>
                <a:latin typeface="Arial"/>
                <a:ea typeface="Times New Roman"/>
                <a:cs typeface="Arial"/>
              </a:rPr>
              <a:t>i</a:t>
            </a:r>
            <a:r>
              <a:rPr lang="en-GB" sz="1100" dirty="0">
                <a:solidFill>
                  <a:prstClr val="black"/>
                </a:solidFill>
                <a:latin typeface="Arial"/>
                <a:ea typeface="Times New Roman"/>
                <a:cs typeface="Arial"/>
              </a:rPr>
              <a:t>s</a:t>
            </a:r>
            <a:r>
              <a:rPr lang="en-GB" sz="1100" spc="75" dirty="0">
                <a:solidFill>
                  <a:prstClr val="black"/>
                </a:solidFill>
                <a:latin typeface="Arial"/>
                <a:ea typeface="Times New Roman"/>
                <a:cs typeface="Arial"/>
              </a:rPr>
              <a:t> </a:t>
            </a:r>
            <a:r>
              <a:rPr lang="en-GB" sz="1100" spc="-5" dirty="0">
                <a:solidFill>
                  <a:prstClr val="black"/>
                </a:solidFill>
                <a:latin typeface="Arial"/>
                <a:ea typeface="Times New Roman"/>
                <a:cs typeface="Arial"/>
              </a:rPr>
              <a:t>i</a:t>
            </a:r>
            <a:r>
              <a:rPr lang="en-GB" sz="1100" dirty="0">
                <a:solidFill>
                  <a:prstClr val="black"/>
                </a:solidFill>
                <a:latin typeface="Arial"/>
                <a:ea typeface="Times New Roman"/>
                <a:cs typeface="Arial"/>
              </a:rPr>
              <a:t>n</a:t>
            </a:r>
            <a:r>
              <a:rPr lang="en-GB" sz="1100" spc="85" dirty="0">
                <a:solidFill>
                  <a:prstClr val="black"/>
                </a:solidFill>
                <a:latin typeface="Arial"/>
                <a:ea typeface="Times New Roman"/>
                <a:cs typeface="Arial"/>
              </a:rPr>
              <a:t> </a:t>
            </a:r>
            <a:r>
              <a:rPr lang="en-GB" sz="1100" spc="-5" dirty="0">
                <a:solidFill>
                  <a:prstClr val="black"/>
                </a:solidFill>
                <a:latin typeface="Arial"/>
                <a:ea typeface="Times New Roman"/>
                <a:cs typeface="Arial"/>
              </a:rPr>
              <a:t>lin</a:t>
            </a:r>
            <a:r>
              <a:rPr lang="en-GB" sz="1100" dirty="0">
                <a:solidFill>
                  <a:prstClr val="black"/>
                </a:solidFill>
                <a:latin typeface="Arial"/>
                <a:ea typeface="Times New Roman"/>
                <a:cs typeface="Arial"/>
              </a:rPr>
              <a:t>e</a:t>
            </a:r>
            <a:r>
              <a:rPr lang="en-GB" sz="1100" spc="100" dirty="0">
                <a:solidFill>
                  <a:prstClr val="black"/>
                </a:solidFill>
                <a:latin typeface="Arial"/>
                <a:ea typeface="Times New Roman"/>
                <a:cs typeface="Arial"/>
              </a:rPr>
              <a:t> </a:t>
            </a:r>
            <a:r>
              <a:rPr lang="en-GB" sz="1100" spc="-30" dirty="0">
                <a:solidFill>
                  <a:prstClr val="black"/>
                </a:solidFill>
                <a:latin typeface="Arial"/>
                <a:ea typeface="Times New Roman"/>
                <a:cs typeface="Arial"/>
              </a:rPr>
              <a:t>w</a:t>
            </a:r>
            <a:r>
              <a:rPr lang="en-GB" sz="1100" spc="-5" dirty="0">
                <a:solidFill>
                  <a:prstClr val="black"/>
                </a:solidFill>
                <a:latin typeface="Arial"/>
                <a:ea typeface="Times New Roman"/>
                <a:cs typeface="Arial"/>
              </a:rPr>
              <a:t>i</a:t>
            </a:r>
            <a:r>
              <a:rPr lang="en-GB" sz="1100" spc="5" dirty="0">
                <a:solidFill>
                  <a:prstClr val="black"/>
                </a:solidFill>
                <a:latin typeface="Arial"/>
                <a:ea typeface="Times New Roman"/>
                <a:cs typeface="Arial"/>
              </a:rPr>
              <a:t>t</a:t>
            </a:r>
            <a:r>
              <a:rPr lang="en-GB" sz="1100" dirty="0">
                <a:solidFill>
                  <a:prstClr val="black"/>
                </a:solidFill>
                <a:latin typeface="Arial"/>
                <a:ea typeface="Times New Roman"/>
                <a:cs typeface="Arial"/>
              </a:rPr>
              <a:t>h</a:t>
            </a:r>
            <a:r>
              <a:rPr lang="en-GB" sz="1100" spc="90" dirty="0">
                <a:solidFill>
                  <a:prstClr val="black"/>
                </a:solidFill>
                <a:latin typeface="Arial"/>
                <a:ea typeface="Times New Roman"/>
                <a:cs typeface="Arial"/>
              </a:rPr>
              <a:t> </a:t>
            </a:r>
            <a:r>
              <a:rPr lang="en-GB" sz="1100" spc="20" dirty="0">
                <a:solidFill>
                  <a:prstClr val="black"/>
                </a:solidFill>
                <a:latin typeface="Arial"/>
                <a:ea typeface="Times New Roman"/>
                <a:cs typeface="Arial"/>
              </a:rPr>
              <a:t>g</a:t>
            </a:r>
            <a:r>
              <a:rPr lang="en-GB" sz="1100" spc="-15" dirty="0">
                <a:solidFill>
                  <a:prstClr val="black"/>
                </a:solidFill>
                <a:latin typeface="Arial"/>
                <a:ea typeface="Times New Roman"/>
                <a:cs typeface="Arial"/>
              </a:rPr>
              <a:t>o</a:t>
            </a:r>
            <a:r>
              <a:rPr lang="en-GB" sz="1100" spc="-25" dirty="0">
                <a:solidFill>
                  <a:prstClr val="black"/>
                </a:solidFill>
                <a:latin typeface="Arial"/>
                <a:ea typeface="Times New Roman"/>
                <a:cs typeface="Arial"/>
              </a:rPr>
              <a:t>v</a:t>
            </a:r>
            <a:r>
              <a:rPr lang="en-GB" sz="1100" spc="-5" dirty="0">
                <a:solidFill>
                  <a:prstClr val="black"/>
                </a:solidFill>
                <a:latin typeface="Arial"/>
                <a:ea typeface="Times New Roman"/>
                <a:cs typeface="Arial"/>
              </a:rPr>
              <a:t>e</a:t>
            </a:r>
            <a:r>
              <a:rPr lang="en-GB" sz="1100" dirty="0">
                <a:solidFill>
                  <a:prstClr val="black"/>
                </a:solidFill>
                <a:latin typeface="Arial"/>
                <a:ea typeface="Times New Roman"/>
                <a:cs typeface="Arial"/>
              </a:rPr>
              <a:t>r</a:t>
            </a:r>
            <a:r>
              <a:rPr lang="en-GB" sz="1100" spc="-5" dirty="0">
                <a:solidFill>
                  <a:prstClr val="black"/>
                </a:solidFill>
                <a:latin typeface="Arial"/>
                <a:ea typeface="Times New Roman"/>
                <a:cs typeface="Arial"/>
              </a:rPr>
              <a:t>n</a:t>
            </a:r>
            <a:r>
              <a:rPr lang="en-GB" sz="1100" dirty="0">
                <a:solidFill>
                  <a:prstClr val="black"/>
                </a:solidFill>
                <a:latin typeface="Arial"/>
                <a:ea typeface="Times New Roman"/>
                <a:cs typeface="Arial"/>
              </a:rPr>
              <a:t>m</a:t>
            </a:r>
            <a:r>
              <a:rPr lang="en-GB" sz="1100" spc="-5" dirty="0">
                <a:solidFill>
                  <a:prstClr val="black"/>
                </a:solidFill>
                <a:latin typeface="Arial"/>
                <a:ea typeface="Times New Roman"/>
                <a:cs typeface="Arial"/>
              </a:rPr>
              <a:t>ent </a:t>
            </a:r>
            <a:r>
              <a:rPr lang="en-GB" sz="1100" spc="20" dirty="0">
                <a:solidFill>
                  <a:prstClr val="black"/>
                </a:solidFill>
                <a:latin typeface="Arial"/>
                <a:ea typeface="Times New Roman"/>
                <a:cs typeface="Arial"/>
              </a:rPr>
              <a:t>g</a:t>
            </a:r>
            <a:r>
              <a:rPr lang="en-GB" sz="1100" dirty="0">
                <a:solidFill>
                  <a:prstClr val="black"/>
                </a:solidFill>
                <a:latin typeface="Arial"/>
                <a:ea typeface="Times New Roman"/>
                <a:cs typeface="Arial"/>
              </a:rPr>
              <a:t>u</a:t>
            </a:r>
            <a:r>
              <a:rPr lang="en-GB" sz="1100" spc="-5" dirty="0">
                <a:solidFill>
                  <a:prstClr val="black"/>
                </a:solidFill>
                <a:latin typeface="Arial"/>
                <a:ea typeface="Times New Roman"/>
                <a:cs typeface="Arial"/>
              </a:rPr>
              <a:t>i</a:t>
            </a:r>
            <a:r>
              <a:rPr lang="en-GB" sz="1100" dirty="0">
                <a:solidFill>
                  <a:prstClr val="black"/>
                </a:solidFill>
                <a:latin typeface="Arial"/>
                <a:ea typeface="Times New Roman"/>
                <a:cs typeface="Arial"/>
              </a:rPr>
              <a:t>d</a:t>
            </a:r>
            <a:r>
              <a:rPr lang="en-GB" sz="1100" spc="-5" dirty="0">
                <a:solidFill>
                  <a:prstClr val="black"/>
                </a:solidFill>
                <a:latin typeface="Arial"/>
                <a:ea typeface="Times New Roman"/>
                <a:cs typeface="Arial"/>
              </a:rPr>
              <a:t>a</a:t>
            </a:r>
            <a:r>
              <a:rPr lang="en-GB" sz="1100" dirty="0">
                <a:solidFill>
                  <a:prstClr val="black"/>
                </a:solidFill>
                <a:latin typeface="Arial"/>
                <a:ea typeface="Times New Roman"/>
                <a:cs typeface="Arial"/>
              </a:rPr>
              <a:t>nce</a:t>
            </a:r>
            <a:r>
              <a:rPr lang="en-GB" sz="1100" spc="250" dirty="0">
                <a:solidFill>
                  <a:prstClr val="black"/>
                </a:solidFill>
                <a:latin typeface="Arial"/>
                <a:ea typeface="Times New Roman"/>
                <a:cs typeface="Arial"/>
              </a:rPr>
              <a:t> </a:t>
            </a:r>
            <a:r>
              <a:rPr lang="en-GB" sz="1100" spc="5" dirty="0">
                <a:solidFill>
                  <a:prstClr val="black"/>
                </a:solidFill>
                <a:latin typeface="Arial"/>
                <a:ea typeface="Times New Roman"/>
                <a:cs typeface="Arial"/>
              </a:rPr>
              <a:t>t</a:t>
            </a:r>
            <a:r>
              <a:rPr lang="en-GB" sz="1100" dirty="0">
                <a:solidFill>
                  <a:prstClr val="black"/>
                </a:solidFill>
                <a:latin typeface="Arial"/>
                <a:ea typeface="Times New Roman"/>
                <a:cs typeface="Arial"/>
              </a:rPr>
              <a:t>o</a:t>
            </a:r>
            <a:r>
              <a:rPr lang="en-GB" sz="1100" spc="250" dirty="0">
                <a:solidFill>
                  <a:prstClr val="black"/>
                </a:solidFill>
                <a:latin typeface="Arial"/>
                <a:ea typeface="Times New Roman"/>
                <a:cs typeface="Arial"/>
              </a:rPr>
              <a:t> </a:t>
            </a:r>
            <a:r>
              <a:rPr lang="en-GB" sz="1100" dirty="0">
                <a:solidFill>
                  <a:prstClr val="black"/>
                </a:solidFill>
                <a:latin typeface="Arial"/>
                <a:ea typeface="Times New Roman"/>
                <a:cs typeface="Arial"/>
              </a:rPr>
              <a:t>e</a:t>
            </a:r>
            <a:r>
              <a:rPr lang="en-GB" sz="1100" spc="-20" dirty="0">
                <a:solidFill>
                  <a:prstClr val="black"/>
                </a:solidFill>
                <a:latin typeface="Arial"/>
                <a:ea typeface="Times New Roman"/>
                <a:cs typeface="Arial"/>
              </a:rPr>
              <a:t>n</a:t>
            </a:r>
            <a:r>
              <a:rPr lang="en-GB" sz="1100" dirty="0">
                <a:solidFill>
                  <a:prstClr val="black"/>
                </a:solidFill>
                <a:latin typeface="Arial"/>
                <a:ea typeface="Times New Roman"/>
                <a:cs typeface="Arial"/>
              </a:rPr>
              <a:t>s</a:t>
            </a:r>
            <a:r>
              <a:rPr lang="en-GB" sz="1100" spc="-5" dirty="0">
                <a:solidFill>
                  <a:prstClr val="black"/>
                </a:solidFill>
                <a:latin typeface="Arial"/>
                <a:ea typeface="Times New Roman"/>
                <a:cs typeface="Arial"/>
              </a:rPr>
              <a:t>u</a:t>
            </a:r>
            <a:r>
              <a:rPr lang="en-GB" sz="1100" dirty="0">
                <a:solidFill>
                  <a:prstClr val="black"/>
                </a:solidFill>
                <a:latin typeface="Arial"/>
                <a:ea typeface="Times New Roman"/>
                <a:cs typeface="Arial"/>
              </a:rPr>
              <a:t>re</a:t>
            </a:r>
            <a:r>
              <a:rPr lang="en-GB" sz="1100" spc="255" dirty="0">
                <a:solidFill>
                  <a:prstClr val="black"/>
                </a:solidFill>
                <a:latin typeface="Arial"/>
                <a:ea typeface="Times New Roman"/>
                <a:cs typeface="Arial"/>
              </a:rPr>
              <a:t> </a:t>
            </a:r>
            <a:r>
              <a:rPr lang="en-GB" sz="1100" spc="5" dirty="0">
                <a:solidFill>
                  <a:prstClr val="black"/>
                </a:solidFill>
                <a:latin typeface="Arial"/>
                <a:ea typeface="Times New Roman"/>
                <a:cs typeface="Arial"/>
              </a:rPr>
              <a:t>t</a:t>
            </a:r>
            <a:r>
              <a:rPr lang="en-GB" sz="1100" dirty="0">
                <a:solidFill>
                  <a:prstClr val="black"/>
                </a:solidFill>
                <a:latin typeface="Arial"/>
                <a:ea typeface="Times New Roman"/>
                <a:cs typeface="Arial"/>
              </a:rPr>
              <a:t>h</a:t>
            </a:r>
            <a:r>
              <a:rPr lang="en-GB" sz="1100" spc="-20" dirty="0">
                <a:solidFill>
                  <a:prstClr val="black"/>
                </a:solidFill>
                <a:latin typeface="Arial"/>
                <a:ea typeface="Times New Roman"/>
                <a:cs typeface="Arial"/>
              </a:rPr>
              <a:t>a</a:t>
            </a:r>
            <a:r>
              <a:rPr lang="en-GB" sz="1100" dirty="0">
                <a:solidFill>
                  <a:prstClr val="black"/>
                </a:solidFill>
                <a:latin typeface="Arial"/>
                <a:ea typeface="Times New Roman"/>
                <a:cs typeface="Arial"/>
              </a:rPr>
              <a:t>t</a:t>
            </a:r>
            <a:r>
              <a:rPr lang="en-GB" sz="1100" spc="270" dirty="0">
                <a:solidFill>
                  <a:prstClr val="black"/>
                </a:solidFill>
                <a:latin typeface="Arial"/>
                <a:ea typeface="Times New Roman"/>
                <a:cs typeface="Arial"/>
              </a:rPr>
              <a:t> </a:t>
            </a:r>
            <a:r>
              <a:rPr lang="en-GB" sz="1100" spc="5" dirty="0">
                <a:solidFill>
                  <a:prstClr val="black"/>
                </a:solidFill>
                <a:latin typeface="Arial"/>
                <a:ea typeface="Times New Roman"/>
                <a:cs typeface="Arial"/>
              </a:rPr>
              <a:t>t</a:t>
            </a:r>
            <a:r>
              <a:rPr lang="en-GB" sz="1100" spc="-5" dirty="0">
                <a:solidFill>
                  <a:prstClr val="black"/>
                </a:solidFill>
                <a:latin typeface="Arial"/>
                <a:ea typeface="Times New Roman"/>
                <a:cs typeface="Arial"/>
              </a:rPr>
              <a:t>h</a:t>
            </a:r>
            <a:r>
              <a:rPr lang="en-GB" sz="1100" dirty="0">
                <a:solidFill>
                  <a:prstClr val="black"/>
                </a:solidFill>
                <a:latin typeface="Arial"/>
                <a:ea typeface="Times New Roman"/>
                <a:cs typeface="Arial"/>
              </a:rPr>
              <a:t>e</a:t>
            </a:r>
            <a:r>
              <a:rPr lang="en-GB" sz="1100" spc="255" dirty="0">
                <a:solidFill>
                  <a:prstClr val="black"/>
                </a:solidFill>
                <a:latin typeface="Arial"/>
                <a:ea typeface="Times New Roman"/>
                <a:cs typeface="Arial"/>
              </a:rPr>
              <a:t> </a:t>
            </a:r>
            <a:r>
              <a:rPr lang="en-GB" sz="1100" spc="5" dirty="0">
                <a:solidFill>
                  <a:prstClr val="black"/>
                </a:solidFill>
                <a:latin typeface="Arial"/>
                <a:ea typeface="Times New Roman"/>
                <a:cs typeface="Arial"/>
              </a:rPr>
              <a:t>t</a:t>
            </a:r>
            <a:r>
              <a:rPr lang="en-GB" sz="1100" spc="-5" dirty="0">
                <a:solidFill>
                  <a:prstClr val="black"/>
                </a:solidFill>
                <a:latin typeface="Arial"/>
                <a:ea typeface="Times New Roman"/>
                <a:cs typeface="Arial"/>
              </a:rPr>
              <a:t>a</a:t>
            </a:r>
            <a:r>
              <a:rPr lang="en-GB" sz="1100" spc="-25" dirty="0">
                <a:solidFill>
                  <a:prstClr val="black"/>
                </a:solidFill>
                <a:latin typeface="Arial"/>
                <a:ea typeface="Times New Roman"/>
                <a:cs typeface="Arial"/>
              </a:rPr>
              <a:t>x</a:t>
            </a:r>
            <a:r>
              <a:rPr lang="en-GB" sz="1100" dirty="0">
                <a:solidFill>
                  <a:prstClr val="black"/>
                </a:solidFill>
                <a:latin typeface="Arial"/>
                <a:ea typeface="Times New Roman"/>
                <a:cs typeface="Arial"/>
              </a:rPr>
              <a:t>p</a:t>
            </a:r>
            <a:r>
              <a:rPr lang="en-GB" sz="1100" spc="-5" dirty="0">
                <a:solidFill>
                  <a:prstClr val="black"/>
                </a:solidFill>
                <a:latin typeface="Arial"/>
                <a:ea typeface="Times New Roman"/>
                <a:cs typeface="Arial"/>
              </a:rPr>
              <a:t>a</a:t>
            </a:r>
            <a:r>
              <a:rPr lang="en-GB" sz="1100" spc="-15" dirty="0">
                <a:solidFill>
                  <a:prstClr val="black"/>
                </a:solidFill>
                <a:latin typeface="Arial"/>
                <a:ea typeface="Times New Roman"/>
                <a:cs typeface="Arial"/>
              </a:rPr>
              <a:t>y</a:t>
            </a:r>
            <a:r>
              <a:rPr lang="en-GB" sz="1100" dirty="0">
                <a:solidFill>
                  <a:prstClr val="black"/>
                </a:solidFill>
                <a:latin typeface="Arial"/>
                <a:ea typeface="Times New Roman"/>
                <a:cs typeface="Arial"/>
              </a:rPr>
              <a:t>er</a:t>
            </a:r>
            <a:r>
              <a:rPr lang="en-GB" sz="1100" spc="280" dirty="0">
                <a:solidFill>
                  <a:prstClr val="black"/>
                </a:solidFill>
                <a:latin typeface="Arial"/>
                <a:ea typeface="Times New Roman"/>
                <a:cs typeface="Arial"/>
              </a:rPr>
              <a:t> </a:t>
            </a:r>
            <a:r>
              <a:rPr lang="en-GB" sz="1100" spc="-5" dirty="0">
                <a:solidFill>
                  <a:prstClr val="black"/>
                </a:solidFill>
                <a:latin typeface="Arial"/>
                <a:ea typeface="Times New Roman"/>
                <a:cs typeface="Arial"/>
              </a:rPr>
              <a:t>i</a:t>
            </a:r>
            <a:r>
              <a:rPr lang="en-GB" sz="1100" dirty="0">
                <a:solidFill>
                  <a:prstClr val="black"/>
                </a:solidFill>
                <a:latin typeface="Arial"/>
                <a:ea typeface="Times New Roman"/>
                <a:cs typeface="Arial"/>
              </a:rPr>
              <a:t>s</a:t>
            </a:r>
            <a:r>
              <a:rPr lang="en-GB" sz="1100" spc="270" dirty="0">
                <a:solidFill>
                  <a:prstClr val="black"/>
                </a:solidFill>
                <a:latin typeface="Arial"/>
                <a:ea typeface="Times New Roman"/>
                <a:cs typeface="Arial"/>
              </a:rPr>
              <a:t> </a:t>
            </a:r>
            <a:r>
              <a:rPr lang="en-GB" sz="1100" spc="-5" dirty="0">
                <a:solidFill>
                  <a:prstClr val="black"/>
                </a:solidFill>
                <a:latin typeface="Arial"/>
                <a:ea typeface="Times New Roman"/>
                <a:cs typeface="Arial"/>
              </a:rPr>
              <a:t>no</a:t>
            </a:r>
            <a:r>
              <a:rPr lang="en-GB" sz="1100" dirty="0">
                <a:solidFill>
                  <a:prstClr val="black"/>
                </a:solidFill>
                <a:latin typeface="Arial"/>
                <a:ea typeface="Times New Roman"/>
                <a:cs typeface="Arial"/>
              </a:rPr>
              <a:t>t</a:t>
            </a:r>
            <a:r>
              <a:rPr lang="en-GB" sz="1100" spc="270" dirty="0">
                <a:solidFill>
                  <a:prstClr val="black"/>
                </a:solidFill>
                <a:latin typeface="Arial"/>
                <a:ea typeface="Times New Roman"/>
                <a:cs typeface="Arial"/>
              </a:rPr>
              <a:t> </a:t>
            </a:r>
            <a:r>
              <a:rPr lang="en-GB" sz="1100" spc="-5" dirty="0">
                <a:solidFill>
                  <a:prstClr val="black"/>
                </a:solidFill>
                <a:latin typeface="Arial"/>
                <a:ea typeface="Times New Roman"/>
                <a:cs typeface="Arial"/>
              </a:rPr>
              <a:t>undul</a:t>
            </a:r>
            <a:r>
              <a:rPr lang="en-GB" sz="1100" dirty="0">
                <a:solidFill>
                  <a:prstClr val="black"/>
                </a:solidFill>
                <a:latin typeface="Arial"/>
                <a:ea typeface="Times New Roman"/>
                <a:cs typeface="Arial"/>
              </a:rPr>
              <a:t>y</a:t>
            </a:r>
            <a:r>
              <a:rPr lang="en-GB" sz="1100" spc="240" dirty="0">
                <a:solidFill>
                  <a:prstClr val="black"/>
                </a:solidFill>
                <a:latin typeface="Arial"/>
                <a:ea typeface="Times New Roman"/>
                <a:cs typeface="Arial"/>
              </a:rPr>
              <a:t> </a:t>
            </a:r>
            <a:r>
              <a:rPr lang="en-GB" sz="1100" dirty="0">
                <a:solidFill>
                  <a:prstClr val="black"/>
                </a:solidFill>
                <a:latin typeface="Arial"/>
                <a:ea typeface="Times New Roman"/>
                <a:cs typeface="Arial"/>
              </a:rPr>
              <a:t>com</a:t>
            </a:r>
            <a:r>
              <a:rPr lang="en-GB" sz="1100" spc="-5" dirty="0">
                <a:solidFill>
                  <a:prstClr val="black"/>
                </a:solidFill>
                <a:latin typeface="Arial"/>
                <a:ea typeface="Times New Roman"/>
                <a:cs typeface="Arial"/>
              </a:rPr>
              <a:t>pen</a:t>
            </a:r>
            <a:r>
              <a:rPr lang="en-GB" sz="1100" dirty="0">
                <a:solidFill>
                  <a:prstClr val="black"/>
                </a:solidFill>
                <a:latin typeface="Arial"/>
                <a:ea typeface="Times New Roman"/>
                <a:cs typeface="Arial"/>
              </a:rPr>
              <a:t>s</a:t>
            </a:r>
            <a:r>
              <a:rPr lang="en-GB" sz="1100" spc="-15" dirty="0">
                <a:solidFill>
                  <a:prstClr val="black"/>
                </a:solidFill>
                <a:latin typeface="Arial"/>
                <a:ea typeface="Times New Roman"/>
                <a:cs typeface="Arial"/>
              </a:rPr>
              <a:t>a</a:t>
            </a:r>
            <a:r>
              <a:rPr lang="en-GB" sz="1100" spc="5" dirty="0">
                <a:solidFill>
                  <a:prstClr val="black"/>
                </a:solidFill>
                <a:latin typeface="Arial"/>
                <a:ea typeface="Times New Roman"/>
                <a:cs typeface="Arial"/>
              </a:rPr>
              <a:t>t</a:t>
            </a:r>
            <a:r>
              <a:rPr lang="en-GB" sz="1100" spc="-5" dirty="0">
                <a:solidFill>
                  <a:prstClr val="black"/>
                </a:solidFill>
                <a:latin typeface="Arial"/>
                <a:ea typeface="Times New Roman"/>
                <a:cs typeface="Arial"/>
              </a:rPr>
              <a:t>in</a:t>
            </a:r>
            <a:r>
              <a:rPr lang="en-GB" sz="1100" dirty="0">
                <a:solidFill>
                  <a:prstClr val="black"/>
                </a:solidFill>
                <a:latin typeface="Arial"/>
                <a:ea typeface="Times New Roman"/>
                <a:cs typeface="Arial"/>
              </a:rPr>
              <a:t>g</a:t>
            </a:r>
            <a:r>
              <a:rPr lang="en-GB" sz="1100" spc="185" dirty="0">
                <a:solidFill>
                  <a:prstClr val="black"/>
                </a:solidFill>
                <a:latin typeface="Arial"/>
                <a:ea typeface="Times New Roman"/>
                <a:cs typeface="Arial"/>
              </a:rPr>
              <a:t> </a:t>
            </a:r>
            <a:r>
              <a:rPr lang="en-GB" sz="1100" spc="-5" dirty="0">
                <a:solidFill>
                  <a:prstClr val="black"/>
                </a:solidFill>
                <a:latin typeface="Arial"/>
                <a:ea typeface="Times New Roman"/>
                <a:cs typeface="Arial"/>
              </a:rPr>
              <a:t>a</a:t>
            </a:r>
            <a:r>
              <a:rPr lang="en-GB" sz="1100" dirty="0">
                <a:solidFill>
                  <a:prstClr val="black"/>
                </a:solidFill>
                <a:latin typeface="Arial"/>
                <a:ea typeface="Times New Roman"/>
                <a:cs typeface="Arial"/>
              </a:rPr>
              <a:t>n</a:t>
            </a:r>
            <a:r>
              <a:rPr lang="en-GB" sz="1100" spc="150" dirty="0">
                <a:solidFill>
                  <a:prstClr val="black"/>
                </a:solidFill>
                <a:latin typeface="Arial"/>
                <a:ea typeface="Times New Roman"/>
                <a:cs typeface="Arial"/>
              </a:rPr>
              <a:t> </a:t>
            </a:r>
            <a:r>
              <a:rPr lang="en-GB" sz="1100" spc="-5" dirty="0">
                <a:solidFill>
                  <a:prstClr val="black"/>
                </a:solidFill>
                <a:latin typeface="Arial"/>
                <a:ea typeface="Times New Roman"/>
                <a:cs typeface="Arial"/>
              </a:rPr>
              <a:t>indi</a:t>
            </a:r>
            <a:r>
              <a:rPr lang="en-GB" sz="1100" spc="-15" dirty="0">
                <a:solidFill>
                  <a:prstClr val="black"/>
                </a:solidFill>
                <a:latin typeface="Arial"/>
                <a:ea typeface="Times New Roman"/>
                <a:cs typeface="Arial"/>
              </a:rPr>
              <a:t>v</a:t>
            </a:r>
            <a:r>
              <a:rPr lang="en-GB" sz="1100" spc="-10" dirty="0">
                <a:solidFill>
                  <a:prstClr val="black"/>
                </a:solidFill>
                <a:latin typeface="Arial"/>
                <a:ea typeface="Times New Roman"/>
                <a:cs typeface="Arial"/>
              </a:rPr>
              <a:t>i</a:t>
            </a:r>
            <a:r>
              <a:rPr lang="en-GB" sz="1100" spc="-5" dirty="0">
                <a:solidFill>
                  <a:prstClr val="black"/>
                </a:solidFill>
                <a:latin typeface="Arial"/>
                <a:ea typeface="Times New Roman"/>
                <a:cs typeface="Arial"/>
              </a:rPr>
              <a:t>dua</a:t>
            </a:r>
            <a:r>
              <a:rPr lang="en-GB" sz="1100" dirty="0">
                <a:solidFill>
                  <a:prstClr val="black"/>
                </a:solidFill>
                <a:latin typeface="Arial"/>
                <a:ea typeface="Times New Roman"/>
                <a:cs typeface="Arial"/>
              </a:rPr>
              <a:t>l</a:t>
            </a:r>
            <a:r>
              <a:rPr lang="en-GB" sz="1100" spc="175" dirty="0">
                <a:solidFill>
                  <a:prstClr val="black"/>
                </a:solidFill>
                <a:latin typeface="Arial"/>
                <a:ea typeface="Times New Roman"/>
                <a:cs typeface="Arial"/>
              </a:rPr>
              <a:t> </a:t>
            </a:r>
            <a:r>
              <a:rPr lang="en-GB" sz="1100" spc="25" dirty="0">
                <a:solidFill>
                  <a:prstClr val="black"/>
                </a:solidFill>
                <a:latin typeface="Arial"/>
                <a:ea typeface="Times New Roman"/>
                <a:cs typeface="Arial"/>
              </a:rPr>
              <a:t>f</a:t>
            </a:r>
            <a:r>
              <a:rPr lang="en-GB" sz="1100" spc="-5" dirty="0">
                <a:solidFill>
                  <a:prstClr val="black"/>
                </a:solidFill>
                <a:latin typeface="Arial"/>
                <a:ea typeface="Times New Roman"/>
                <a:cs typeface="Arial"/>
              </a:rPr>
              <a:t>o</a:t>
            </a:r>
            <a:r>
              <a:rPr lang="en-GB" sz="1100" dirty="0">
                <a:solidFill>
                  <a:prstClr val="black"/>
                </a:solidFill>
                <a:latin typeface="Arial"/>
                <a:ea typeface="Times New Roman"/>
                <a:cs typeface="Arial"/>
              </a:rPr>
              <a:t>r</a:t>
            </a:r>
            <a:r>
              <a:rPr lang="en-GB" sz="1100" spc="185" dirty="0">
                <a:solidFill>
                  <a:prstClr val="black"/>
                </a:solidFill>
                <a:latin typeface="Arial"/>
                <a:ea typeface="Times New Roman"/>
                <a:cs typeface="Arial"/>
              </a:rPr>
              <a:t> </a:t>
            </a:r>
            <a:r>
              <a:rPr lang="en-GB" sz="1100" spc="-5" dirty="0">
                <a:solidFill>
                  <a:prstClr val="black"/>
                </a:solidFill>
                <a:latin typeface="Arial"/>
                <a:ea typeface="Times New Roman"/>
                <a:cs typeface="Arial"/>
              </a:rPr>
              <a:t>l</a:t>
            </a:r>
            <a:r>
              <a:rPr lang="en-GB" sz="1100" dirty="0">
                <a:solidFill>
                  <a:prstClr val="black"/>
                </a:solidFill>
                <a:latin typeface="Arial"/>
                <a:ea typeface="Times New Roman"/>
                <a:cs typeface="Arial"/>
              </a:rPr>
              <a:t>oss</a:t>
            </a:r>
            <a:r>
              <a:rPr lang="en-GB" sz="1100" spc="175" dirty="0">
                <a:solidFill>
                  <a:prstClr val="black"/>
                </a:solidFill>
                <a:latin typeface="Arial"/>
                <a:ea typeface="Times New Roman"/>
                <a:cs typeface="Arial"/>
              </a:rPr>
              <a:t> </a:t>
            </a:r>
            <a:r>
              <a:rPr lang="en-GB" sz="1100" spc="-30" dirty="0">
                <a:solidFill>
                  <a:prstClr val="black"/>
                </a:solidFill>
                <a:latin typeface="Arial"/>
                <a:ea typeface="Times New Roman"/>
                <a:cs typeface="Arial"/>
              </a:rPr>
              <a:t>o</a:t>
            </a:r>
            <a:r>
              <a:rPr lang="en-GB" sz="1100" dirty="0">
                <a:solidFill>
                  <a:prstClr val="black"/>
                </a:solidFill>
                <a:latin typeface="Arial"/>
                <a:ea typeface="Times New Roman"/>
                <a:cs typeface="Arial"/>
              </a:rPr>
              <a:t>f </a:t>
            </a:r>
            <a:r>
              <a:rPr lang="en-GB" sz="1100" spc="-5" dirty="0">
                <a:solidFill>
                  <a:prstClr val="black"/>
                </a:solidFill>
                <a:latin typeface="Arial"/>
                <a:ea typeface="Times New Roman"/>
                <a:cs typeface="Arial"/>
              </a:rPr>
              <a:t>e</a:t>
            </a:r>
            <a:r>
              <a:rPr lang="en-GB" sz="1100" spc="5" dirty="0">
                <a:solidFill>
                  <a:prstClr val="black"/>
                </a:solidFill>
                <a:latin typeface="Arial"/>
                <a:ea typeface="Times New Roman"/>
                <a:cs typeface="Arial"/>
              </a:rPr>
              <a:t>m</a:t>
            </a:r>
            <a:r>
              <a:rPr lang="en-GB" sz="1100" spc="-5" dirty="0">
                <a:solidFill>
                  <a:prstClr val="black"/>
                </a:solidFill>
                <a:latin typeface="Arial"/>
                <a:ea typeface="Times New Roman"/>
                <a:cs typeface="Arial"/>
              </a:rPr>
              <a:t>plo</a:t>
            </a:r>
            <a:r>
              <a:rPr lang="en-GB" sz="1100" spc="-25" dirty="0">
                <a:solidFill>
                  <a:prstClr val="black"/>
                </a:solidFill>
                <a:latin typeface="Arial"/>
                <a:ea typeface="Times New Roman"/>
                <a:cs typeface="Arial"/>
              </a:rPr>
              <a:t>y</a:t>
            </a:r>
            <a:r>
              <a:rPr lang="en-GB" sz="1100" spc="-10" dirty="0">
                <a:solidFill>
                  <a:prstClr val="black"/>
                </a:solidFill>
                <a:latin typeface="Arial"/>
                <a:ea typeface="Times New Roman"/>
                <a:cs typeface="Arial"/>
              </a:rPr>
              <a:t>m</a:t>
            </a:r>
            <a:r>
              <a:rPr lang="en-GB" sz="1100" spc="-5" dirty="0">
                <a:solidFill>
                  <a:prstClr val="black"/>
                </a:solidFill>
                <a:latin typeface="Arial"/>
                <a:ea typeface="Times New Roman"/>
                <a:cs typeface="Arial"/>
              </a:rPr>
              <a:t>en</a:t>
            </a:r>
            <a:r>
              <a:rPr lang="en-GB" sz="1100" dirty="0">
                <a:solidFill>
                  <a:prstClr val="black"/>
                </a:solidFill>
                <a:latin typeface="Arial"/>
                <a:ea typeface="Times New Roman"/>
                <a:cs typeface="Arial"/>
              </a:rPr>
              <a:t>t</a:t>
            </a:r>
            <a:r>
              <a:rPr lang="en-GB" sz="1100" spc="75" dirty="0">
                <a:solidFill>
                  <a:prstClr val="black"/>
                </a:solidFill>
                <a:latin typeface="Arial"/>
                <a:ea typeface="Times New Roman"/>
                <a:cs typeface="Arial"/>
              </a:rPr>
              <a:t> </a:t>
            </a:r>
            <a:r>
              <a:rPr lang="en-GB" sz="1100" spc="-5" dirty="0">
                <a:solidFill>
                  <a:prstClr val="black"/>
                </a:solidFill>
                <a:latin typeface="Arial"/>
                <a:ea typeface="Times New Roman"/>
                <a:cs typeface="Arial"/>
              </a:rPr>
              <a:t>onl</a:t>
            </a:r>
            <a:r>
              <a:rPr lang="en-GB" sz="1100" dirty="0">
                <a:solidFill>
                  <a:prstClr val="black"/>
                </a:solidFill>
                <a:latin typeface="Arial"/>
                <a:ea typeface="Times New Roman"/>
                <a:cs typeface="Arial"/>
              </a:rPr>
              <a:t>y</a:t>
            </a:r>
            <a:r>
              <a:rPr lang="en-GB" sz="1100" spc="35" dirty="0">
                <a:solidFill>
                  <a:prstClr val="black"/>
                </a:solidFill>
                <a:latin typeface="Arial"/>
                <a:ea typeface="Times New Roman"/>
                <a:cs typeface="Arial"/>
              </a:rPr>
              <a:t> </a:t>
            </a:r>
            <a:r>
              <a:rPr lang="en-GB" sz="1100" spc="25" dirty="0">
                <a:solidFill>
                  <a:prstClr val="black"/>
                </a:solidFill>
                <a:latin typeface="Arial"/>
                <a:ea typeface="Times New Roman"/>
                <a:cs typeface="Arial"/>
              </a:rPr>
              <a:t>f</a:t>
            </a:r>
            <a:r>
              <a:rPr lang="en-GB" sz="1100" spc="-5" dirty="0">
                <a:solidFill>
                  <a:prstClr val="black"/>
                </a:solidFill>
                <a:latin typeface="Arial"/>
                <a:ea typeface="Times New Roman"/>
                <a:cs typeface="Arial"/>
              </a:rPr>
              <a:t>o</a:t>
            </a:r>
            <a:r>
              <a:rPr lang="en-GB" sz="1100" dirty="0">
                <a:solidFill>
                  <a:prstClr val="black"/>
                </a:solidFill>
                <a:latin typeface="Arial"/>
                <a:ea typeface="Times New Roman"/>
                <a:cs typeface="Arial"/>
              </a:rPr>
              <a:t>r</a:t>
            </a:r>
            <a:r>
              <a:rPr lang="en-GB" sz="1100" spc="75" dirty="0">
                <a:solidFill>
                  <a:prstClr val="black"/>
                </a:solidFill>
                <a:latin typeface="Arial"/>
                <a:ea typeface="Times New Roman"/>
                <a:cs typeface="Arial"/>
              </a:rPr>
              <a:t> </a:t>
            </a:r>
            <a:r>
              <a:rPr lang="en-GB" sz="1100" spc="5" dirty="0">
                <a:solidFill>
                  <a:prstClr val="black"/>
                </a:solidFill>
                <a:latin typeface="Arial"/>
                <a:ea typeface="Times New Roman"/>
                <a:cs typeface="Arial"/>
              </a:rPr>
              <a:t>t</a:t>
            </a:r>
            <a:r>
              <a:rPr lang="en-GB" sz="1100" spc="-15" dirty="0">
                <a:solidFill>
                  <a:prstClr val="black"/>
                </a:solidFill>
                <a:latin typeface="Arial"/>
                <a:ea typeface="Times New Roman"/>
                <a:cs typeface="Arial"/>
              </a:rPr>
              <a:t>h</a:t>
            </a:r>
            <a:r>
              <a:rPr lang="en-GB" sz="1100" dirty="0">
                <a:solidFill>
                  <a:prstClr val="black"/>
                </a:solidFill>
                <a:latin typeface="Arial"/>
                <a:ea typeface="Times New Roman"/>
                <a:cs typeface="Arial"/>
              </a:rPr>
              <a:t>em</a:t>
            </a:r>
            <a:r>
              <a:rPr lang="en-GB" sz="1100" spc="75" dirty="0">
                <a:solidFill>
                  <a:prstClr val="black"/>
                </a:solidFill>
                <a:latin typeface="Arial"/>
                <a:ea typeface="Times New Roman"/>
                <a:cs typeface="Arial"/>
              </a:rPr>
              <a:t> </a:t>
            </a:r>
            <a:r>
              <a:rPr lang="en-GB" sz="1100" spc="5" dirty="0">
                <a:solidFill>
                  <a:prstClr val="black"/>
                </a:solidFill>
                <a:latin typeface="Arial"/>
                <a:ea typeface="Times New Roman"/>
                <a:cs typeface="Arial"/>
              </a:rPr>
              <a:t>t</a:t>
            </a:r>
            <a:r>
              <a:rPr lang="en-GB" sz="1100" dirty="0">
                <a:solidFill>
                  <a:prstClr val="black"/>
                </a:solidFill>
                <a:latin typeface="Arial"/>
                <a:ea typeface="Times New Roman"/>
                <a:cs typeface="Arial"/>
              </a:rPr>
              <a:t>o</a:t>
            </a:r>
            <a:r>
              <a:rPr lang="en-GB" sz="1100" spc="55" dirty="0">
                <a:solidFill>
                  <a:prstClr val="black"/>
                </a:solidFill>
                <a:latin typeface="Arial"/>
                <a:ea typeface="Times New Roman"/>
                <a:cs typeface="Arial"/>
              </a:rPr>
              <a:t> </a:t>
            </a:r>
            <a:r>
              <a:rPr lang="en-GB" sz="1100" dirty="0">
                <a:solidFill>
                  <a:prstClr val="black"/>
                </a:solidFill>
                <a:latin typeface="Arial"/>
                <a:ea typeface="Times New Roman"/>
                <a:cs typeface="Arial"/>
              </a:rPr>
              <a:t>r</a:t>
            </a:r>
            <a:r>
              <a:rPr lang="en-GB" sz="1100" spc="-30" dirty="0">
                <a:solidFill>
                  <a:prstClr val="black"/>
                </a:solidFill>
                <a:latin typeface="Arial"/>
                <a:ea typeface="Times New Roman"/>
                <a:cs typeface="Arial"/>
              </a:rPr>
              <a:t>e</a:t>
            </a:r>
            <a:r>
              <a:rPr lang="en-GB" sz="1100" spc="5" dirty="0">
                <a:solidFill>
                  <a:prstClr val="black"/>
                </a:solidFill>
                <a:latin typeface="Arial"/>
                <a:ea typeface="Times New Roman"/>
                <a:cs typeface="Arial"/>
              </a:rPr>
              <a:t>t</a:t>
            </a:r>
            <a:r>
              <a:rPr lang="en-GB" sz="1100" spc="-5" dirty="0">
                <a:solidFill>
                  <a:prstClr val="black"/>
                </a:solidFill>
                <a:latin typeface="Arial"/>
                <a:ea typeface="Times New Roman"/>
                <a:cs typeface="Arial"/>
              </a:rPr>
              <a:t>u</a:t>
            </a:r>
            <a:r>
              <a:rPr lang="en-GB" sz="1100" dirty="0">
                <a:solidFill>
                  <a:prstClr val="black"/>
                </a:solidFill>
                <a:latin typeface="Arial"/>
                <a:ea typeface="Times New Roman"/>
                <a:cs typeface="Arial"/>
              </a:rPr>
              <a:t>rn</a:t>
            </a:r>
            <a:r>
              <a:rPr lang="en-GB" sz="1100" spc="55" dirty="0">
                <a:solidFill>
                  <a:prstClr val="black"/>
                </a:solidFill>
                <a:latin typeface="Arial"/>
                <a:ea typeface="Times New Roman"/>
                <a:cs typeface="Arial"/>
              </a:rPr>
              <a:t> </a:t>
            </a:r>
            <a:r>
              <a:rPr lang="en-GB" sz="1100" spc="5" dirty="0">
                <a:solidFill>
                  <a:prstClr val="black"/>
                </a:solidFill>
                <a:latin typeface="Arial"/>
                <a:ea typeface="Times New Roman"/>
                <a:cs typeface="Arial"/>
              </a:rPr>
              <a:t>t</a:t>
            </a:r>
            <a:r>
              <a:rPr lang="en-GB" sz="1100" dirty="0">
                <a:solidFill>
                  <a:prstClr val="black"/>
                </a:solidFill>
                <a:latin typeface="Arial"/>
                <a:ea typeface="Times New Roman"/>
                <a:cs typeface="Arial"/>
              </a:rPr>
              <a:t>o</a:t>
            </a:r>
            <a:r>
              <a:rPr lang="en-GB" sz="1100" spc="55" dirty="0">
                <a:solidFill>
                  <a:prstClr val="black"/>
                </a:solidFill>
                <a:latin typeface="Arial"/>
                <a:ea typeface="Times New Roman"/>
                <a:cs typeface="Arial"/>
              </a:rPr>
              <a:t> </a:t>
            </a:r>
            <a:r>
              <a:rPr lang="en-GB" sz="1100" spc="5" dirty="0">
                <a:solidFill>
                  <a:prstClr val="black"/>
                </a:solidFill>
                <a:latin typeface="Arial"/>
                <a:ea typeface="Times New Roman"/>
                <a:cs typeface="Arial"/>
              </a:rPr>
              <a:t>t</a:t>
            </a:r>
            <a:r>
              <a:rPr lang="en-GB" sz="1100" spc="-5" dirty="0">
                <a:solidFill>
                  <a:prstClr val="black"/>
                </a:solidFill>
                <a:latin typeface="Arial"/>
                <a:ea typeface="Times New Roman"/>
                <a:cs typeface="Arial"/>
              </a:rPr>
              <a:t>h</a:t>
            </a:r>
            <a:r>
              <a:rPr lang="en-GB" sz="1100" dirty="0">
                <a:solidFill>
                  <a:prstClr val="black"/>
                </a:solidFill>
                <a:latin typeface="Arial"/>
                <a:ea typeface="Times New Roman"/>
                <a:cs typeface="Arial"/>
              </a:rPr>
              <a:t>e</a:t>
            </a:r>
            <a:r>
              <a:rPr lang="en-GB" sz="1100" spc="55" dirty="0">
                <a:solidFill>
                  <a:prstClr val="black"/>
                </a:solidFill>
                <a:latin typeface="Arial"/>
                <a:ea typeface="Times New Roman"/>
                <a:cs typeface="Arial"/>
              </a:rPr>
              <a:t> </a:t>
            </a:r>
            <a:r>
              <a:rPr lang="en-GB" sz="1100" spc="-15" dirty="0">
                <a:solidFill>
                  <a:prstClr val="black"/>
                </a:solidFill>
                <a:latin typeface="Arial"/>
                <a:ea typeface="Times New Roman"/>
                <a:cs typeface="Arial"/>
              </a:rPr>
              <a:t>p</a:t>
            </a:r>
            <a:r>
              <a:rPr lang="en-GB" sz="1100" dirty="0">
                <a:solidFill>
                  <a:prstClr val="black"/>
                </a:solidFill>
                <a:latin typeface="Arial"/>
                <a:ea typeface="Times New Roman"/>
                <a:cs typeface="Arial"/>
              </a:rPr>
              <a:t>u</a:t>
            </a:r>
            <a:r>
              <a:rPr lang="en-GB" sz="1100" spc="-5" dirty="0">
                <a:solidFill>
                  <a:prstClr val="black"/>
                </a:solidFill>
                <a:latin typeface="Arial"/>
                <a:ea typeface="Times New Roman"/>
                <a:cs typeface="Arial"/>
              </a:rPr>
              <a:t>bli</a:t>
            </a:r>
            <a:r>
              <a:rPr lang="en-GB" sz="1100" dirty="0">
                <a:solidFill>
                  <a:prstClr val="black"/>
                </a:solidFill>
                <a:latin typeface="Arial"/>
                <a:ea typeface="Times New Roman"/>
                <a:cs typeface="Arial"/>
              </a:rPr>
              <a:t>c</a:t>
            </a:r>
            <a:r>
              <a:rPr lang="en-GB" sz="1100" spc="145" dirty="0">
                <a:solidFill>
                  <a:prstClr val="black"/>
                </a:solidFill>
                <a:latin typeface="Arial"/>
                <a:ea typeface="Times New Roman"/>
                <a:cs typeface="Arial"/>
              </a:rPr>
              <a:t> </a:t>
            </a:r>
            <a:r>
              <a:rPr lang="en-GB" sz="1100" dirty="0">
                <a:solidFill>
                  <a:prstClr val="black"/>
                </a:solidFill>
                <a:latin typeface="Arial"/>
                <a:ea typeface="Times New Roman"/>
                <a:cs typeface="Arial"/>
              </a:rPr>
              <a:t>sec</a:t>
            </a:r>
            <a:r>
              <a:rPr lang="en-GB" sz="1100" spc="5" dirty="0">
                <a:solidFill>
                  <a:prstClr val="black"/>
                </a:solidFill>
                <a:latin typeface="Arial"/>
                <a:ea typeface="Times New Roman"/>
                <a:cs typeface="Arial"/>
              </a:rPr>
              <a:t>t</a:t>
            </a:r>
            <a:r>
              <a:rPr lang="en-GB" sz="1100" spc="-5" dirty="0">
                <a:solidFill>
                  <a:prstClr val="black"/>
                </a:solidFill>
                <a:latin typeface="Arial"/>
                <a:ea typeface="Times New Roman"/>
                <a:cs typeface="Arial"/>
              </a:rPr>
              <a:t>o</a:t>
            </a:r>
            <a:r>
              <a:rPr lang="en-GB" sz="1100" dirty="0">
                <a:solidFill>
                  <a:prstClr val="black"/>
                </a:solidFill>
                <a:latin typeface="Arial"/>
                <a:ea typeface="Times New Roman"/>
                <a:cs typeface="Arial"/>
              </a:rPr>
              <a:t>r</a:t>
            </a:r>
            <a:r>
              <a:rPr lang="en-GB" sz="1100" spc="235" dirty="0">
                <a:solidFill>
                  <a:prstClr val="black"/>
                </a:solidFill>
                <a:latin typeface="Arial"/>
                <a:ea typeface="Times New Roman"/>
                <a:cs typeface="Arial"/>
              </a:rPr>
              <a:t> </a:t>
            </a:r>
            <a:r>
              <a:rPr lang="en-GB" sz="1100" spc="-30" dirty="0">
                <a:solidFill>
                  <a:prstClr val="black"/>
                </a:solidFill>
                <a:latin typeface="Arial"/>
                <a:ea typeface="Times New Roman"/>
                <a:cs typeface="Arial"/>
              </a:rPr>
              <a:t>a</a:t>
            </a:r>
            <a:r>
              <a:rPr lang="en-GB" sz="1100" spc="15" dirty="0">
                <a:solidFill>
                  <a:prstClr val="black"/>
                </a:solidFill>
                <a:latin typeface="Arial"/>
                <a:ea typeface="Times New Roman"/>
                <a:cs typeface="Arial"/>
              </a:rPr>
              <a:t>f</a:t>
            </a:r>
            <a:r>
              <a:rPr lang="en-GB" sz="1100" spc="5" dirty="0">
                <a:solidFill>
                  <a:prstClr val="black"/>
                </a:solidFill>
                <a:latin typeface="Arial"/>
                <a:ea typeface="Times New Roman"/>
                <a:cs typeface="Arial"/>
              </a:rPr>
              <a:t>t</a:t>
            </a:r>
            <a:r>
              <a:rPr lang="en-GB" sz="1100" spc="-30" dirty="0">
                <a:solidFill>
                  <a:prstClr val="black"/>
                </a:solidFill>
                <a:latin typeface="Arial"/>
                <a:ea typeface="Times New Roman"/>
                <a:cs typeface="Arial"/>
              </a:rPr>
              <a:t>e</a:t>
            </a:r>
            <a:r>
              <a:rPr lang="en-GB" sz="1100" dirty="0">
                <a:solidFill>
                  <a:prstClr val="black"/>
                </a:solidFill>
                <a:latin typeface="Arial"/>
                <a:ea typeface="Times New Roman"/>
                <a:cs typeface="Arial"/>
              </a:rPr>
              <a:t>r</a:t>
            </a:r>
            <a:r>
              <a:rPr lang="en-GB" sz="1100" spc="245" dirty="0">
                <a:solidFill>
                  <a:prstClr val="black"/>
                </a:solidFill>
                <a:latin typeface="Arial"/>
                <a:ea typeface="Times New Roman"/>
                <a:cs typeface="Arial"/>
              </a:rPr>
              <a:t> </a:t>
            </a:r>
            <a:r>
              <a:rPr lang="en-GB" sz="1100" dirty="0">
                <a:solidFill>
                  <a:prstClr val="black"/>
                </a:solidFill>
                <a:latin typeface="Arial"/>
                <a:ea typeface="Times New Roman"/>
                <a:cs typeface="Arial"/>
              </a:rPr>
              <a:t>a</a:t>
            </a:r>
            <a:r>
              <a:rPr lang="en-GB" sz="1100" spc="230" dirty="0">
                <a:solidFill>
                  <a:prstClr val="black"/>
                </a:solidFill>
                <a:latin typeface="Arial"/>
                <a:ea typeface="Times New Roman"/>
                <a:cs typeface="Arial"/>
              </a:rPr>
              <a:t> </a:t>
            </a:r>
            <a:r>
              <a:rPr lang="en-GB" sz="1100" dirty="0">
                <a:solidFill>
                  <a:prstClr val="black"/>
                </a:solidFill>
                <a:latin typeface="Arial"/>
                <a:ea typeface="Times New Roman"/>
                <a:cs typeface="Arial"/>
              </a:rPr>
              <a:t>s</a:t>
            </a:r>
            <a:r>
              <a:rPr lang="en-GB" sz="1100" spc="-5" dirty="0">
                <a:solidFill>
                  <a:prstClr val="black"/>
                </a:solidFill>
                <a:latin typeface="Arial"/>
                <a:ea typeface="Times New Roman"/>
                <a:cs typeface="Arial"/>
              </a:rPr>
              <a:t>h</a:t>
            </a:r>
            <a:r>
              <a:rPr lang="en-GB" sz="1100" spc="-15" dirty="0">
                <a:solidFill>
                  <a:prstClr val="black"/>
                </a:solidFill>
                <a:latin typeface="Arial"/>
                <a:ea typeface="Times New Roman"/>
                <a:cs typeface="Arial"/>
              </a:rPr>
              <a:t>o</a:t>
            </a:r>
            <a:r>
              <a:rPr lang="en-GB" sz="1100" spc="-10" dirty="0">
                <a:solidFill>
                  <a:prstClr val="black"/>
                </a:solidFill>
                <a:latin typeface="Arial"/>
                <a:ea typeface="Times New Roman"/>
                <a:cs typeface="Arial"/>
              </a:rPr>
              <a:t>r</a:t>
            </a:r>
            <a:r>
              <a:rPr lang="en-GB" sz="1100" dirty="0">
                <a:solidFill>
                  <a:prstClr val="black"/>
                </a:solidFill>
                <a:latin typeface="Arial"/>
                <a:ea typeface="Times New Roman"/>
                <a:cs typeface="Arial"/>
              </a:rPr>
              <a:t>t</a:t>
            </a:r>
            <a:r>
              <a:rPr lang="en-GB" sz="1100" spc="250" dirty="0">
                <a:solidFill>
                  <a:prstClr val="black"/>
                </a:solidFill>
                <a:latin typeface="Arial"/>
                <a:ea typeface="Times New Roman"/>
                <a:cs typeface="Arial"/>
              </a:rPr>
              <a:t> </a:t>
            </a:r>
            <a:r>
              <a:rPr lang="en-GB" sz="1100" spc="-5" dirty="0">
                <a:solidFill>
                  <a:prstClr val="black"/>
                </a:solidFill>
                <a:latin typeface="Arial"/>
                <a:ea typeface="Times New Roman"/>
                <a:cs typeface="Arial"/>
              </a:rPr>
              <a:t>p</a:t>
            </a:r>
            <a:r>
              <a:rPr lang="en-GB" sz="1100" spc="-15" dirty="0">
                <a:solidFill>
                  <a:prstClr val="black"/>
                </a:solidFill>
                <a:latin typeface="Arial"/>
                <a:ea typeface="Times New Roman"/>
                <a:cs typeface="Arial"/>
              </a:rPr>
              <a:t>e</a:t>
            </a:r>
            <a:r>
              <a:rPr lang="en-GB" sz="1100" dirty="0">
                <a:solidFill>
                  <a:prstClr val="black"/>
                </a:solidFill>
                <a:latin typeface="Arial"/>
                <a:ea typeface="Times New Roman"/>
                <a:cs typeface="Arial"/>
              </a:rPr>
              <a:t>r</a:t>
            </a:r>
            <a:r>
              <a:rPr lang="en-GB" sz="1100" spc="-5" dirty="0">
                <a:solidFill>
                  <a:prstClr val="black"/>
                </a:solidFill>
                <a:latin typeface="Arial"/>
                <a:ea typeface="Times New Roman"/>
                <a:cs typeface="Arial"/>
              </a:rPr>
              <a:t>io</a:t>
            </a:r>
            <a:r>
              <a:rPr lang="en-GB" sz="1100" dirty="0">
                <a:solidFill>
                  <a:prstClr val="black"/>
                </a:solidFill>
                <a:latin typeface="Arial"/>
                <a:ea typeface="Times New Roman"/>
                <a:cs typeface="Arial"/>
              </a:rPr>
              <a:t>d</a:t>
            </a:r>
            <a:r>
              <a:rPr lang="en-GB" sz="1100" spc="230" dirty="0">
                <a:solidFill>
                  <a:prstClr val="black"/>
                </a:solidFill>
                <a:latin typeface="Arial"/>
                <a:ea typeface="Times New Roman"/>
                <a:cs typeface="Arial"/>
              </a:rPr>
              <a:t> </a:t>
            </a:r>
            <a:r>
              <a:rPr lang="en-GB" sz="1100" spc="-25" dirty="0">
                <a:solidFill>
                  <a:prstClr val="black"/>
                </a:solidFill>
                <a:latin typeface="Arial"/>
                <a:ea typeface="Times New Roman"/>
                <a:cs typeface="Arial"/>
              </a:rPr>
              <a:t>o</a:t>
            </a:r>
            <a:r>
              <a:rPr lang="en-GB" sz="1100" dirty="0">
                <a:solidFill>
                  <a:prstClr val="black"/>
                </a:solidFill>
                <a:latin typeface="Arial"/>
                <a:ea typeface="Times New Roman"/>
                <a:cs typeface="Arial"/>
              </a:rPr>
              <a:t>f</a:t>
            </a:r>
            <a:r>
              <a:rPr lang="en-GB" sz="1100" spc="260" dirty="0">
                <a:solidFill>
                  <a:prstClr val="black"/>
                </a:solidFill>
                <a:latin typeface="Arial"/>
                <a:ea typeface="Times New Roman"/>
                <a:cs typeface="Arial"/>
              </a:rPr>
              <a:t> </a:t>
            </a:r>
            <a:r>
              <a:rPr lang="en-GB" sz="1100" spc="5" dirty="0">
                <a:solidFill>
                  <a:prstClr val="black"/>
                </a:solidFill>
                <a:latin typeface="Arial"/>
                <a:ea typeface="Times New Roman"/>
                <a:cs typeface="Arial"/>
              </a:rPr>
              <a:t>t</a:t>
            </a:r>
            <a:r>
              <a:rPr lang="en-GB" sz="1100" spc="-5" dirty="0">
                <a:solidFill>
                  <a:prstClr val="black"/>
                </a:solidFill>
                <a:latin typeface="Arial"/>
                <a:ea typeface="Times New Roman"/>
                <a:cs typeface="Arial"/>
              </a:rPr>
              <a:t>i</a:t>
            </a:r>
            <a:r>
              <a:rPr lang="en-GB" sz="1100" dirty="0">
                <a:solidFill>
                  <a:prstClr val="black"/>
                </a:solidFill>
                <a:latin typeface="Arial"/>
                <a:ea typeface="Times New Roman"/>
                <a:cs typeface="Arial"/>
              </a:rPr>
              <a:t>me</a:t>
            </a:r>
            <a:r>
              <a:rPr lang="en-GB" sz="1100" spc="235" dirty="0">
                <a:solidFill>
                  <a:prstClr val="black"/>
                </a:solidFill>
                <a:latin typeface="Arial"/>
                <a:ea typeface="Times New Roman"/>
                <a:cs typeface="Arial"/>
              </a:rPr>
              <a:t> </a:t>
            </a:r>
            <a:r>
              <a:rPr lang="en-GB" sz="1100" spc="-5" dirty="0">
                <a:solidFill>
                  <a:prstClr val="black"/>
                </a:solidFill>
                <a:latin typeface="Arial"/>
                <a:ea typeface="Times New Roman"/>
                <a:cs typeface="Arial"/>
              </a:rPr>
              <a:t>h</a:t>
            </a:r>
            <a:r>
              <a:rPr lang="en-GB" sz="1100" spc="-15" dirty="0">
                <a:solidFill>
                  <a:prstClr val="black"/>
                </a:solidFill>
                <a:latin typeface="Arial"/>
                <a:ea typeface="Times New Roman"/>
                <a:cs typeface="Arial"/>
              </a:rPr>
              <a:t>e</a:t>
            </a:r>
            <a:r>
              <a:rPr lang="en-GB" sz="1100" dirty="0">
                <a:solidFill>
                  <a:prstClr val="black"/>
                </a:solidFill>
                <a:latin typeface="Arial"/>
                <a:ea typeface="Times New Roman"/>
                <a:cs typeface="Arial"/>
              </a:rPr>
              <a:t>n</a:t>
            </a:r>
            <a:r>
              <a:rPr lang="en-GB" sz="1100" spc="-15" dirty="0">
                <a:solidFill>
                  <a:prstClr val="black"/>
                </a:solidFill>
                <a:latin typeface="Arial"/>
                <a:ea typeface="Times New Roman"/>
                <a:cs typeface="Arial"/>
              </a:rPr>
              <a:t>c</a:t>
            </a:r>
            <a:r>
              <a:rPr lang="en-GB" sz="1100" dirty="0">
                <a:solidFill>
                  <a:prstClr val="black"/>
                </a:solidFill>
                <a:latin typeface="Arial"/>
                <a:ea typeface="Times New Roman"/>
                <a:cs typeface="Arial"/>
              </a:rPr>
              <a:t>e </a:t>
            </a:r>
            <a:r>
              <a:rPr lang="en-GB" sz="1100" spc="20" dirty="0">
                <a:solidFill>
                  <a:prstClr val="black"/>
                </a:solidFill>
                <a:latin typeface="Arial"/>
                <a:ea typeface="Times New Roman"/>
                <a:cs typeface="Arial"/>
              </a:rPr>
              <a:t>g</a:t>
            </a:r>
            <a:r>
              <a:rPr lang="en-GB" sz="1100" spc="-15" dirty="0">
                <a:solidFill>
                  <a:prstClr val="black"/>
                </a:solidFill>
                <a:latin typeface="Arial"/>
                <a:ea typeface="Times New Roman"/>
                <a:cs typeface="Arial"/>
              </a:rPr>
              <a:t>e</a:t>
            </a:r>
            <a:r>
              <a:rPr lang="en-GB" sz="1100" spc="5" dirty="0">
                <a:solidFill>
                  <a:prstClr val="black"/>
                </a:solidFill>
                <a:latin typeface="Arial"/>
                <a:ea typeface="Times New Roman"/>
                <a:cs typeface="Arial"/>
              </a:rPr>
              <a:t>tt</a:t>
            </a:r>
            <a:r>
              <a:rPr lang="en-GB" sz="1100" spc="-5" dirty="0">
                <a:solidFill>
                  <a:prstClr val="black"/>
                </a:solidFill>
                <a:latin typeface="Arial"/>
                <a:ea typeface="Times New Roman"/>
                <a:cs typeface="Arial"/>
              </a:rPr>
              <a:t>i</a:t>
            </a:r>
            <a:r>
              <a:rPr lang="en-GB" sz="1100" spc="-15" dirty="0">
                <a:solidFill>
                  <a:prstClr val="black"/>
                </a:solidFill>
                <a:latin typeface="Arial"/>
                <a:ea typeface="Times New Roman"/>
                <a:cs typeface="Arial"/>
              </a:rPr>
              <a:t>n</a:t>
            </a:r>
            <a:r>
              <a:rPr lang="en-GB" sz="1100" dirty="0">
                <a:solidFill>
                  <a:prstClr val="black"/>
                </a:solidFill>
                <a:latin typeface="Arial"/>
                <a:ea typeface="Times New Roman"/>
                <a:cs typeface="Arial"/>
              </a:rPr>
              <a:t>g</a:t>
            </a:r>
            <a:r>
              <a:rPr lang="en-GB" sz="1100" spc="130" dirty="0">
                <a:solidFill>
                  <a:prstClr val="black"/>
                </a:solidFill>
                <a:latin typeface="Arial"/>
                <a:ea typeface="Times New Roman"/>
                <a:cs typeface="Arial"/>
              </a:rPr>
              <a:t> </a:t>
            </a:r>
            <a:r>
              <a:rPr lang="en-GB" sz="1100" dirty="0">
                <a:solidFill>
                  <a:prstClr val="black"/>
                </a:solidFill>
                <a:latin typeface="Arial"/>
                <a:ea typeface="Times New Roman"/>
                <a:cs typeface="Arial"/>
              </a:rPr>
              <a:t>a </a:t>
            </a:r>
            <a:r>
              <a:rPr lang="en-GB" sz="1100" spc="-20" dirty="0">
                <a:solidFill>
                  <a:prstClr val="black"/>
                </a:solidFill>
                <a:latin typeface="Arial"/>
                <a:ea typeface="Times New Roman"/>
                <a:cs typeface="Arial"/>
              </a:rPr>
              <a:t>w</a:t>
            </a:r>
            <a:r>
              <a:rPr lang="en-GB" sz="1100" spc="-5" dirty="0">
                <a:solidFill>
                  <a:prstClr val="black"/>
                </a:solidFill>
                <a:latin typeface="Arial"/>
                <a:ea typeface="Times New Roman"/>
                <a:cs typeface="Arial"/>
              </a:rPr>
              <a:t>in</a:t>
            </a:r>
            <a:r>
              <a:rPr lang="en-GB" sz="1100" spc="-15" dirty="0">
                <a:solidFill>
                  <a:prstClr val="black"/>
                </a:solidFill>
                <a:latin typeface="Arial"/>
                <a:ea typeface="Times New Roman"/>
                <a:cs typeface="Arial"/>
              </a:rPr>
              <a:t>d</a:t>
            </a:r>
            <a:r>
              <a:rPr lang="en-GB" sz="1100" spc="25" dirty="0">
                <a:solidFill>
                  <a:prstClr val="black"/>
                </a:solidFill>
                <a:latin typeface="Arial"/>
                <a:ea typeface="Times New Roman"/>
                <a:cs typeface="Arial"/>
              </a:rPr>
              <a:t>f</a:t>
            </a:r>
            <a:r>
              <a:rPr lang="en-GB" sz="1100" spc="-5" dirty="0">
                <a:solidFill>
                  <a:prstClr val="black"/>
                </a:solidFill>
                <a:latin typeface="Arial"/>
                <a:ea typeface="Times New Roman"/>
                <a:cs typeface="Arial"/>
              </a:rPr>
              <a:t>al</a:t>
            </a:r>
            <a:r>
              <a:rPr lang="en-GB" sz="1100" spc="-20" dirty="0">
                <a:solidFill>
                  <a:prstClr val="black"/>
                </a:solidFill>
                <a:latin typeface="Arial"/>
                <a:ea typeface="Times New Roman"/>
                <a:cs typeface="Arial"/>
              </a:rPr>
              <a:t>l</a:t>
            </a:r>
            <a:r>
              <a:rPr lang="en-GB" sz="1100" dirty="0">
                <a:solidFill>
                  <a:prstClr val="black"/>
                </a:solidFill>
                <a:latin typeface="Arial"/>
                <a:ea typeface="Times New Roman"/>
                <a:cs typeface="Arial"/>
              </a:rPr>
              <a:t>.  </a:t>
            </a:r>
            <a:r>
              <a:rPr lang="en-GB" sz="1100" spc="-20" dirty="0">
                <a:solidFill>
                  <a:prstClr val="black"/>
                </a:solidFill>
                <a:latin typeface="Arial"/>
                <a:ea typeface="Times New Roman"/>
                <a:cs typeface="Arial"/>
              </a:rPr>
              <a:t>E</a:t>
            </a:r>
            <a:r>
              <a:rPr lang="en-GB" sz="1100" dirty="0">
                <a:solidFill>
                  <a:prstClr val="black"/>
                </a:solidFill>
                <a:latin typeface="Arial"/>
                <a:ea typeface="Times New Roman"/>
                <a:cs typeface="Arial"/>
              </a:rPr>
              <a:t>m</a:t>
            </a:r>
            <a:r>
              <a:rPr lang="en-GB" sz="1100" spc="-5" dirty="0">
                <a:solidFill>
                  <a:prstClr val="black"/>
                </a:solidFill>
                <a:latin typeface="Arial"/>
                <a:ea typeface="Times New Roman"/>
                <a:cs typeface="Arial"/>
              </a:rPr>
              <a:t>plo</a:t>
            </a:r>
            <a:r>
              <a:rPr lang="en-GB" sz="1100" spc="-25" dirty="0">
                <a:solidFill>
                  <a:prstClr val="black"/>
                </a:solidFill>
                <a:latin typeface="Arial"/>
                <a:ea typeface="Times New Roman"/>
                <a:cs typeface="Arial"/>
              </a:rPr>
              <a:t>y</a:t>
            </a:r>
            <a:r>
              <a:rPr lang="en-GB" sz="1100" spc="-5" dirty="0">
                <a:solidFill>
                  <a:prstClr val="black"/>
                </a:solidFill>
                <a:latin typeface="Arial"/>
                <a:ea typeface="Times New Roman"/>
                <a:cs typeface="Arial"/>
              </a:rPr>
              <a:t>ee</a:t>
            </a:r>
            <a:r>
              <a:rPr lang="en-GB" sz="1100" dirty="0">
                <a:solidFill>
                  <a:prstClr val="black"/>
                </a:solidFill>
                <a:latin typeface="Arial"/>
                <a:ea typeface="Times New Roman"/>
                <a:cs typeface="Arial"/>
              </a:rPr>
              <a:t>s </a:t>
            </a:r>
            <a:r>
              <a:rPr lang="en-GB" sz="1100" spc="-30" dirty="0">
                <a:solidFill>
                  <a:prstClr val="black"/>
                </a:solidFill>
                <a:latin typeface="Arial"/>
                <a:ea typeface="Times New Roman"/>
                <a:cs typeface="Arial"/>
              </a:rPr>
              <a:t>w</a:t>
            </a:r>
            <a:r>
              <a:rPr lang="en-GB" sz="1100" spc="-5" dirty="0">
                <a:solidFill>
                  <a:prstClr val="black"/>
                </a:solidFill>
                <a:latin typeface="Arial"/>
                <a:ea typeface="Times New Roman"/>
                <a:cs typeface="Arial"/>
              </a:rPr>
              <a:t>h</a:t>
            </a:r>
            <a:r>
              <a:rPr lang="en-GB" sz="1100" dirty="0">
                <a:solidFill>
                  <a:prstClr val="black"/>
                </a:solidFill>
                <a:latin typeface="Arial"/>
                <a:ea typeface="Times New Roman"/>
                <a:cs typeface="Arial"/>
              </a:rPr>
              <a:t>o </a:t>
            </a:r>
            <a:r>
              <a:rPr lang="en-GB" sz="1100" spc="-5" dirty="0">
                <a:solidFill>
                  <a:prstClr val="black"/>
                </a:solidFill>
                <a:latin typeface="Arial"/>
                <a:ea typeface="Times New Roman"/>
                <a:cs typeface="Arial"/>
              </a:rPr>
              <a:t>h</a:t>
            </a:r>
            <a:r>
              <a:rPr lang="en-GB" sz="1100" spc="20" dirty="0">
                <a:solidFill>
                  <a:prstClr val="black"/>
                </a:solidFill>
                <a:latin typeface="Arial"/>
                <a:ea typeface="Times New Roman"/>
                <a:cs typeface="Arial"/>
              </a:rPr>
              <a:t>a</a:t>
            </a:r>
            <a:r>
              <a:rPr lang="en-GB" sz="1100" spc="-25" dirty="0">
                <a:solidFill>
                  <a:prstClr val="black"/>
                </a:solidFill>
                <a:latin typeface="Arial"/>
                <a:ea typeface="Times New Roman"/>
                <a:cs typeface="Arial"/>
              </a:rPr>
              <a:t>v</a:t>
            </a:r>
            <a:r>
              <a:rPr lang="en-GB" sz="1100" dirty="0">
                <a:solidFill>
                  <a:prstClr val="black"/>
                </a:solidFill>
                <a:latin typeface="Arial"/>
                <a:ea typeface="Times New Roman"/>
                <a:cs typeface="Arial"/>
              </a:rPr>
              <a:t>e r</a:t>
            </a:r>
            <a:r>
              <a:rPr lang="en-GB" sz="1100" spc="5" dirty="0">
                <a:solidFill>
                  <a:prstClr val="black"/>
                </a:solidFill>
                <a:latin typeface="Arial"/>
                <a:ea typeface="Times New Roman"/>
                <a:cs typeface="Arial"/>
              </a:rPr>
              <a:t>e</a:t>
            </a:r>
            <a:r>
              <a:rPr lang="en-GB" sz="1100" dirty="0">
                <a:solidFill>
                  <a:prstClr val="black"/>
                </a:solidFill>
                <a:latin typeface="Arial"/>
                <a:ea typeface="Times New Roman"/>
                <a:cs typeface="Arial"/>
              </a:rPr>
              <a:t>ce</a:t>
            </a:r>
            <a:r>
              <a:rPr lang="en-GB" sz="1100" spc="-5" dirty="0">
                <a:solidFill>
                  <a:prstClr val="black"/>
                </a:solidFill>
                <a:latin typeface="Arial"/>
                <a:ea typeface="Times New Roman"/>
                <a:cs typeface="Arial"/>
              </a:rPr>
              <a:t>i</a:t>
            </a:r>
            <a:r>
              <a:rPr lang="en-GB" sz="1100" spc="-25" dirty="0">
                <a:solidFill>
                  <a:prstClr val="black"/>
                </a:solidFill>
                <a:latin typeface="Arial"/>
                <a:ea typeface="Times New Roman"/>
                <a:cs typeface="Arial"/>
              </a:rPr>
              <a:t>v</a:t>
            </a:r>
            <a:r>
              <a:rPr lang="en-GB" sz="1100" dirty="0">
                <a:solidFill>
                  <a:prstClr val="black"/>
                </a:solidFill>
                <a:latin typeface="Arial"/>
                <a:ea typeface="Times New Roman"/>
                <a:cs typeface="Arial"/>
              </a:rPr>
              <a:t>ed an</a:t>
            </a:r>
            <a:r>
              <a:rPr lang="en-GB" sz="1100" spc="35" dirty="0">
                <a:solidFill>
                  <a:prstClr val="black"/>
                </a:solidFill>
                <a:latin typeface="Arial"/>
                <a:ea typeface="Times New Roman"/>
                <a:cs typeface="Arial"/>
              </a:rPr>
              <a:t> </a:t>
            </a:r>
            <a:r>
              <a:rPr lang="en-GB" sz="1100" dirty="0">
                <a:solidFill>
                  <a:prstClr val="black"/>
                </a:solidFill>
                <a:latin typeface="Arial"/>
                <a:ea typeface="Times New Roman"/>
                <a:cs typeface="Arial"/>
              </a:rPr>
              <a:t>e</a:t>
            </a:r>
            <a:r>
              <a:rPr lang="en-GB" sz="1100" spc="-5" dirty="0">
                <a:solidFill>
                  <a:prstClr val="black"/>
                </a:solidFill>
                <a:latin typeface="Arial"/>
                <a:ea typeface="Times New Roman"/>
                <a:cs typeface="Arial"/>
              </a:rPr>
              <a:t>n</a:t>
            </a:r>
            <a:r>
              <a:rPr lang="en-GB" sz="1100" dirty="0">
                <a:solidFill>
                  <a:prstClr val="black"/>
                </a:solidFill>
                <a:latin typeface="Arial"/>
                <a:ea typeface="Times New Roman"/>
                <a:cs typeface="Arial"/>
              </a:rPr>
              <a:t>h</a:t>
            </a:r>
            <a:r>
              <a:rPr lang="en-GB" sz="1100" spc="-5" dirty="0">
                <a:solidFill>
                  <a:prstClr val="black"/>
                </a:solidFill>
                <a:latin typeface="Arial"/>
                <a:ea typeface="Times New Roman"/>
                <a:cs typeface="Arial"/>
              </a:rPr>
              <a:t>a</a:t>
            </a:r>
            <a:r>
              <a:rPr lang="en-GB" sz="1100" dirty="0">
                <a:solidFill>
                  <a:prstClr val="black"/>
                </a:solidFill>
                <a:latin typeface="Arial"/>
                <a:ea typeface="Times New Roman"/>
                <a:cs typeface="Arial"/>
              </a:rPr>
              <a:t>nc</a:t>
            </a:r>
            <a:r>
              <a:rPr lang="en-GB" sz="1100" spc="-5" dirty="0">
                <a:solidFill>
                  <a:prstClr val="black"/>
                </a:solidFill>
                <a:latin typeface="Arial"/>
                <a:ea typeface="Times New Roman"/>
                <a:cs typeface="Arial"/>
              </a:rPr>
              <a:t>e</a:t>
            </a:r>
            <a:r>
              <a:rPr lang="en-GB" sz="1100" dirty="0">
                <a:solidFill>
                  <a:prstClr val="black"/>
                </a:solidFill>
                <a:latin typeface="Arial"/>
                <a:ea typeface="Times New Roman"/>
                <a:cs typeface="Arial"/>
              </a:rPr>
              <a:t>d</a:t>
            </a:r>
            <a:r>
              <a:rPr lang="en-GB" sz="1100" spc="30" dirty="0">
                <a:solidFill>
                  <a:prstClr val="black"/>
                </a:solidFill>
                <a:latin typeface="Arial"/>
                <a:ea typeface="Times New Roman"/>
                <a:cs typeface="Arial"/>
              </a:rPr>
              <a:t> </a:t>
            </a:r>
            <a:r>
              <a:rPr lang="en-GB" sz="1100" spc="10" dirty="0">
                <a:solidFill>
                  <a:prstClr val="black"/>
                </a:solidFill>
                <a:latin typeface="Arial"/>
                <a:ea typeface="Times New Roman"/>
                <a:cs typeface="Arial"/>
              </a:rPr>
              <a:t>e</a:t>
            </a:r>
            <a:r>
              <a:rPr lang="en-GB" sz="1100" spc="-25" dirty="0">
                <a:solidFill>
                  <a:prstClr val="black"/>
                </a:solidFill>
                <a:latin typeface="Arial"/>
                <a:ea typeface="Times New Roman"/>
                <a:cs typeface="Arial"/>
              </a:rPr>
              <a:t>x</a:t>
            </a:r>
            <a:r>
              <a:rPr lang="en-GB" sz="1100" spc="-5" dirty="0">
                <a:solidFill>
                  <a:prstClr val="black"/>
                </a:solidFill>
                <a:latin typeface="Arial"/>
                <a:ea typeface="Times New Roman"/>
                <a:cs typeface="Arial"/>
              </a:rPr>
              <a:t>i</a:t>
            </a:r>
            <a:r>
              <a:rPr lang="en-GB" sz="1100" dirty="0">
                <a:solidFill>
                  <a:prstClr val="black"/>
                </a:solidFill>
                <a:latin typeface="Arial"/>
                <a:ea typeface="Times New Roman"/>
                <a:cs typeface="Arial"/>
              </a:rPr>
              <a:t>t</a:t>
            </a:r>
            <a:r>
              <a:rPr lang="en-GB" sz="1100" spc="50" dirty="0">
                <a:solidFill>
                  <a:prstClr val="black"/>
                </a:solidFill>
                <a:latin typeface="Arial"/>
                <a:ea typeface="Times New Roman"/>
                <a:cs typeface="Arial"/>
              </a:rPr>
              <a:t> </a:t>
            </a:r>
            <a:r>
              <a:rPr lang="en-GB" sz="1100" spc="-5" dirty="0">
                <a:solidFill>
                  <a:prstClr val="black"/>
                </a:solidFill>
                <a:latin typeface="Arial"/>
                <a:ea typeface="Times New Roman"/>
                <a:cs typeface="Arial"/>
              </a:rPr>
              <a:t>pa</a:t>
            </a:r>
            <a:r>
              <a:rPr lang="en-GB" sz="1100" spc="-15" dirty="0">
                <a:solidFill>
                  <a:prstClr val="black"/>
                </a:solidFill>
                <a:latin typeface="Arial"/>
                <a:ea typeface="Times New Roman"/>
                <a:cs typeface="Arial"/>
              </a:rPr>
              <a:t>c</a:t>
            </a:r>
            <a:r>
              <a:rPr lang="en-GB" sz="1100" spc="20" dirty="0">
                <a:solidFill>
                  <a:prstClr val="black"/>
                </a:solidFill>
                <a:latin typeface="Arial"/>
                <a:ea typeface="Times New Roman"/>
                <a:cs typeface="Arial"/>
              </a:rPr>
              <a:t>k</a:t>
            </a:r>
            <a:r>
              <a:rPr lang="en-GB" sz="1100" spc="-30" dirty="0">
                <a:solidFill>
                  <a:prstClr val="black"/>
                </a:solidFill>
                <a:latin typeface="Arial"/>
                <a:ea typeface="Times New Roman"/>
                <a:cs typeface="Arial"/>
              </a:rPr>
              <a:t>a</a:t>
            </a:r>
            <a:r>
              <a:rPr lang="en-GB" sz="1100" spc="10" dirty="0">
                <a:solidFill>
                  <a:prstClr val="black"/>
                </a:solidFill>
                <a:latin typeface="Arial"/>
                <a:ea typeface="Times New Roman"/>
                <a:cs typeface="Arial"/>
              </a:rPr>
              <a:t>g</a:t>
            </a:r>
            <a:r>
              <a:rPr lang="en-GB" sz="1100" dirty="0">
                <a:solidFill>
                  <a:prstClr val="black"/>
                </a:solidFill>
                <a:latin typeface="Arial"/>
                <a:ea typeface="Times New Roman"/>
                <a:cs typeface="Arial"/>
              </a:rPr>
              <a:t>e</a:t>
            </a:r>
            <a:r>
              <a:rPr lang="en-GB" sz="1100" spc="35" dirty="0">
                <a:solidFill>
                  <a:prstClr val="black"/>
                </a:solidFill>
                <a:latin typeface="Arial"/>
                <a:ea typeface="Times New Roman"/>
                <a:cs typeface="Arial"/>
              </a:rPr>
              <a:t> </a:t>
            </a:r>
            <a:r>
              <a:rPr lang="en-GB" sz="1100" dirty="0">
                <a:solidFill>
                  <a:prstClr val="black"/>
                </a:solidFill>
                <a:latin typeface="Arial"/>
                <a:ea typeface="Times New Roman"/>
                <a:cs typeface="Arial"/>
              </a:rPr>
              <a:t>can acc</a:t>
            </a:r>
            <a:r>
              <a:rPr lang="en-GB" sz="1100" spc="-15" dirty="0">
                <a:solidFill>
                  <a:prstClr val="black"/>
                </a:solidFill>
                <a:latin typeface="Arial"/>
                <a:ea typeface="Times New Roman"/>
                <a:cs typeface="Arial"/>
              </a:rPr>
              <a:t>e</a:t>
            </a:r>
            <a:r>
              <a:rPr lang="en-GB" sz="1100" spc="-30" dirty="0">
                <a:solidFill>
                  <a:prstClr val="black"/>
                </a:solidFill>
                <a:latin typeface="Arial"/>
                <a:ea typeface="Times New Roman"/>
                <a:cs typeface="Arial"/>
              </a:rPr>
              <a:t>p</a:t>
            </a:r>
            <a:r>
              <a:rPr lang="en-GB" sz="1100" dirty="0">
                <a:solidFill>
                  <a:prstClr val="black"/>
                </a:solidFill>
                <a:latin typeface="Arial"/>
                <a:ea typeface="Times New Roman"/>
                <a:cs typeface="Arial"/>
              </a:rPr>
              <a:t>t </a:t>
            </a:r>
            <a:r>
              <a:rPr lang="en-GB" sz="1100" spc="-5" dirty="0">
                <a:solidFill>
                  <a:prstClr val="black"/>
                </a:solidFill>
                <a:latin typeface="Arial"/>
                <a:ea typeface="Times New Roman"/>
                <a:cs typeface="Arial"/>
              </a:rPr>
              <a:t>e</a:t>
            </a:r>
            <a:r>
              <a:rPr lang="en-GB" sz="1100" spc="5" dirty="0">
                <a:solidFill>
                  <a:prstClr val="black"/>
                </a:solidFill>
                <a:latin typeface="Arial"/>
                <a:ea typeface="Times New Roman"/>
                <a:cs typeface="Arial"/>
              </a:rPr>
              <a:t>m</a:t>
            </a:r>
            <a:r>
              <a:rPr lang="en-GB" sz="1100" spc="-5" dirty="0">
                <a:solidFill>
                  <a:prstClr val="black"/>
                </a:solidFill>
                <a:latin typeface="Arial"/>
                <a:ea typeface="Times New Roman"/>
                <a:cs typeface="Arial"/>
              </a:rPr>
              <a:t>plo</a:t>
            </a:r>
            <a:r>
              <a:rPr lang="en-GB" sz="1100" spc="-25" dirty="0">
                <a:solidFill>
                  <a:prstClr val="black"/>
                </a:solidFill>
                <a:latin typeface="Arial"/>
                <a:ea typeface="Times New Roman"/>
                <a:cs typeface="Arial"/>
              </a:rPr>
              <a:t>y</a:t>
            </a:r>
            <a:r>
              <a:rPr lang="en-GB" sz="1100" spc="-10" dirty="0">
                <a:solidFill>
                  <a:prstClr val="black"/>
                </a:solidFill>
                <a:latin typeface="Arial"/>
                <a:ea typeface="Times New Roman"/>
                <a:cs typeface="Arial"/>
              </a:rPr>
              <a:t>m</a:t>
            </a:r>
            <a:r>
              <a:rPr lang="en-GB" sz="1100" spc="-5" dirty="0">
                <a:solidFill>
                  <a:prstClr val="black"/>
                </a:solidFill>
                <a:latin typeface="Arial"/>
                <a:ea typeface="Times New Roman"/>
                <a:cs typeface="Arial"/>
              </a:rPr>
              <a:t>en</a:t>
            </a:r>
            <a:r>
              <a:rPr lang="en-GB" sz="1100" dirty="0">
                <a:solidFill>
                  <a:prstClr val="black"/>
                </a:solidFill>
                <a:latin typeface="Arial"/>
                <a:ea typeface="Times New Roman"/>
                <a:cs typeface="Arial"/>
              </a:rPr>
              <a:t>t</a:t>
            </a:r>
            <a:r>
              <a:rPr lang="en-GB" sz="1100" spc="140" dirty="0">
                <a:solidFill>
                  <a:prstClr val="black"/>
                </a:solidFill>
                <a:latin typeface="Arial"/>
                <a:ea typeface="Times New Roman"/>
                <a:cs typeface="Arial"/>
              </a:rPr>
              <a:t> </a:t>
            </a:r>
            <a:r>
              <a:rPr lang="en-GB" sz="1100" spc="-30" dirty="0">
                <a:solidFill>
                  <a:prstClr val="black"/>
                </a:solidFill>
                <a:latin typeface="Arial"/>
                <a:ea typeface="Times New Roman"/>
                <a:cs typeface="Arial"/>
              </a:rPr>
              <a:t>w</a:t>
            </a:r>
            <a:r>
              <a:rPr lang="en-GB" sz="1100" spc="-5" dirty="0">
                <a:solidFill>
                  <a:prstClr val="black"/>
                </a:solidFill>
                <a:latin typeface="Arial"/>
                <a:ea typeface="Times New Roman"/>
                <a:cs typeface="Arial"/>
              </a:rPr>
              <a:t>i</a:t>
            </a:r>
            <a:r>
              <a:rPr lang="en-GB" sz="1100" spc="5" dirty="0">
                <a:solidFill>
                  <a:prstClr val="black"/>
                </a:solidFill>
                <a:latin typeface="Arial"/>
                <a:ea typeface="Times New Roman"/>
                <a:cs typeface="Arial"/>
              </a:rPr>
              <a:t>t</a:t>
            </a:r>
            <a:r>
              <a:rPr lang="en-GB" sz="1100" dirty="0">
                <a:solidFill>
                  <a:prstClr val="black"/>
                </a:solidFill>
                <a:latin typeface="Arial"/>
                <a:ea typeface="Times New Roman"/>
                <a:cs typeface="Arial"/>
              </a:rPr>
              <a:t>h</a:t>
            </a:r>
            <a:r>
              <a:rPr lang="en-GB" sz="1100" spc="120" dirty="0">
                <a:solidFill>
                  <a:prstClr val="black"/>
                </a:solidFill>
                <a:latin typeface="Arial"/>
                <a:ea typeface="Times New Roman"/>
                <a:cs typeface="Arial"/>
              </a:rPr>
              <a:t> </a:t>
            </a:r>
            <a:r>
              <a:rPr lang="en-GB" sz="1100" spc="5" dirty="0">
                <a:solidFill>
                  <a:prstClr val="black"/>
                </a:solidFill>
                <a:latin typeface="Arial"/>
                <a:ea typeface="Times New Roman"/>
                <a:cs typeface="Arial"/>
              </a:rPr>
              <a:t>t</a:t>
            </a:r>
            <a:r>
              <a:rPr lang="en-GB" sz="1100" spc="-5" dirty="0">
                <a:solidFill>
                  <a:prstClr val="black"/>
                </a:solidFill>
                <a:latin typeface="Arial"/>
                <a:ea typeface="Times New Roman"/>
                <a:cs typeface="Arial"/>
              </a:rPr>
              <a:t>h</a:t>
            </a:r>
            <a:r>
              <a:rPr lang="en-GB" sz="1100" dirty="0">
                <a:solidFill>
                  <a:prstClr val="black"/>
                </a:solidFill>
                <a:latin typeface="Arial"/>
                <a:ea typeface="Times New Roman"/>
                <a:cs typeface="Arial"/>
              </a:rPr>
              <a:t>e</a:t>
            </a:r>
            <a:r>
              <a:rPr lang="en-GB" sz="1100" spc="120" dirty="0">
                <a:solidFill>
                  <a:prstClr val="black"/>
                </a:solidFill>
                <a:latin typeface="Arial"/>
                <a:ea typeface="Times New Roman"/>
                <a:cs typeface="Arial"/>
              </a:rPr>
              <a:t> </a:t>
            </a:r>
            <a:r>
              <a:rPr lang="en-GB" sz="1100" spc="-5" dirty="0">
                <a:solidFill>
                  <a:prstClr val="black"/>
                </a:solidFill>
                <a:latin typeface="Arial"/>
                <a:ea typeface="Times New Roman"/>
                <a:cs typeface="Arial"/>
              </a:rPr>
              <a:t>Coun</a:t>
            </a:r>
            <a:r>
              <a:rPr lang="en-GB" sz="1100" dirty="0">
                <a:solidFill>
                  <a:prstClr val="black"/>
                </a:solidFill>
                <a:latin typeface="Arial"/>
                <a:ea typeface="Times New Roman"/>
                <a:cs typeface="Arial"/>
              </a:rPr>
              <a:t>c</a:t>
            </a:r>
            <a:r>
              <a:rPr lang="en-GB" sz="1100" spc="-5" dirty="0">
                <a:solidFill>
                  <a:prstClr val="black"/>
                </a:solidFill>
                <a:latin typeface="Arial"/>
                <a:ea typeface="Times New Roman"/>
                <a:cs typeface="Arial"/>
              </a:rPr>
              <a:t>i</a:t>
            </a:r>
            <a:r>
              <a:rPr lang="en-GB" sz="1100" dirty="0">
                <a:solidFill>
                  <a:prstClr val="black"/>
                </a:solidFill>
                <a:latin typeface="Arial"/>
                <a:ea typeface="Times New Roman"/>
                <a:cs typeface="Arial"/>
              </a:rPr>
              <a:t>l</a:t>
            </a:r>
            <a:r>
              <a:rPr lang="en-GB" sz="1100" spc="120" dirty="0">
                <a:solidFill>
                  <a:prstClr val="black"/>
                </a:solidFill>
                <a:latin typeface="Arial"/>
                <a:ea typeface="Times New Roman"/>
                <a:cs typeface="Arial"/>
              </a:rPr>
              <a:t> </a:t>
            </a:r>
            <a:r>
              <a:rPr lang="en-GB" sz="1100" spc="-5" dirty="0">
                <a:solidFill>
                  <a:prstClr val="black"/>
                </a:solidFill>
                <a:latin typeface="Arial"/>
                <a:ea typeface="Times New Roman"/>
                <a:cs typeface="Arial"/>
              </a:rPr>
              <a:t>bu</a:t>
            </a:r>
            <a:r>
              <a:rPr lang="en-GB" sz="1100" dirty="0">
                <a:solidFill>
                  <a:prstClr val="black"/>
                </a:solidFill>
                <a:latin typeface="Arial"/>
                <a:ea typeface="Times New Roman"/>
                <a:cs typeface="Arial"/>
              </a:rPr>
              <a:t>t</a:t>
            </a:r>
            <a:r>
              <a:rPr lang="en-GB" sz="1100" spc="130" dirty="0">
                <a:solidFill>
                  <a:prstClr val="black"/>
                </a:solidFill>
                <a:latin typeface="Arial"/>
                <a:ea typeface="Times New Roman"/>
                <a:cs typeface="Arial"/>
              </a:rPr>
              <a:t> </a:t>
            </a:r>
            <a:r>
              <a:rPr lang="en-GB" sz="1100" spc="-30" dirty="0">
                <a:solidFill>
                  <a:prstClr val="black"/>
                </a:solidFill>
                <a:latin typeface="Arial"/>
                <a:ea typeface="Times New Roman"/>
                <a:cs typeface="Arial"/>
              </a:rPr>
              <a:t>w</a:t>
            </a:r>
            <a:r>
              <a:rPr lang="en-GB" sz="1100" spc="-5" dirty="0">
                <a:solidFill>
                  <a:prstClr val="black"/>
                </a:solidFill>
                <a:latin typeface="Arial"/>
                <a:ea typeface="Times New Roman"/>
                <a:cs typeface="Arial"/>
              </a:rPr>
              <a:t>he</a:t>
            </a:r>
            <a:r>
              <a:rPr lang="en-GB" sz="1100" dirty="0">
                <a:solidFill>
                  <a:prstClr val="black"/>
                </a:solidFill>
                <a:latin typeface="Arial"/>
                <a:ea typeface="Times New Roman"/>
                <a:cs typeface="Arial"/>
              </a:rPr>
              <a:t>re</a:t>
            </a:r>
            <a:r>
              <a:rPr lang="en-GB" sz="1100" spc="120" dirty="0">
                <a:solidFill>
                  <a:prstClr val="black"/>
                </a:solidFill>
                <a:latin typeface="Arial"/>
                <a:ea typeface="Times New Roman"/>
                <a:cs typeface="Arial"/>
              </a:rPr>
              <a:t> </a:t>
            </a:r>
            <a:r>
              <a:rPr lang="en-GB" sz="1100" spc="5" dirty="0">
                <a:solidFill>
                  <a:prstClr val="black"/>
                </a:solidFill>
                <a:latin typeface="Arial"/>
                <a:ea typeface="Times New Roman"/>
                <a:cs typeface="Arial"/>
              </a:rPr>
              <a:t>t</a:t>
            </a:r>
            <a:r>
              <a:rPr lang="en-GB" sz="1100" dirty="0">
                <a:solidFill>
                  <a:prstClr val="black"/>
                </a:solidFill>
                <a:latin typeface="Arial"/>
                <a:ea typeface="Times New Roman"/>
                <a:cs typeface="Arial"/>
              </a:rPr>
              <a:t>h</a:t>
            </a:r>
            <a:r>
              <a:rPr lang="en-GB" sz="1100" spc="-5" dirty="0">
                <a:solidFill>
                  <a:prstClr val="black"/>
                </a:solidFill>
                <a:latin typeface="Arial"/>
                <a:ea typeface="Times New Roman"/>
                <a:cs typeface="Arial"/>
              </a:rPr>
              <a:t>e</a:t>
            </a:r>
            <a:r>
              <a:rPr lang="en-GB" sz="1100" dirty="0">
                <a:solidFill>
                  <a:prstClr val="black"/>
                </a:solidFill>
                <a:latin typeface="Arial"/>
                <a:ea typeface="Times New Roman"/>
                <a:cs typeface="Arial"/>
              </a:rPr>
              <a:t>y</a:t>
            </a:r>
            <a:r>
              <a:rPr lang="en-GB" sz="1100" spc="110" dirty="0">
                <a:solidFill>
                  <a:prstClr val="black"/>
                </a:solidFill>
                <a:latin typeface="Arial"/>
                <a:ea typeface="Times New Roman"/>
                <a:cs typeface="Arial"/>
              </a:rPr>
              <a:t> </a:t>
            </a:r>
            <a:r>
              <a:rPr lang="en-GB" sz="1100" dirty="0">
                <a:solidFill>
                  <a:prstClr val="black"/>
                </a:solidFill>
                <a:latin typeface="Arial"/>
                <a:ea typeface="Times New Roman"/>
                <a:cs typeface="Arial"/>
              </a:rPr>
              <a:t>do</a:t>
            </a:r>
            <a:r>
              <a:rPr lang="en-GB" sz="1100" spc="135" dirty="0">
                <a:solidFill>
                  <a:prstClr val="black"/>
                </a:solidFill>
                <a:latin typeface="Arial"/>
                <a:ea typeface="Times New Roman"/>
                <a:cs typeface="Arial"/>
              </a:rPr>
              <a:t> </a:t>
            </a:r>
            <a:r>
              <a:rPr lang="en-GB" sz="1100" spc="5" dirty="0">
                <a:solidFill>
                  <a:prstClr val="black"/>
                </a:solidFill>
                <a:latin typeface="Arial"/>
                <a:ea typeface="Times New Roman"/>
                <a:cs typeface="Arial"/>
              </a:rPr>
              <a:t>t</a:t>
            </a:r>
            <a:r>
              <a:rPr lang="en-GB" sz="1100" spc="-5" dirty="0">
                <a:solidFill>
                  <a:prstClr val="black"/>
                </a:solidFill>
                <a:latin typeface="Arial"/>
                <a:ea typeface="Times New Roman"/>
                <a:cs typeface="Arial"/>
              </a:rPr>
              <a:t>hi</a:t>
            </a:r>
            <a:r>
              <a:rPr lang="en-GB" sz="1100" dirty="0">
                <a:solidFill>
                  <a:prstClr val="black"/>
                </a:solidFill>
                <a:latin typeface="Arial"/>
                <a:ea typeface="Times New Roman"/>
                <a:cs typeface="Arial"/>
              </a:rPr>
              <a:t>s</a:t>
            </a:r>
            <a:r>
              <a:rPr lang="en-GB" sz="1100" spc="110" dirty="0">
                <a:solidFill>
                  <a:prstClr val="black"/>
                </a:solidFill>
                <a:latin typeface="Arial"/>
                <a:ea typeface="Times New Roman"/>
                <a:cs typeface="Arial"/>
              </a:rPr>
              <a:t> </a:t>
            </a:r>
            <a:r>
              <a:rPr lang="en-GB" sz="1100" spc="-20" dirty="0">
                <a:solidFill>
                  <a:prstClr val="black"/>
                </a:solidFill>
                <a:latin typeface="Arial"/>
                <a:ea typeface="Times New Roman"/>
                <a:cs typeface="Arial"/>
              </a:rPr>
              <a:t>w</a:t>
            </a:r>
            <a:r>
              <a:rPr lang="en-GB" sz="1100" spc="-5" dirty="0">
                <a:solidFill>
                  <a:prstClr val="black"/>
                </a:solidFill>
                <a:latin typeface="Arial"/>
                <a:ea typeface="Times New Roman"/>
                <a:cs typeface="Arial"/>
              </a:rPr>
              <a:t>i</a:t>
            </a:r>
            <a:r>
              <a:rPr lang="en-GB" sz="1100" spc="5" dirty="0">
                <a:solidFill>
                  <a:prstClr val="black"/>
                </a:solidFill>
                <a:latin typeface="Arial"/>
                <a:ea typeface="Times New Roman"/>
                <a:cs typeface="Arial"/>
              </a:rPr>
              <a:t>t</a:t>
            </a:r>
            <a:r>
              <a:rPr lang="en-GB" sz="1100" spc="-5" dirty="0">
                <a:solidFill>
                  <a:prstClr val="black"/>
                </a:solidFill>
                <a:latin typeface="Arial"/>
                <a:ea typeface="Times New Roman"/>
                <a:cs typeface="Arial"/>
              </a:rPr>
              <a:t>hi</a:t>
            </a:r>
            <a:r>
              <a:rPr lang="en-GB" sz="1100" dirty="0">
                <a:solidFill>
                  <a:prstClr val="black"/>
                </a:solidFill>
                <a:latin typeface="Arial"/>
                <a:ea typeface="Times New Roman"/>
                <a:cs typeface="Arial"/>
              </a:rPr>
              <a:t>n</a:t>
            </a:r>
            <a:r>
              <a:rPr lang="en-GB" sz="1100" spc="120" dirty="0">
                <a:solidFill>
                  <a:prstClr val="black"/>
                </a:solidFill>
                <a:latin typeface="Arial"/>
                <a:ea typeface="Times New Roman"/>
                <a:cs typeface="Arial"/>
              </a:rPr>
              <a:t> </a:t>
            </a:r>
            <a:r>
              <a:rPr lang="en-GB" sz="1100" spc="-5" dirty="0">
                <a:solidFill>
                  <a:prstClr val="black"/>
                </a:solidFill>
                <a:latin typeface="Arial"/>
                <a:ea typeface="Times New Roman"/>
                <a:cs typeface="Arial"/>
              </a:rPr>
              <a:t>1</a:t>
            </a:r>
            <a:r>
              <a:rPr lang="en-GB" sz="1100" dirty="0">
                <a:solidFill>
                  <a:prstClr val="black"/>
                </a:solidFill>
                <a:latin typeface="Arial"/>
                <a:ea typeface="Times New Roman"/>
                <a:cs typeface="Arial"/>
              </a:rPr>
              <a:t>2</a:t>
            </a:r>
            <a:r>
              <a:rPr lang="en-GB" sz="1100" spc="120" dirty="0">
                <a:solidFill>
                  <a:prstClr val="black"/>
                </a:solidFill>
                <a:latin typeface="Arial"/>
                <a:ea typeface="Times New Roman"/>
                <a:cs typeface="Arial"/>
              </a:rPr>
              <a:t> </a:t>
            </a:r>
            <a:r>
              <a:rPr lang="en-GB" sz="1100" dirty="0">
                <a:solidFill>
                  <a:prstClr val="black"/>
                </a:solidFill>
                <a:latin typeface="Arial"/>
                <a:ea typeface="Times New Roman"/>
                <a:cs typeface="Arial"/>
              </a:rPr>
              <a:t>m</a:t>
            </a:r>
            <a:r>
              <a:rPr lang="en-GB" sz="1100" spc="-5" dirty="0">
                <a:solidFill>
                  <a:prstClr val="black"/>
                </a:solidFill>
                <a:latin typeface="Arial"/>
                <a:ea typeface="Times New Roman"/>
                <a:cs typeface="Arial"/>
              </a:rPr>
              <a:t>on</a:t>
            </a:r>
            <a:r>
              <a:rPr lang="en-GB" sz="1100" spc="5" dirty="0">
                <a:solidFill>
                  <a:prstClr val="black"/>
                </a:solidFill>
                <a:latin typeface="Arial"/>
                <a:ea typeface="Times New Roman"/>
                <a:cs typeface="Arial"/>
              </a:rPr>
              <a:t>t</a:t>
            </a:r>
            <a:r>
              <a:rPr lang="en-GB" sz="1100" spc="-5" dirty="0">
                <a:solidFill>
                  <a:prstClr val="black"/>
                </a:solidFill>
                <a:latin typeface="Arial"/>
                <a:ea typeface="Times New Roman"/>
                <a:cs typeface="Arial"/>
              </a:rPr>
              <a:t>h</a:t>
            </a:r>
            <a:r>
              <a:rPr lang="en-GB" sz="1100" dirty="0">
                <a:solidFill>
                  <a:prstClr val="black"/>
                </a:solidFill>
                <a:latin typeface="Arial"/>
                <a:ea typeface="Times New Roman"/>
                <a:cs typeface="Arial"/>
              </a:rPr>
              <a:t>s</a:t>
            </a:r>
            <a:r>
              <a:rPr lang="en-GB" sz="1100" spc="125" dirty="0">
                <a:solidFill>
                  <a:prstClr val="black"/>
                </a:solidFill>
                <a:latin typeface="Arial"/>
                <a:ea typeface="Times New Roman"/>
                <a:cs typeface="Arial"/>
              </a:rPr>
              <a:t> </a:t>
            </a:r>
            <a:r>
              <a:rPr lang="en-GB" sz="1100" spc="-15" dirty="0">
                <a:solidFill>
                  <a:prstClr val="black"/>
                </a:solidFill>
                <a:latin typeface="Arial"/>
                <a:ea typeface="Times New Roman"/>
                <a:cs typeface="Arial"/>
              </a:rPr>
              <a:t>o</a:t>
            </a:r>
            <a:r>
              <a:rPr lang="en-GB" sz="1100" dirty="0">
                <a:solidFill>
                  <a:prstClr val="black"/>
                </a:solidFill>
                <a:latin typeface="Arial"/>
                <a:ea typeface="Times New Roman"/>
                <a:cs typeface="Arial"/>
              </a:rPr>
              <a:t>f</a:t>
            </a:r>
            <a:r>
              <a:rPr lang="en-GB" sz="1100" spc="150" dirty="0">
                <a:solidFill>
                  <a:prstClr val="black"/>
                </a:solidFill>
                <a:latin typeface="Arial"/>
                <a:ea typeface="Times New Roman"/>
                <a:cs typeface="Arial"/>
              </a:rPr>
              <a:t> </a:t>
            </a:r>
            <a:r>
              <a:rPr lang="en-GB" sz="1100" dirty="0">
                <a:solidFill>
                  <a:prstClr val="black"/>
                </a:solidFill>
                <a:latin typeface="Arial"/>
                <a:ea typeface="Times New Roman"/>
                <a:cs typeface="Arial"/>
              </a:rPr>
              <a:t>s</a:t>
            </a:r>
            <a:r>
              <a:rPr lang="en-GB" sz="1100" spc="-20" dirty="0">
                <a:solidFill>
                  <a:prstClr val="black"/>
                </a:solidFill>
                <a:latin typeface="Arial"/>
                <a:ea typeface="Times New Roman"/>
                <a:cs typeface="Arial"/>
              </a:rPr>
              <a:t>i</a:t>
            </a:r>
            <a:r>
              <a:rPr lang="en-GB" sz="1100" spc="20" dirty="0">
                <a:solidFill>
                  <a:prstClr val="black"/>
                </a:solidFill>
                <a:latin typeface="Arial"/>
                <a:ea typeface="Times New Roman"/>
                <a:cs typeface="Arial"/>
              </a:rPr>
              <a:t>g</a:t>
            </a:r>
            <a:r>
              <a:rPr lang="en-GB" sz="1100" spc="-5" dirty="0">
                <a:solidFill>
                  <a:prstClr val="black"/>
                </a:solidFill>
                <a:latin typeface="Arial"/>
                <a:ea typeface="Times New Roman"/>
                <a:cs typeface="Arial"/>
              </a:rPr>
              <a:t>n</a:t>
            </a:r>
            <a:r>
              <a:rPr lang="en-GB" sz="1100" spc="-20" dirty="0">
                <a:solidFill>
                  <a:prstClr val="black"/>
                </a:solidFill>
                <a:latin typeface="Arial"/>
                <a:ea typeface="Times New Roman"/>
                <a:cs typeface="Arial"/>
              </a:rPr>
              <a:t>i</a:t>
            </a:r>
            <a:r>
              <a:rPr lang="en-GB" sz="1100" spc="-15" dirty="0">
                <a:solidFill>
                  <a:prstClr val="black"/>
                </a:solidFill>
                <a:latin typeface="Arial"/>
                <a:ea typeface="Times New Roman"/>
                <a:cs typeface="Arial"/>
              </a:rPr>
              <a:t>n</a:t>
            </a:r>
            <a:r>
              <a:rPr lang="en-GB" sz="1100" dirty="0">
                <a:solidFill>
                  <a:prstClr val="black"/>
                </a:solidFill>
                <a:latin typeface="Arial"/>
                <a:ea typeface="Times New Roman"/>
                <a:cs typeface="Arial"/>
              </a:rPr>
              <a:t>g</a:t>
            </a:r>
            <a:r>
              <a:rPr lang="en-GB" sz="1100" spc="145" dirty="0">
                <a:solidFill>
                  <a:prstClr val="black"/>
                </a:solidFill>
                <a:latin typeface="Arial"/>
                <a:ea typeface="Times New Roman"/>
                <a:cs typeface="Arial"/>
              </a:rPr>
              <a:t> </a:t>
            </a:r>
            <a:r>
              <a:rPr lang="en-GB" sz="1100" dirty="0">
                <a:solidFill>
                  <a:prstClr val="black"/>
                </a:solidFill>
                <a:latin typeface="Arial"/>
                <a:ea typeface="Times New Roman"/>
                <a:cs typeface="Arial"/>
              </a:rPr>
              <a:t>a</a:t>
            </a:r>
            <a:r>
              <a:rPr lang="en-GB" sz="1100" spc="125" dirty="0">
                <a:solidFill>
                  <a:prstClr val="black"/>
                </a:solidFill>
                <a:latin typeface="Arial"/>
                <a:ea typeface="Times New Roman"/>
                <a:cs typeface="Arial"/>
              </a:rPr>
              <a:t> </a:t>
            </a:r>
            <a:r>
              <a:rPr lang="en-GB" sz="1100" dirty="0">
                <a:solidFill>
                  <a:prstClr val="black"/>
                </a:solidFill>
                <a:latin typeface="Arial"/>
                <a:ea typeface="Times New Roman"/>
                <a:cs typeface="Arial"/>
              </a:rPr>
              <a:t>c</a:t>
            </a:r>
            <a:r>
              <a:rPr lang="en-GB" sz="1100" spc="-5" dirty="0">
                <a:solidFill>
                  <a:prstClr val="black"/>
                </a:solidFill>
                <a:latin typeface="Arial"/>
                <a:ea typeface="Times New Roman"/>
                <a:cs typeface="Arial"/>
              </a:rPr>
              <a:t>o</a:t>
            </a:r>
            <a:r>
              <a:rPr lang="en-GB" sz="1100" dirty="0">
                <a:solidFill>
                  <a:prstClr val="black"/>
                </a:solidFill>
                <a:latin typeface="Arial"/>
                <a:ea typeface="Times New Roman"/>
                <a:cs typeface="Arial"/>
              </a:rPr>
              <a:t>m</a:t>
            </a:r>
            <a:r>
              <a:rPr lang="en-GB" sz="1100" spc="-15" dirty="0">
                <a:solidFill>
                  <a:prstClr val="black"/>
                </a:solidFill>
                <a:latin typeface="Arial"/>
                <a:ea typeface="Times New Roman"/>
                <a:cs typeface="Arial"/>
              </a:rPr>
              <a:t>p</a:t>
            </a:r>
            <a:r>
              <a:rPr lang="en-GB" sz="1100" dirty="0">
                <a:solidFill>
                  <a:prstClr val="black"/>
                </a:solidFill>
                <a:latin typeface="Arial"/>
                <a:ea typeface="Times New Roman"/>
                <a:cs typeface="Arial"/>
              </a:rPr>
              <a:t>r</a:t>
            </a:r>
            <a:r>
              <a:rPr lang="en-GB" sz="1100" spc="-5" dirty="0">
                <a:solidFill>
                  <a:prstClr val="black"/>
                </a:solidFill>
                <a:latin typeface="Arial"/>
                <a:ea typeface="Times New Roman"/>
                <a:cs typeface="Arial"/>
              </a:rPr>
              <a:t>o</a:t>
            </a:r>
            <a:r>
              <a:rPr lang="en-GB" sz="1100" dirty="0">
                <a:solidFill>
                  <a:prstClr val="black"/>
                </a:solidFill>
                <a:latin typeface="Arial"/>
                <a:ea typeface="Times New Roman"/>
                <a:cs typeface="Arial"/>
              </a:rPr>
              <a:t>m</a:t>
            </a:r>
            <a:r>
              <a:rPr lang="en-GB" sz="1100" spc="-20" dirty="0">
                <a:solidFill>
                  <a:prstClr val="black"/>
                </a:solidFill>
                <a:latin typeface="Arial"/>
                <a:ea typeface="Times New Roman"/>
                <a:cs typeface="Arial"/>
              </a:rPr>
              <a:t>i</a:t>
            </a:r>
            <a:r>
              <a:rPr lang="en-GB" sz="1100" dirty="0">
                <a:solidFill>
                  <a:prstClr val="black"/>
                </a:solidFill>
                <a:latin typeface="Arial"/>
                <a:ea typeface="Times New Roman"/>
                <a:cs typeface="Arial"/>
              </a:rPr>
              <a:t>se </a:t>
            </a:r>
            <a:r>
              <a:rPr lang="en-GB" sz="1100" spc="-15" dirty="0">
                <a:solidFill>
                  <a:prstClr val="black"/>
                </a:solidFill>
                <a:latin typeface="Arial"/>
                <a:ea typeface="Times New Roman"/>
                <a:cs typeface="Arial"/>
              </a:rPr>
              <a:t>a</a:t>
            </a:r>
            <a:r>
              <a:rPr lang="en-GB" sz="1100" spc="10" dirty="0">
                <a:solidFill>
                  <a:prstClr val="black"/>
                </a:solidFill>
                <a:latin typeface="Arial"/>
                <a:ea typeface="Times New Roman"/>
                <a:cs typeface="Arial"/>
              </a:rPr>
              <a:t>g</a:t>
            </a:r>
            <a:r>
              <a:rPr lang="en-GB" sz="1100" dirty="0">
                <a:solidFill>
                  <a:prstClr val="black"/>
                </a:solidFill>
                <a:latin typeface="Arial"/>
                <a:ea typeface="Times New Roman"/>
                <a:cs typeface="Arial"/>
              </a:rPr>
              <a:t>r</a:t>
            </a:r>
            <a:r>
              <a:rPr lang="en-GB" sz="1100" spc="-15" dirty="0">
                <a:solidFill>
                  <a:prstClr val="black"/>
                </a:solidFill>
                <a:latin typeface="Arial"/>
                <a:ea typeface="Times New Roman"/>
                <a:cs typeface="Arial"/>
              </a:rPr>
              <a:t>ee</a:t>
            </a:r>
            <a:r>
              <a:rPr lang="en-GB" sz="1100" dirty="0">
                <a:solidFill>
                  <a:prstClr val="black"/>
                </a:solidFill>
                <a:latin typeface="Arial"/>
                <a:ea typeface="Times New Roman"/>
                <a:cs typeface="Arial"/>
              </a:rPr>
              <a:t>m</a:t>
            </a:r>
            <a:r>
              <a:rPr lang="en-GB" sz="1100" spc="-5" dirty="0">
                <a:solidFill>
                  <a:prstClr val="black"/>
                </a:solidFill>
                <a:latin typeface="Arial"/>
                <a:ea typeface="Times New Roman"/>
                <a:cs typeface="Arial"/>
              </a:rPr>
              <a:t>en</a:t>
            </a:r>
            <a:r>
              <a:rPr lang="en-GB" sz="1100" dirty="0">
                <a:solidFill>
                  <a:prstClr val="black"/>
                </a:solidFill>
                <a:latin typeface="Arial"/>
                <a:ea typeface="Times New Roman"/>
                <a:cs typeface="Arial"/>
              </a:rPr>
              <a:t>t</a:t>
            </a:r>
            <a:r>
              <a:rPr lang="en-GB" sz="1100" spc="10" dirty="0">
                <a:solidFill>
                  <a:prstClr val="black"/>
                </a:solidFill>
                <a:latin typeface="Arial"/>
                <a:ea typeface="Times New Roman"/>
                <a:cs typeface="Arial"/>
              </a:rPr>
              <a:t> </a:t>
            </a:r>
            <a:r>
              <a:rPr lang="en-GB" sz="1100" spc="5" dirty="0">
                <a:solidFill>
                  <a:prstClr val="black"/>
                </a:solidFill>
                <a:latin typeface="Arial"/>
                <a:ea typeface="Times New Roman"/>
                <a:cs typeface="Arial"/>
              </a:rPr>
              <a:t>t</a:t>
            </a:r>
            <a:r>
              <a:rPr lang="en-GB" sz="1100" dirty="0">
                <a:solidFill>
                  <a:prstClr val="black"/>
                </a:solidFill>
                <a:latin typeface="Arial"/>
                <a:ea typeface="Times New Roman"/>
                <a:cs typeface="Arial"/>
              </a:rPr>
              <a:t>h</a:t>
            </a:r>
            <a:r>
              <a:rPr lang="en-GB" sz="1100" spc="-5" dirty="0">
                <a:solidFill>
                  <a:prstClr val="black"/>
                </a:solidFill>
                <a:latin typeface="Arial"/>
                <a:ea typeface="Times New Roman"/>
                <a:cs typeface="Arial"/>
              </a:rPr>
              <a:t>e</a:t>
            </a:r>
            <a:r>
              <a:rPr lang="en-GB" sz="1100" dirty="0">
                <a:solidFill>
                  <a:prstClr val="black"/>
                </a:solidFill>
                <a:latin typeface="Arial"/>
                <a:ea typeface="Times New Roman"/>
                <a:cs typeface="Arial"/>
              </a:rPr>
              <a:t>y</a:t>
            </a:r>
            <a:r>
              <a:rPr lang="en-GB" sz="1100" spc="-10" dirty="0">
                <a:solidFill>
                  <a:prstClr val="black"/>
                </a:solidFill>
                <a:latin typeface="Arial"/>
                <a:ea typeface="Times New Roman"/>
                <a:cs typeface="Arial"/>
              </a:rPr>
              <a:t> </a:t>
            </a:r>
            <a:r>
              <a:rPr lang="en-GB" sz="1100" spc="-5" dirty="0">
                <a:solidFill>
                  <a:prstClr val="black"/>
                </a:solidFill>
                <a:latin typeface="Arial"/>
                <a:ea typeface="Times New Roman"/>
                <a:cs typeface="Arial"/>
              </a:rPr>
              <a:t>a</a:t>
            </a:r>
            <a:r>
              <a:rPr lang="en-GB" sz="1100" dirty="0">
                <a:solidFill>
                  <a:prstClr val="black"/>
                </a:solidFill>
                <a:latin typeface="Arial"/>
                <a:ea typeface="Times New Roman"/>
                <a:cs typeface="Arial"/>
              </a:rPr>
              <a:t>re</a:t>
            </a:r>
            <a:r>
              <a:rPr lang="en-GB" sz="1100" spc="15" dirty="0">
                <a:solidFill>
                  <a:prstClr val="black"/>
                </a:solidFill>
                <a:latin typeface="Arial"/>
                <a:ea typeface="Times New Roman"/>
                <a:cs typeface="Arial"/>
              </a:rPr>
              <a:t> </a:t>
            </a:r>
            <a:r>
              <a:rPr lang="en-GB" sz="1100" spc="-30" dirty="0">
                <a:solidFill>
                  <a:prstClr val="black"/>
                </a:solidFill>
                <a:latin typeface="Arial"/>
                <a:ea typeface="Times New Roman"/>
                <a:cs typeface="Arial"/>
              </a:rPr>
              <a:t>w</a:t>
            </a:r>
            <a:r>
              <a:rPr lang="en-GB" sz="1100" spc="-5" dirty="0">
                <a:solidFill>
                  <a:prstClr val="black"/>
                </a:solidFill>
                <a:latin typeface="Arial"/>
                <a:ea typeface="Times New Roman"/>
                <a:cs typeface="Arial"/>
              </a:rPr>
              <a:t>il</a:t>
            </a:r>
            <a:r>
              <a:rPr lang="en-GB" sz="1100" dirty="0">
                <a:solidFill>
                  <a:prstClr val="black"/>
                </a:solidFill>
                <a:latin typeface="Arial"/>
                <a:ea typeface="Times New Roman"/>
                <a:cs typeface="Arial"/>
              </a:rPr>
              <a:t>l</a:t>
            </a:r>
            <a:r>
              <a:rPr lang="en-GB" sz="1100" spc="10" dirty="0">
                <a:solidFill>
                  <a:prstClr val="black"/>
                </a:solidFill>
                <a:latin typeface="Arial"/>
                <a:ea typeface="Times New Roman"/>
                <a:cs typeface="Arial"/>
              </a:rPr>
              <a:t> </a:t>
            </a:r>
            <a:r>
              <a:rPr lang="en-GB" sz="1100" spc="-5" dirty="0">
                <a:solidFill>
                  <a:prstClr val="black"/>
                </a:solidFill>
                <a:latin typeface="Arial"/>
                <a:ea typeface="Times New Roman"/>
                <a:cs typeface="Arial"/>
              </a:rPr>
              <a:t>b</a:t>
            </a:r>
            <a:r>
              <a:rPr lang="en-GB" sz="1100" dirty="0">
                <a:solidFill>
                  <a:prstClr val="black"/>
                </a:solidFill>
                <a:latin typeface="Arial"/>
                <a:ea typeface="Times New Roman"/>
                <a:cs typeface="Arial"/>
              </a:rPr>
              <a:t>e</a:t>
            </a:r>
            <a:r>
              <a:rPr lang="en-GB" sz="1100" spc="15" dirty="0">
                <a:solidFill>
                  <a:prstClr val="black"/>
                </a:solidFill>
                <a:latin typeface="Arial"/>
                <a:ea typeface="Times New Roman"/>
                <a:cs typeface="Arial"/>
              </a:rPr>
              <a:t> </a:t>
            </a:r>
            <a:r>
              <a:rPr lang="en-GB" sz="1100" spc="-5" dirty="0">
                <a:solidFill>
                  <a:prstClr val="black"/>
                </a:solidFill>
                <a:latin typeface="Arial"/>
                <a:ea typeface="Times New Roman"/>
                <a:cs typeface="Arial"/>
              </a:rPr>
              <a:t>o</a:t>
            </a:r>
            <a:r>
              <a:rPr lang="en-GB" sz="1100" dirty="0">
                <a:solidFill>
                  <a:prstClr val="black"/>
                </a:solidFill>
                <a:latin typeface="Arial"/>
                <a:ea typeface="Times New Roman"/>
                <a:cs typeface="Arial"/>
              </a:rPr>
              <a:t>b</a:t>
            </a:r>
            <a:r>
              <a:rPr lang="en-GB" sz="1100" spc="-5" dirty="0">
                <a:solidFill>
                  <a:prstClr val="black"/>
                </a:solidFill>
                <a:latin typeface="Arial"/>
                <a:ea typeface="Times New Roman"/>
                <a:cs typeface="Arial"/>
              </a:rPr>
              <a:t>li</a:t>
            </a:r>
            <a:r>
              <a:rPr lang="en-GB" sz="1100" spc="20" dirty="0">
                <a:solidFill>
                  <a:prstClr val="black"/>
                </a:solidFill>
                <a:latin typeface="Arial"/>
                <a:ea typeface="Times New Roman"/>
                <a:cs typeface="Arial"/>
              </a:rPr>
              <a:t>g</a:t>
            </a:r>
            <a:r>
              <a:rPr lang="en-GB" sz="1100" spc="-5" dirty="0">
                <a:solidFill>
                  <a:prstClr val="black"/>
                </a:solidFill>
                <a:latin typeface="Arial"/>
                <a:ea typeface="Times New Roman"/>
                <a:cs typeface="Arial"/>
              </a:rPr>
              <a:t>e</a:t>
            </a:r>
            <a:r>
              <a:rPr lang="en-GB" sz="1100" dirty="0">
                <a:solidFill>
                  <a:prstClr val="black"/>
                </a:solidFill>
                <a:latin typeface="Arial"/>
                <a:ea typeface="Times New Roman"/>
                <a:cs typeface="Arial"/>
              </a:rPr>
              <a:t>d </a:t>
            </a:r>
            <a:r>
              <a:rPr lang="en-GB" sz="1100" spc="5" dirty="0">
                <a:solidFill>
                  <a:prstClr val="black"/>
                </a:solidFill>
                <a:latin typeface="Arial"/>
                <a:ea typeface="Times New Roman"/>
                <a:cs typeface="Arial"/>
              </a:rPr>
              <a:t>t</a:t>
            </a:r>
            <a:r>
              <a:rPr lang="en-GB" sz="1100" dirty="0">
                <a:solidFill>
                  <a:prstClr val="black"/>
                </a:solidFill>
                <a:latin typeface="Arial"/>
                <a:ea typeface="Times New Roman"/>
                <a:cs typeface="Arial"/>
              </a:rPr>
              <a:t>o re</a:t>
            </a:r>
            <a:r>
              <a:rPr lang="en-GB" sz="1100" spc="-5" dirty="0">
                <a:solidFill>
                  <a:prstClr val="black"/>
                </a:solidFill>
                <a:latin typeface="Arial"/>
                <a:ea typeface="Times New Roman"/>
                <a:cs typeface="Arial"/>
              </a:rPr>
              <a:t>p</a:t>
            </a:r>
            <a:r>
              <a:rPr lang="en-GB" sz="1100" dirty="0">
                <a:solidFill>
                  <a:prstClr val="black"/>
                </a:solidFill>
                <a:latin typeface="Arial"/>
                <a:ea typeface="Times New Roman"/>
                <a:cs typeface="Arial"/>
              </a:rPr>
              <a:t>ay</a:t>
            </a:r>
            <a:r>
              <a:rPr lang="en-GB" sz="1100" spc="-10" dirty="0">
                <a:solidFill>
                  <a:prstClr val="black"/>
                </a:solidFill>
                <a:latin typeface="Arial"/>
                <a:ea typeface="Times New Roman"/>
                <a:cs typeface="Arial"/>
              </a:rPr>
              <a:t> </a:t>
            </a:r>
            <a:r>
              <a:rPr lang="en-GB" sz="1100" spc="5" dirty="0">
                <a:solidFill>
                  <a:prstClr val="black"/>
                </a:solidFill>
                <a:latin typeface="Arial"/>
                <a:ea typeface="Times New Roman"/>
                <a:cs typeface="Arial"/>
              </a:rPr>
              <a:t>t</a:t>
            </a:r>
            <a:r>
              <a:rPr lang="en-GB" sz="1100" spc="-5" dirty="0">
                <a:solidFill>
                  <a:prstClr val="black"/>
                </a:solidFill>
                <a:latin typeface="Arial"/>
                <a:ea typeface="Times New Roman"/>
                <a:cs typeface="Arial"/>
              </a:rPr>
              <a:t>he</a:t>
            </a:r>
            <a:r>
              <a:rPr lang="en-GB" sz="1100" spc="-20" dirty="0">
                <a:solidFill>
                  <a:prstClr val="black"/>
                </a:solidFill>
                <a:latin typeface="Arial"/>
                <a:ea typeface="Times New Roman"/>
                <a:cs typeface="Arial"/>
              </a:rPr>
              <a:t>i</a:t>
            </a:r>
            <a:r>
              <a:rPr lang="en-GB" sz="1100" dirty="0">
                <a:solidFill>
                  <a:prstClr val="black"/>
                </a:solidFill>
                <a:latin typeface="Arial"/>
                <a:ea typeface="Times New Roman"/>
                <a:cs typeface="Arial"/>
              </a:rPr>
              <a:t>r</a:t>
            </a:r>
            <a:r>
              <a:rPr lang="en-GB" sz="1100" spc="-15" dirty="0">
                <a:solidFill>
                  <a:prstClr val="black"/>
                </a:solidFill>
                <a:latin typeface="Arial"/>
                <a:ea typeface="Times New Roman"/>
                <a:cs typeface="Arial"/>
              </a:rPr>
              <a:t> </a:t>
            </a:r>
            <a:r>
              <a:rPr lang="en-GB" sz="1100" spc="-5" dirty="0">
                <a:solidFill>
                  <a:prstClr val="black"/>
                </a:solidFill>
                <a:latin typeface="Arial"/>
                <a:ea typeface="Times New Roman"/>
                <a:cs typeface="Arial"/>
              </a:rPr>
              <a:t>e</a:t>
            </a:r>
            <a:r>
              <a:rPr lang="en-GB" sz="1100" spc="-25" dirty="0">
                <a:solidFill>
                  <a:prstClr val="black"/>
                </a:solidFill>
                <a:latin typeface="Arial"/>
                <a:ea typeface="Times New Roman"/>
                <a:cs typeface="Arial"/>
              </a:rPr>
              <a:t>x</a:t>
            </a:r>
            <a:r>
              <a:rPr lang="en-GB" sz="1100" spc="-5" dirty="0">
                <a:solidFill>
                  <a:prstClr val="black"/>
                </a:solidFill>
                <a:latin typeface="Arial"/>
                <a:ea typeface="Times New Roman"/>
                <a:cs typeface="Arial"/>
              </a:rPr>
              <a:t>i</a:t>
            </a:r>
            <a:r>
              <a:rPr lang="en-GB" sz="1100" dirty="0">
                <a:solidFill>
                  <a:prstClr val="black"/>
                </a:solidFill>
                <a:latin typeface="Arial"/>
                <a:ea typeface="Times New Roman"/>
                <a:cs typeface="Arial"/>
              </a:rPr>
              <a:t>t</a:t>
            </a:r>
            <a:r>
              <a:rPr lang="en-GB" sz="1100" spc="20" dirty="0">
                <a:solidFill>
                  <a:prstClr val="black"/>
                </a:solidFill>
                <a:latin typeface="Arial"/>
                <a:ea typeface="Times New Roman"/>
                <a:cs typeface="Arial"/>
              </a:rPr>
              <a:t> </a:t>
            </a:r>
            <a:r>
              <a:rPr lang="en-GB" sz="1100" spc="-5" dirty="0">
                <a:solidFill>
                  <a:prstClr val="black"/>
                </a:solidFill>
                <a:latin typeface="Arial"/>
                <a:ea typeface="Times New Roman"/>
                <a:cs typeface="Arial"/>
              </a:rPr>
              <a:t>pa</a:t>
            </a:r>
            <a:r>
              <a:rPr lang="en-GB" sz="1100" dirty="0">
                <a:solidFill>
                  <a:prstClr val="black"/>
                </a:solidFill>
                <a:latin typeface="Arial"/>
                <a:ea typeface="Times New Roman"/>
                <a:cs typeface="Arial"/>
              </a:rPr>
              <a:t>c</a:t>
            </a:r>
            <a:r>
              <a:rPr lang="en-GB" sz="1100" spc="10" dirty="0">
                <a:solidFill>
                  <a:prstClr val="black"/>
                </a:solidFill>
                <a:latin typeface="Arial"/>
                <a:ea typeface="Times New Roman"/>
                <a:cs typeface="Arial"/>
              </a:rPr>
              <a:t>k</a:t>
            </a:r>
            <a:r>
              <a:rPr lang="en-GB" sz="1100" spc="-30" dirty="0">
                <a:solidFill>
                  <a:prstClr val="black"/>
                </a:solidFill>
                <a:latin typeface="Arial"/>
                <a:ea typeface="Times New Roman"/>
                <a:cs typeface="Arial"/>
              </a:rPr>
              <a:t>a</a:t>
            </a:r>
            <a:r>
              <a:rPr lang="en-GB" sz="1100" spc="20" dirty="0">
                <a:solidFill>
                  <a:prstClr val="black"/>
                </a:solidFill>
                <a:latin typeface="Arial"/>
                <a:ea typeface="Times New Roman"/>
                <a:cs typeface="Arial"/>
              </a:rPr>
              <a:t>g</a:t>
            </a:r>
            <a:r>
              <a:rPr lang="en-GB" sz="1100" spc="-30" dirty="0">
                <a:solidFill>
                  <a:prstClr val="black"/>
                </a:solidFill>
                <a:latin typeface="Arial"/>
                <a:ea typeface="Times New Roman"/>
                <a:cs typeface="Arial"/>
              </a:rPr>
              <a:t>e</a:t>
            </a:r>
            <a:r>
              <a:rPr lang="en-GB" sz="1100" dirty="0">
                <a:solidFill>
                  <a:prstClr val="black"/>
                </a:solidFill>
                <a:latin typeface="Arial"/>
                <a:ea typeface="Times New Roman"/>
                <a:cs typeface="Arial"/>
              </a:rPr>
              <a:t>.</a:t>
            </a:r>
            <a:endParaRPr lang="en-GB" sz="1000" dirty="0">
              <a:solidFill>
                <a:prstClr val="black"/>
              </a:solidFill>
              <a:latin typeface="Arial"/>
              <a:ea typeface="Times New Roman"/>
              <a:cs typeface="Times New Roman"/>
            </a:endParaRPr>
          </a:p>
          <a:p>
            <a:pPr lvl="0" eaLnBrk="0" hangingPunct="0"/>
            <a:r>
              <a:rPr lang="en-GB" sz="1200" dirty="0">
                <a:solidFill>
                  <a:prstClr val="black"/>
                </a:solidFill>
                <a:latin typeface="Times New Roman"/>
                <a:ea typeface="Times New Roman"/>
                <a:cs typeface="Times New Roman"/>
              </a:rPr>
              <a:t> </a:t>
            </a:r>
            <a:endParaRPr lang="en-GB" sz="1000" dirty="0">
              <a:solidFill>
                <a:prstClr val="black"/>
              </a:solidFill>
              <a:latin typeface="Arial"/>
              <a:ea typeface="Times New Roman"/>
              <a:cs typeface="Times New Roman"/>
            </a:endParaRPr>
          </a:p>
          <a:p>
            <a:pPr marR="123190" lvl="0" algn="just" eaLnBrk="0" hangingPunct="0"/>
            <a:r>
              <a:rPr lang="en-GB" sz="1100" spc="-10" dirty="0">
                <a:solidFill>
                  <a:prstClr val="black"/>
                </a:solidFill>
                <a:latin typeface="Arial"/>
                <a:ea typeface="Times New Roman"/>
                <a:cs typeface="Arial"/>
              </a:rPr>
              <a:t>I</a:t>
            </a:r>
            <a:r>
              <a:rPr lang="en-GB" sz="1100" dirty="0">
                <a:solidFill>
                  <a:prstClr val="black"/>
                </a:solidFill>
                <a:latin typeface="Arial"/>
                <a:ea typeface="Times New Roman"/>
                <a:cs typeface="Arial"/>
              </a:rPr>
              <a:t>f</a:t>
            </a:r>
            <a:r>
              <a:rPr lang="en-GB" sz="1100" spc="80" dirty="0">
                <a:solidFill>
                  <a:prstClr val="black"/>
                </a:solidFill>
                <a:latin typeface="Arial"/>
                <a:ea typeface="Times New Roman"/>
                <a:cs typeface="Arial"/>
              </a:rPr>
              <a:t> </a:t>
            </a:r>
            <a:r>
              <a:rPr lang="en-GB" sz="1100" dirty="0">
                <a:solidFill>
                  <a:prstClr val="black"/>
                </a:solidFill>
                <a:latin typeface="Arial"/>
                <a:ea typeface="Times New Roman"/>
                <a:cs typeface="Arial"/>
              </a:rPr>
              <a:t>a</a:t>
            </a:r>
            <a:r>
              <a:rPr lang="en-GB" sz="1100" spc="35" dirty="0">
                <a:solidFill>
                  <a:prstClr val="black"/>
                </a:solidFill>
                <a:latin typeface="Arial"/>
                <a:ea typeface="Times New Roman"/>
                <a:cs typeface="Arial"/>
              </a:rPr>
              <a:t> </a:t>
            </a:r>
            <a:r>
              <a:rPr lang="en-GB" sz="1100" dirty="0">
                <a:solidFill>
                  <a:prstClr val="black"/>
                </a:solidFill>
                <a:latin typeface="Arial"/>
                <a:ea typeface="Times New Roman"/>
                <a:cs typeface="Arial"/>
              </a:rPr>
              <a:t>ca</a:t>
            </a:r>
            <a:r>
              <a:rPr lang="en-GB" sz="1100" spc="-5" dirty="0">
                <a:solidFill>
                  <a:prstClr val="black"/>
                </a:solidFill>
                <a:latin typeface="Arial"/>
                <a:ea typeface="Times New Roman"/>
                <a:cs typeface="Arial"/>
              </a:rPr>
              <a:t>n</a:t>
            </a:r>
            <a:r>
              <a:rPr lang="en-GB" sz="1100" dirty="0">
                <a:solidFill>
                  <a:prstClr val="black"/>
                </a:solidFill>
                <a:latin typeface="Arial"/>
                <a:ea typeface="Times New Roman"/>
                <a:cs typeface="Arial"/>
              </a:rPr>
              <a:t>d</a:t>
            </a:r>
            <a:r>
              <a:rPr lang="en-GB" sz="1100" spc="-5" dirty="0">
                <a:solidFill>
                  <a:prstClr val="black"/>
                </a:solidFill>
                <a:latin typeface="Arial"/>
                <a:ea typeface="Times New Roman"/>
                <a:cs typeface="Arial"/>
              </a:rPr>
              <a:t>ida</a:t>
            </a:r>
            <a:r>
              <a:rPr lang="en-GB" sz="1100" spc="5" dirty="0">
                <a:solidFill>
                  <a:prstClr val="black"/>
                </a:solidFill>
                <a:latin typeface="Arial"/>
                <a:ea typeface="Times New Roman"/>
                <a:cs typeface="Arial"/>
              </a:rPr>
              <a:t>t</a:t>
            </a:r>
            <a:r>
              <a:rPr lang="en-GB" sz="1100" dirty="0">
                <a:solidFill>
                  <a:prstClr val="black"/>
                </a:solidFill>
                <a:latin typeface="Arial"/>
                <a:ea typeface="Times New Roman"/>
                <a:cs typeface="Arial"/>
              </a:rPr>
              <a:t>e</a:t>
            </a:r>
            <a:r>
              <a:rPr lang="en-GB" sz="1100" spc="50" dirty="0">
                <a:solidFill>
                  <a:prstClr val="black"/>
                </a:solidFill>
                <a:latin typeface="Arial"/>
                <a:ea typeface="Times New Roman"/>
                <a:cs typeface="Arial"/>
              </a:rPr>
              <a:t> </a:t>
            </a:r>
            <a:r>
              <a:rPr lang="en-GB" sz="1100" spc="-5" dirty="0">
                <a:solidFill>
                  <a:prstClr val="black"/>
                </a:solidFill>
                <a:latin typeface="Arial"/>
                <a:ea typeface="Times New Roman"/>
                <a:cs typeface="Arial"/>
              </a:rPr>
              <a:t>i</a:t>
            </a:r>
            <a:r>
              <a:rPr lang="en-GB" sz="1100" dirty="0">
                <a:solidFill>
                  <a:prstClr val="black"/>
                </a:solidFill>
                <a:latin typeface="Arial"/>
                <a:ea typeface="Times New Roman"/>
                <a:cs typeface="Arial"/>
              </a:rPr>
              <a:t>s</a:t>
            </a:r>
            <a:r>
              <a:rPr lang="en-GB" sz="1100" spc="65" dirty="0">
                <a:solidFill>
                  <a:prstClr val="black"/>
                </a:solidFill>
                <a:latin typeface="Arial"/>
                <a:ea typeface="Times New Roman"/>
                <a:cs typeface="Arial"/>
              </a:rPr>
              <a:t> </a:t>
            </a:r>
            <a:r>
              <a:rPr lang="en-GB" sz="1100" dirty="0">
                <a:solidFill>
                  <a:prstClr val="black"/>
                </a:solidFill>
                <a:latin typeface="Arial"/>
                <a:ea typeface="Times New Roman"/>
                <a:cs typeface="Arial"/>
              </a:rPr>
              <a:t>a</a:t>
            </a:r>
            <a:r>
              <a:rPr lang="en-GB" sz="1100" spc="40" dirty="0">
                <a:solidFill>
                  <a:prstClr val="black"/>
                </a:solidFill>
                <a:latin typeface="Arial"/>
                <a:ea typeface="Times New Roman"/>
                <a:cs typeface="Arial"/>
              </a:rPr>
              <a:t> </a:t>
            </a:r>
            <a:r>
              <a:rPr lang="en-GB" sz="1100" spc="15" dirty="0">
                <a:solidFill>
                  <a:prstClr val="black"/>
                </a:solidFill>
                <a:latin typeface="Arial"/>
                <a:ea typeface="Times New Roman"/>
                <a:cs typeface="Arial"/>
              </a:rPr>
              <a:t>f</a:t>
            </a:r>
            <a:r>
              <a:rPr lang="en-GB" sz="1100" spc="-15" dirty="0">
                <a:solidFill>
                  <a:prstClr val="black"/>
                </a:solidFill>
                <a:latin typeface="Arial"/>
                <a:ea typeface="Times New Roman"/>
                <a:cs typeface="Arial"/>
              </a:rPr>
              <a:t>o</a:t>
            </a:r>
            <a:r>
              <a:rPr lang="en-GB" sz="1100" spc="-10" dirty="0">
                <a:solidFill>
                  <a:prstClr val="black"/>
                </a:solidFill>
                <a:latin typeface="Arial"/>
                <a:ea typeface="Times New Roman"/>
                <a:cs typeface="Arial"/>
              </a:rPr>
              <a:t>r</a:t>
            </a:r>
            <a:r>
              <a:rPr lang="en-GB" sz="1100" dirty="0">
                <a:solidFill>
                  <a:prstClr val="black"/>
                </a:solidFill>
                <a:latin typeface="Arial"/>
                <a:ea typeface="Times New Roman"/>
                <a:cs typeface="Arial"/>
              </a:rPr>
              <a:t>m</a:t>
            </a:r>
            <a:r>
              <a:rPr lang="en-GB" sz="1100" spc="-30" dirty="0">
                <a:solidFill>
                  <a:prstClr val="black"/>
                </a:solidFill>
                <a:latin typeface="Arial"/>
                <a:ea typeface="Times New Roman"/>
                <a:cs typeface="Arial"/>
              </a:rPr>
              <a:t>e</a:t>
            </a:r>
            <a:r>
              <a:rPr lang="en-GB" sz="1100" dirty="0">
                <a:solidFill>
                  <a:prstClr val="black"/>
                </a:solidFill>
                <a:latin typeface="Arial"/>
                <a:ea typeface="Times New Roman"/>
                <a:cs typeface="Arial"/>
              </a:rPr>
              <a:t>r</a:t>
            </a:r>
            <a:r>
              <a:rPr lang="en-GB" sz="1100" spc="55" dirty="0">
                <a:solidFill>
                  <a:prstClr val="black"/>
                </a:solidFill>
                <a:latin typeface="Arial"/>
                <a:ea typeface="Times New Roman"/>
                <a:cs typeface="Arial"/>
              </a:rPr>
              <a:t> </a:t>
            </a:r>
            <a:r>
              <a:rPr lang="en-GB" sz="1100" spc="-5" dirty="0">
                <a:solidFill>
                  <a:prstClr val="black"/>
                </a:solidFill>
                <a:latin typeface="Arial"/>
                <a:ea typeface="Times New Roman"/>
                <a:cs typeface="Arial"/>
              </a:rPr>
              <a:t>e</a:t>
            </a:r>
            <a:r>
              <a:rPr lang="en-GB" sz="1100" dirty="0">
                <a:solidFill>
                  <a:prstClr val="black"/>
                </a:solidFill>
                <a:latin typeface="Arial"/>
                <a:ea typeface="Times New Roman"/>
                <a:cs typeface="Arial"/>
              </a:rPr>
              <a:t>mp</a:t>
            </a:r>
            <a:r>
              <a:rPr lang="en-GB" sz="1100" spc="-5" dirty="0">
                <a:solidFill>
                  <a:prstClr val="black"/>
                </a:solidFill>
                <a:latin typeface="Arial"/>
                <a:ea typeface="Times New Roman"/>
                <a:cs typeface="Arial"/>
              </a:rPr>
              <a:t>lo</a:t>
            </a:r>
            <a:r>
              <a:rPr lang="en-GB" sz="1100" spc="-25" dirty="0">
                <a:solidFill>
                  <a:prstClr val="black"/>
                </a:solidFill>
                <a:latin typeface="Arial"/>
                <a:ea typeface="Times New Roman"/>
                <a:cs typeface="Arial"/>
              </a:rPr>
              <a:t>y</a:t>
            </a:r>
            <a:r>
              <a:rPr lang="en-GB" sz="1100" spc="-5" dirty="0">
                <a:solidFill>
                  <a:prstClr val="black"/>
                </a:solidFill>
                <a:latin typeface="Arial"/>
                <a:ea typeface="Times New Roman"/>
                <a:cs typeface="Arial"/>
              </a:rPr>
              <a:t>e</a:t>
            </a:r>
            <a:r>
              <a:rPr lang="en-GB" sz="1100" dirty="0">
                <a:solidFill>
                  <a:prstClr val="black"/>
                </a:solidFill>
                <a:latin typeface="Arial"/>
                <a:ea typeface="Times New Roman"/>
                <a:cs typeface="Arial"/>
              </a:rPr>
              <a:t>e</a:t>
            </a:r>
            <a:r>
              <a:rPr lang="en-GB" sz="1100" spc="50" dirty="0">
                <a:solidFill>
                  <a:prstClr val="black"/>
                </a:solidFill>
                <a:latin typeface="Arial"/>
                <a:ea typeface="Times New Roman"/>
                <a:cs typeface="Arial"/>
              </a:rPr>
              <a:t> </a:t>
            </a:r>
            <a:r>
              <a:rPr lang="en-GB" sz="1100" spc="-5" dirty="0">
                <a:solidFill>
                  <a:prstClr val="black"/>
                </a:solidFill>
                <a:latin typeface="Arial"/>
                <a:ea typeface="Times New Roman"/>
                <a:cs typeface="Arial"/>
              </a:rPr>
              <a:t>i</a:t>
            </a:r>
            <a:r>
              <a:rPr lang="en-GB" sz="1100" dirty="0">
                <a:solidFill>
                  <a:prstClr val="black"/>
                </a:solidFill>
                <a:latin typeface="Arial"/>
                <a:ea typeface="Times New Roman"/>
                <a:cs typeface="Arial"/>
              </a:rPr>
              <a:t>n</a:t>
            </a:r>
            <a:r>
              <a:rPr lang="en-GB" sz="1100" spc="50" dirty="0">
                <a:solidFill>
                  <a:prstClr val="black"/>
                </a:solidFill>
                <a:latin typeface="Arial"/>
                <a:ea typeface="Times New Roman"/>
                <a:cs typeface="Arial"/>
              </a:rPr>
              <a:t> </a:t>
            </a:r>
            <a:r>
              <a:rPr lang="en-GB" sz="1100" dirty="0">
                <a:solidFill>
                  <a:prstClr val="black"/>
                </a:solidFill>
                <a:latin typeface="Arial"/>
                <a:ea typeface="Times New Roman"/>
                <a:cs typeface="Arial"/>
              </a:rPr>
              <a:t>rec</a:t>
            </a:r>
            <a:r>
              <a:rPr lang="en-GB" sz="1100" spc="-5" dirty="0">
                <a:solidFill>
                  <a:prstClr val="black"/>
                </a:solidFill>
                <a:latin typeface="Arial"/>
                <a:ea typeface="Times New Roman"/>
                <a:cs typeface="Arial"/>
              </a:rPr>
              <a:t>e</a:t>
            </a:r>
            <a:r>
              <a:rPr lang="en-GB" sz="1100" spc="-10" dirty="0">
                <a:solidFill>
                  <a:prstClr val="black"/>
                </a:solidFill>
                <a:latin typeface="Arial"/>
                <a:ea typeface="Times New Roman"/>
                <a:cs typeface="Arial"/>
              </a:rPr>
              <a:t>i</a:t>
            </a:r>
            <a:r>
              <a:rPr lang="en-GB" sz="1100" spc="-5" dirty="0">
                <a:solidFill>
                  <a:prstClr val="black"/>
                </a:solidFill>
                <a:latin typeface="Arial"/>
                <a:ea typeface="Times New Roman"/>
                <a:cs typeface="Arial"/>
              </a:rPr>
              <a:t>p</a:t>
            </a:r>
            <a:r>
              <a:rPr lang="en-GB" sz="1100" dirty="0">
                <a:solidFill>
                  <a:prstClr val="black"/>
                </a:solidFill>
                <a:latin typeface="Arial"/>
                <a:ea typeface="Times New Roman"/>
                <a:cs typeface="Arial"/>
              </a:rPr>
              <a:t>t</a:t>
            </a:r>
            <a:r>
              <a:rPr lang="en-GB" sz="1100" spc="70" dirty="0">
                <a:solidFill>
                  <a:prstClr val="black"/>
                </a:solidFill>
                <a:latin typeface="Arial"/>
                <a:ea typeface="Times New Roman"/>
                <a:cs typeface="Arial"/>
              </a:rPr>
              <a:t> </a:t>
            </a:r>
            <a:r>
              <a:rPr lang="en-GB" sz="1100" spc="-30" dirty="0">
                <a:solidFill>
                  <a:prstClr val="black"/>
                </a:solidFill>
                <a:latin typeface="Arial"/>
                <a:ea typeface="Times New Roman"/>
                <a:cs typeface="Arial"/>
              </a:rPr>
              <a:t>o</a:t>
            </a:r>
            <a:r>
              <a:rPr lang="en-GB" sz="1100" dirty="0">
                <a:solidFill>
                  <a:prstClr val="black"/>
                </a:solidFill>
                <a:latin typeface="Arial"/>
                <a:ea typeface="Times New Roman"/>
                <a:cs typeface="Arial"/>
              </a:rPr>
              <a:t>f</a:t>
            </a:r>
            <a:r>
              <a:rPr lang="en-GB" sz="1100" spc="70" dirty="0">
                <a:solidFill>
                  <a:prstClr val="black"/>
                </a:solidFill>
                <a:latin typeface="Arial"/>
                <a:ea typeface="Times New Roman"/>
                <a:cs typeface="Arial"/>
              </a:rPr>
              <a:t> </a:t>
            </a:r>
            <a:r>
              <a:rPr lang="en-GB" sz="1100" spc="-15" dirty="0">
                <a:solidFill>
                  <a:prstClr val="black"/>
                </a:solidFill>
                <a:latin typeface="Arial"/>
                <a:ea typeface="Times New Roman"/>
                <a:cs typeface="Arial"/>
              </a:rPr>
              <a:t>a</a:t>
            </a:r>
            <a:r>
              <a:rPr lang="en-GB" sz="1100" dirty="0">
                <a:solidFill>
                  <a:prstClr val="black"/>
                </a:solidFill>
                <a:latin typeface="Arial"/>
                <a:ea typeface="Times New Roman"/>
                <a:cs typeface="Arial"/>
              </a:rPr>
              <a:t>n</a:t>
            </a:r>
            <a:r>
              <a:rPr lang="en-GB" sz="1100" spc="50" dirty="0">
                <a:solidFill>
                  <a:prstClr val="black"/>
                </a:solidFill>
                <a:latin typeface="Arial"/>
                <a:ea typeface="Times New Roman"/>
                <a:cs typeface="Arial"/>
              </a:rPr>
              <a:t> </a:t>
            </a:r>
            <a:r>
              <a:rPr lang="en-GB" sz="1100" spc="-5" dirty="0">
                <a:solidFill>
                  <a:prstClr val="black"/>
                </a:solidFill>
                <a:latin typeface="Arial"/>
                <a:ea typeface="Times New Roman"/>
                <a:cs typeface="Arial"/>
              </a:rPr>
              <a:t>L</a:t>
            </a:r>
            <a:r>
              <a:rPr lang="en-GB" sz="1100" spc="5" dirty="0">
                <a:solidFill>
                  <a:prstClr val="black"/>
                </a:solidFill>
                <a:latin typeface="Arial"/>
                <a:ea typeface="Times New Roman"/>
                <a:cs typeface="Arial"/>
              </a:rPr>
              <a:t>G</a:t>
            </a:r>
            <a:r>
              <a:rPr lang="en-GB" sz="1100" spc="-5" dirty="0">
                <a:solidFill>
                  <a:prstClr val="black"/>
                </a:solidFill>
                <a:latin typeface="Arial"/>
                <a:ea typeface="Times New Roman"/>
                <a:cs typeface="Arial"/>
              </a:rPr>
              <a:t>P</a:t>
            </a:r>
            <a:r>
              <a:rPr lang="en-GB" sz="1100" dirty="0">
                <a:solidFill>
                  <a:prstClr val="black"/>
                </a:solidFill>
                <a:latin typeface="Arial"/>
                <a:ea typeface="Times New Roman"/>
                <a:cs typeface="Arial"/>
              </a:rPr>
              <a:t>S</a:t>
            </a:r>
            <a:r>
              <a:rPr lang="en-GB" sz="1100" spc="45" dirty="0">
                <a:solidFill>
                  <a:prstClr val="black"/>
                </a:solidFill>
                <a:latin typeface="Arial"/>
                <a:ea typeface="Times New Roman"/>
                <a:cs typeface="Arial"/>
              </a:rPr>
              <a:t> </a:t>
            </a:r>
            <a:r>
              <a:rPr lang="en-GB" sz="1100" spc="-5" dirty="0">
                <a:solidFill>
                  <a:prstClr val="black"/>
                </a:solidFill>
                <a:latin typeface="Arial"/>
                <a:ea typeface="Times New Roman"/>
                <a:cs typeface="Arial"/>
              </a:rPr>
              <a:t>pen</a:t>
            </a:r>
            <a:r>
              <a:rPr lang="en-GB" sz="1100" dirty="0">
                <a:solidFill>
                  <a:prstClr val="black"/>
                </a:solidFill>
                <a:latin typeface="Arial"/>
                <a:ea typeface="Times New Roman"/>
                <a:cs typeface="Arial"/>
              </a:rPr>
              <a:t>s</a:t>
            </a:r>
            <a:r>
              <a:rPr lang="en-GB" sz="1100" spc="-5" dirty="0">
                <a:solidFill>
                  <a:prstClr val="black"/>
                </a:solidFill>
                <a:latin typeface="Arial"/>
                <a:ea typeface="Times New Roman"/>
                <a:cs typeface="Arial"/>
              </a:rPr>
              <a:t>io</a:t>
            </a:r>
            <a:r>
              <a:rPr lang="en-GB" sz="1100" dirty="0">
                <a:solidFill>
                  <a:prstClr val="black"/>
                </a:solidFill>
                <a:latin typeface="Arial"/>
                <a:ea typeface="Times New Roman"/>
                <a:cs typeface="Arial"/>
              </a:rPr>
              <a:t>n</a:t>
            </a:r>
            <a:r>
              <a:rPr lang="en-GB" sz="1100" spc="50" dirty="0">
                <a:solidFill>
                  <a:prstClr val="black"/>
                </a:solidFill>
                <a:latin typeface="Arial"/>
                <a:ea typeface="Times New Roman"/>
                <a:cs typeface="Arial"/>
              </a:rPr>
              <a:t> </a:t>
            </a:r>
            <a:r>
              <a:rPr lang="en-GB" sz="1100" spc="-15" dirty="0">
                <a:solidFill>
                  <a:prstClr val="black"/>
                </a:solidFill>
                <a:latin typeface="Arial"/>
                <a:ea typeface="Times New Roman"/>
                <a:cs typeface="Arial"/>
              </a:rPr>
              <a:t>o</a:t>
            </a:r>
            <a:r>
              <a:rPr lang="en-GB" sz="1100" dirty="0">
                <a:solidFill>
                  <a:prstClr val="black"/>
                </a:solidFill>
                <a:latin typeface="Arial"/>
                <a:ea typeface="Times New Roman"/>
                <a:cs typeface="Arial"/>
              </a:rPr>
              <a:t>r</a:t>
            </a:r>
            <a:r>
              <a:rPr lang="en-GB" sz="1100" spc="70" dirty="0">
                <a:solidFill>
                  <a:prstClr val="black"/>
                </a:solidFill>
                <a:latin typeface="Arial"/>
                <a:ea typeface="Times New Roman"/>
                <a:cs typeface="Arial"/>
              </a:rPr>
              <a:t> </a:t>
            </a:r>
            <a:r>
              <a:rPr lang="en-GB" sz="1100" dirty="0">
                <a:solidFill>
                  <a:prstClr val="black"/>
                </a:solidFill>
                <a:latin typeface="Arial"/>
                <a:ea typeface="Times New Roman"/>
                <a:cs typeface="Arial"/>
              </a:rPr>
              <a:t>a</a:t>
            </a:r>
            <a:r>
              <a:rPr lang="en-GB" sz="1100" spc="50" dirty="0">
                <a:solidFill>
                  <a:prstClr val="black"/>
                </a:solidFill>
                <a:latin typeface="Arial"/>
                <a:ea typeface="Times New Roman"/>
                <a:cs typeface="Arial"/>
              </a:rPr>
              <a:t> </a:t>
            </a:r>
            <a:r>
              <a:rPr lang="en-GB" sz="1100" spc="-10" dirty="0">
                <a:solidFill>
                  <a:prstClr val="black"/>
                </a:solidFill>
                <a:latin typeface="Arial"/>
                <a:ea typeface="Times New Roman"/>
                <a:cs typeface="Arial"/>
              </a:rPr>
              <a:t>r</a:t>
            </a:r>
            <a:r>
              <a:rPr lang="en-GB" sz="1100" spc="-5" dirty="0">
                <a:solidFill>
                  <a:prstClr val="black"/>
                </a:solidFill>
                <a:latin typeface="Arial"/>
                <a:ea typeface="Times New Roman"/>
                <a:cs typeface="Arial"/>
              </a:rPr>
              <a:t>e</a:t>
            </a:r>
            <a:r>
              <a:rPr lang="en-GB" sz="1100" spc="-15" dirty="0">
                <a:solidFill>
                  <a:prstClr val="black"/>
                </a:solidFill>
                <a:latin typeface="Arial"/>
                <a:ea typeface="Times New Roman"/>
                <a:cs typeface="Arial"/>
              </a:rPr>
              <a:t>d</a:t>
            </a:r>
            <a:r>
              <a:rPr lang="en-GB" sz="1100" dirty="0">
                <a:solidFill>
                  <a:prstClr val="black"/>
                </a:solidFill>
                <a:latin typeface="Arial"/>
                <a:ea typeface="Times New Roman"/>
                <a:cs typeface="Arial"/>
              </a:rPr>
              <a:t>u</a:t>
            </a:r>
            <a:r>
              <a:rPr lang="en-GB" sz="1100" spc="-5" dirty="0">
                <a:solidFill>
                  <a:prstClr val="black"/>
                </a:solidFill>
                <a:latin typeface="Arial"/>
                <a:ea typeface="Times New Roman"/>
                <a:cs typeface="Arial"/>
              </a:rPr>
              <a:t>n</a:t>
            </a:r>
            <a:r>
              <a:rPr lang="en-GB" sz="1100" dirty="0">
                <a:solidFill>
                  <a:prstClr val="black"/>
                </a:solidFill>
                <a:latin typeface="Arial"/>
                <a:ea typeface="Times New Roman"/>
                <a:cs typeface="Arial"/>
              </a:rPr>
              <a:t>d</a:t>
            </a:r>
            <a:r>
              <a:rPr lang="en-GB" sz="1100" spc="-5" dirty="0">
                <a:solidFill>
                  <a:prstClr val="black"/>
                </a:solidFill>
                <a:latin typeface="Arial"/>
                <a:ea typeface="Times New Roman"/>
                <a:cs typeface="Arial"/>
              </a:rPr>
              <a:t>a</a:t>
            </a:r>
            <a:r>
              <a:rPr lang="en-GB" sz="1100" dirty="0">
                <a:solidFill>
                  <a:prstClr val="black"/>
                </a:solidFill>
                <a:latin typeface="Arial"/>
                <a:ea typeface="Times New Roman"/>
                <a:cs typeface="Arial"/>
              </a:rPr>
              <a:t>ncy</a:t>
            </a:r>
            <a:r>
              <a:rPr lang="en-GB" sz="1100" spc="25" dirty="0">
                <a:solidFill>
                  <a:prstClr val="black"/>
                </a:solidFill>
                <a:latin typeface="Arial"/>
                <a:ea typeface="Times New Roman"/>
                <a:cs typeface="Arial"/>
              </a:rPr>
              <a:t> </a:t>
            </a:r>
            <a:r>
              <a:rPr lang="en-GB" sz="1100" dirty="0">
                <a:solidFill>
                  <a:prstClr val="black"/>
                </a:solidFill>
                <a:latin typeface="Arial"/>
                <a:ea typeface="Times New Roman"/>
                <a:cs typeface="Arial"/>
              </a:rPr>
              <a:t>p</a:t>
            </a:r>
            <a:r>
              <a:rPr lang="en-GB" sz="1100" spc="10" dirty="0">
                <a:solidFill>
                  <a:prstClr val="black"/>
                </a:solidFill>
                <a:latin typeface="Arial"/>
                <a:ea typeface="Times New Roman"/>
                <a:cs typeface="Arial"/>
              </a:rPr>
              <a:t>a</a:t>
            </a:r>
            <a:r>
              <a:rPr lang="en-GB" sz="1100" spc="-25" dirty="0">
                <a:solidFill>
                  <a:prstClr val="black"/>
                </a:solidFill>
                <a:latin typeface="Arial"/>
                <a:ea typeface="Times New Roman"/>
                <a:cs typeface="Arial"/>
              </a:rPr>
              <a:t>y</a:t>
            </a:r>
            <a:r>
              <a:rPr lang="en-GB" sz="1100" dirty="0">
                <a:solidFill>
                  <a:prstClr val="black"/>
                </a:solidFill>
                <a:latin typeface="Arial"/>
                <a:ea typeface="Times New Roman"/>
                <a:cs typeface="Arial"/>
              </a:rPr>
              <a:t>me</a:t>
            </a:r>
            <a:r>
              <a:rPr lang="en-GB" sz="1100" spc="-5" dirty="0">
                <a:solidFill>
                  <a:prstClr val="black"/>
                </a:solidFill>
                <a:latin typeface="Arial"/>
                <a:ea typeface="Times New Roman"/>
                <a:cs typeface="Arial"/>
              </a:rPr>
              <a:t>n</a:t>
            </a:r>
            <a:r>
              <a:rPr lang="en-GB" sz="1100" dirty="0">
                <a:solidFill>
                  <a:prstClr val="black"/>
                </a:solidFill>
                <a:latin typeface="Arial"/>
                <a:ea typeface="Times New Roman"/>
                <a:cs typeface="Arial"/>
              </a:rPr>
              <a:t>t</a:t>
            </a:r>
            <a:r>
              <a:rPr lang="en-GB" sz="1100" spc="45" dirty="0">
                <a:solidFill>
                  <a:prstClr val="black"/>
                </a:solidFill>
                <a:latin typeface="Arial"/>
                <a:ea typeface="Times New Roman"/>
                <a:cs typeface="Arial"/>
              </a:rPr>
              <a:t> </a:t>
            </a:r>
            <a:r>
              <a:rPr lang="en-GB" sz="1100" spc="5" dirty="0">
                <a:solidFill>
                  <a:prstClr val="black"/>
                </a:solidFill>
                <a:latin typeface="Arial"/>
                <a:ea typeface="Times New Roman"/>
                <a:cs typeface="Arial"/>
              </a:rPr>
              <a:t>t</a:t>
            </a:r>
            <a:r>
              <a:rPr lang="en-GB" sz="1100" spc="-5" dirty="0">
                <a:solidFill>
                  <a:prstClr val="black"/>
                </a:solidFill>
                <a:latin typeface="Arial"/>
                <a:ea typeface="Times New Roman"/>
                <a:cs typeface="Arial"/>
              </a:rPr>
              <a:t>hi</a:t>
            </a:r>
            <a:r>
              <a:rPr lang="en-GB" sz="1100" dirty="0">
                <a:solidFill>
                  <a:prstClr val="black"/>
                </a:solidFill>
                <a:latin typeface="Arial"/>
                <a:ea typeface="Times New Roman"/>
                <a:cs typeface="Arial"/>
              </a:rPr>
              <a:t>s </a:t>
            </a:r>
            <a:r>
              <a:rPr lang="en-GB" sz="1100" spc="-30" dirty="0">
                <a:solidFill>
                  <a:prstClr val="black"/>
                </a:solidFill>
                <a:latin typeface="Arial"/>
                <a:ea typeface="Times New Roman"/>
                <a:cs typeface="Arial"/>
              </a:rPr>
              <a:t>w</a:t>
            </a:r>
            <a:r>
              <a:rPr lang="en-GB" sz="1100" spc="5" dirty="0">
                <a:solidFill>
                  <a:prstClr val="black"/>
                </a:solidFill>
                <a:latin typeface="Arial"/>
                <a:ea typeface="Times New Roman"/>
                <a:cs typeface="Arial"/>
              </a:rPr>
              <a:t>i</a:t>
            </a:r>
            <a:r>
              <a:rPr lang="en-GB" sz="1100" spc="-5" dirty="0">
                <a:solidFill>
                  <a:prstClr val="black"/>
                </a:solidFill>
                <a:latin typeface="Arial"/>
                <a:ea typeface="Times New Roman"/>
                <a:cs typeface="Arial"/>
              </a:rPr>
              <a:t>l</a:t>
            </a:r>
            <a:r>
              <a:rPr lang="en-GB" sz="1100" dirty="0">
                <a:solidFill>
                  <a:prstClr val="black"/>
                </a:solidFill>
                <a:latin typeface="Arial"/>
                <a:ea typeface="Times New Roman"/>
                <a:cs typeface="Arial"/>
              </a:rPr>
              <a:t>l</a:t>
            </a:r>
            <a:r>
              <a:rPr lang="en-GB" sz="1100" spc="70" dirty="0">
                <a:solidFill>
                  <a:prstClr val="black"/>
                </a:solidFill>
                <a:latin typeface="Arial"/>
                <a:ea typeface="Times New Roman"/>
                <a:cs typeface="Arial"/>
              </a:rPr>
              <a:t> </a:t>
            </a:r>
            <a:r>
              <a:rPr lang="en-GB" sz="1100" spc="-5" dirty="0">
                <a:solidFill>
                  <a:prstClr val="black"/>
                </a:solidFill>
                <a:latin typeface="Arial"/>
                <a:ea typeface="Times New Roman"/>
                <a:cs typeface="Arial"/>
              </a:rPr>
              <a:t>no</a:t>
            </a:r>
            <a:r>
              <a:rPr lang="en-GB" sz="1100" dirty="0">
                <a:solidFill>
                  <a:prstClr val="black"/>
                </a:solidFill>
                <a:latin typeface="Arial"/>
                <a:ea typeface="Times New Roman"/>
                <a:cs typeface="Arial"/>
              </a:rPr>
              <a:t>t</a:t>
            </a:r>
            <a:r>
              <a:rPr lang="en-GB" sz="1100" spc="95" dirty="0">
                <a:solidFill>
                  <a:prstClr val="black"/>
                </a:solidFill>
                <a:latin typeface="Arial"/>
                <a:ea typeface="Times New Roman"/>
                <a:cs typeface="Arial"/>
              </a:rPr>
              <a:t> </a:t>
            </a:r>
            <a:r>
              <a:rPr lang="en-GB" sz="1100" dirty="0">
                <a:solidFill>
                  <a:prstClr val="black"/>
                </a:solidFill>
                <a:latin typeface="Arial"/>
                <a:ea typeface="Times New Roman"/>
                <a:cs typeface="Arial"/>
              </a:rPr>
              <a:t>r</a:t>
            </a:r>
            <a:r>
              <a:rPr lang="en-GB" sz="1100" spc="-5" dirty="0">
                <a:solidFill>
                  <a:prstClr val="black"/>
                </a:solidFill>
                <a:latin typeface="Arial"/>
                <a:ea typeface="Times New Roman"/>
                <a:cs typeface="Arial"/>
              </a:rPr>
              <a:t>ul</a:t>
            </a:r>
            <a:r>
              <a:rPr lang="en-GB" sz="1100" dirty="0">
                <a:solidFill>
                  <a:prstClr val="black"/>
                </a:solidFill>
                <a:latin typeface="Arial"/>
                <a:ea typeface="Times New Roman"/>
                <a:cs typeface="Arial"/>
              </a:rPr>
              <a:t>e</a:t>
            </a:r>
            <a:r>
              <a:rPr lang="en-GB" sz="1100" spc="85" dirty="0">
                <a:solidFill>
                  <a:prstClr val="black"/>
                </a:solidFill>
                <a:latin typeface="Arial"/>
                <a:ea typeface="Times New Roman"/>
                <a:cs typeface="Arial"/>
              </a:rPr>
              <a:t> </a:t>
            </a:r>
            <a:r>
              <a:rPr lang="en-GB" sz="1100" spc="5" dirty="0">
                <a:solidFill>
                  <a:prstClr val="black"/>
                </a:solidFill>
                <a:latin typeface="Arial"/>
                <a:ea typeface="Times New Roman"/>
                <a:cs typeface="Arial"/>
              </a:rPr>
              <a:t>t</a:t>
            </a:r>
            <a:r>
              <a:rPr lang="en-GB" sz="1100" spc="-5" dirty="0">
                <a:solidFill>
                  <a:prstClr val="black"/>
                </a:solidFill>
                <a:latin typeface="Arial"/>
                <a:ea typeface="Times New Roman"/>
                <a:cs typeface="Arial"/>
              </a:rPr>
              <a:t>h</a:t>
            </a:r>
            <a:r>
              <a:rPr lang="en-GB" sz="1100" spc="-15" dirty="0">
                <a:solidFill>
                  <a:prstClr val="black"/>
                </a:solidFill>
                <a:latin typeface="Arial"/>
                <a:ea typeface="Times New Roman"/>
                <a:cs typeface="Arial"/>
              </a:rPr>
              <a:t>e</a:t>
            </a:r>
            <a:r>
              <a:rPr lang="en-GB" sz="1100" dirty="0">
                <a:solidFill>
                  <a:prstClr val="black"/>
                </a:solidFill>
                <a:latin typeface="Arial"/>
                <a:ea typeface="Times New Roman"/>
                <a:cs typeface="Arial"/>
              </a:rPr>
              <a:t>m</a:t>
            </a:r>
            <a:r>
              <a:rPr lang="en-GB" sz="1100" spc="90" dirty="0">
                <a:solidFill>
                  <a:prstClr val="black"/>
                </a:solidFill>
                <a:latin typeface="Arial"/>
                <a:ea typeface="Times New Roman"/>
                <a:cs typeface="Arial"/>
              </a:rPr>
              <a:t> </a:t>
            </a:r>
            <a:r>
              <a:rPr lang="en-GB" sz="1100" spc="-15" dirty="0">
                <a:solidFill>
                  <a:prstClr val="black"/>
                </a:solidFill>
                <a:latin typeface="Arial"/>
                <a:ea typeface="Times New Roman"/>
                <a:cs typeface="Arial"/>
              </a:rPr>
              <a:t>o</a:t>
            </a:r>
            <a:r>
              <a:rPr lang="en-GB" sz="1100" spc="-5" dirty="0">
                <a:solidFill>
                  <a:prstClr val="black"/>
                </a:solidFill>
                <a:latin typeface="Arial"/>
                <a:ea typeface="Times New Roman"/>
                <a:cs typeface="Arial"/>
              </a:rPr>
              <a:t>u</a:t>
            </a:r>
            <a:r>
              <a:rPr lang="en-GB" sz="1100" dirty="0">
                <a:solidFill>
                  <a:prstClr val="black"/>
                </a:solidFill>
                <a:latin typeface="Arial"/>
                <a:ea typeface="Times New Roman"/>
                <a:cs typeface="Arial"/>
              </a:rPr>
              <a:t>t</a:t>
            </a:r>
            <a:r>
              <a:rPr lang="en-GB" sz="1100" spc="80" dirty="0">
                <a:solidFill>
                  <a:prstClr val="black"/>
                </a:solidFill>
                <a:latin typeface="Arial"/>
                <a:ea typeface="Times New Roman"/>
                <a:cs typeface="Arial"/>
              </a:rPr>
              <a:t> </a:t>
            </a:r>
            <a:r>
              <a:rPr lang="en-GB" sz="1100" spc="5" dirty="0">
                <a:solidFill>
                  <a:prstClr val="black"/>
                </a:solidFill>
                <a:latin typeface="Arial"/>
                <a:ea typeface="Times New Roman"/>
                <a:cs typeface="Arial"/>
              </a:rPr>
              <a:t>f</a:t>
            </a:r>
            <a:r>
              <a:rPr lang="en-GB" sz="1100" dirty="0">
                <a:solidFill>
                  <a:prstClr val="black"/>
                </a:solidFill>
                <a:latin typeface="Arial"/>
                <a:ea typeface="Times New Roman"/>
                <a:cs typeface="Arial"/>
              </a:rPr>
              <a:t>r</a:t>
            </a:r>
            <a:r>
              <a:rPr lang="en-GB" sz="1100" spc="-15" dirty="0">
                <a:solidFill>
                  <a:prstClr val="black"/>
                </a:solidFill>
                <a:latin typeface="Arial"/>
                <a:ea typeface="Times New Roman"/>
                <a:cs typeface="Arial"/>
              </a:rPr>
              <a:t>o</a:t>
            </a:r>
            <a:r>
              <a:rPr lang="en-GB" sz="1100" dirty="0">
                <a:solidFill>
                  <a:prstClr val="black"/>
                </a:solidFill>
                <a:latin typeface="Arial"/>
                <a:ea typeface="Times New Roman"/>
                <a:cs typeface="Arial"/>
              </a:rPr>
              <a:t>m</a:t>
            </a:r>
            <a:r>
              <a:rPr lang="en-GB" sz="1100" spc="80" dirty="0">
                <a:solidFill>
                  <a:prstClr val="black"/>
                </a:solidFill>
                <a:latin typeface="Arial"/>
                <a:ea typeface="Times New Roman"/>
                <a:cs typeface="Arial"/>
              </a:rPr>
              <a:t> </a:t>
            </a:r>
            <a:r>
              <a:rPr lang="en-GB" sz="1100" spc="-5" dirty="0">
                <a:solidFill>
                  <a:prstClr val="black"/>
                </a:solidFill>
                <a:latin typeface="Arial"/>
                <a:ea typeface="Times New Roman"/>
                <a:cs typeface="Arial"/>
              </a:rPr>
              <a:t>b</a:t>
            </a:r>
            <a:r>
              <a:rPr lang="en-GB" sz="1100" dirty="0">
                <a:solidFill>
                  <a:prstClr val="black"/>
                </a:solidFill>
                <a:latin typeface="Arial"/>
                <a:ea typeface="Times New Roman"/>
                <a:cs typeface="Arial"/>
              </a:rPr>
              <a:t>e</a:t>
            </a:r>
            <a:r>
              <a:rPr lang="en-GB" sz="1100" spc="-5" dirty="0">
                <a:solidFill>
                  <a:prstClr val="black"/>
                </a:solidFill>
                <a:latin typeface="Arial"/>
                <a:ea typeface="Times New Roman"/>
                <a:cs typeface="Arial"/>
              </a:rPr>
              <a:t>in</a:t>
            </a:r>
            <a:r>
              <a:rPr lang="en-GB" sz="1100" dirty="0">
                <a:solidFill>
                  <a:prstClr val="black"/>
                </a:solidFill>
                <a:latin typeface="Arial"/>
                <a:ea typeface="Times New Roman"/>
                <a:cs typeface="Arial"/>
              </a:rPr>
              <a:t>g</a:t>
            </a:r>
            <a:r>
              <a:rPr lang="en-GB" sz="1100" spc="85" dirty="0">
                <a:solidFill>
                  <a:prstClr val="black"/>
                </a:solidFill>
                <a:latin typeface="Arial"/>
                <a:ea typeface="Times New Roman"/>
                <a:cs typeface="Arial"/>
              </a:rPr>
              <a:t> </a:t>
            </a:r>
            <a:r>
              <a:rPr lang="en-GB" sz="1100" dirty="0">
                <a:solidFill>
                  <a:prstClr val="black"/>
                </a:solidFill>
                <a:latin typeface="Arial"/>
                <a:ea typeface="Times New Roman"/>
                <a:cs typeface="Arial"/>
              </a:rPr>
              <a:t>r</a:t>
            </a:r>
            <a:r>
              <a:rPr lang="en-GB" sz="1100" spc="-15" dirty="0">
                <a:solidFill>
                  <a:prstClr val="black"/>
                </a:solidFill>
                <a:latin typeface="Arial"/>
                <a:ea typeface="Times New Roman"/>
                <a:cs typeface="Arial"/>
              </a:rPr>
              <a:t>e</a:t>
            </a:r>
            <a:r>
              <a:rPr lang="en-GB" sz="1100" dirty="0">
                <a:solidFill>
                  <a:prstClr val="black"/>
                </a:solidFill>
                <a:latin typeface="Arial"/>
                <a:ea typeface="Times New Roman"/>
                <a:cs typeface="Arial"/>
              </a:rPr>
              <a:t>-</a:t>
            </a:r>
            <a:r>
              <a:rPr lang="en-GB" sz="1100" spc="-5" dirty="0">
                <a:solidFill>
                  <a:prstClr val="black"/>
                </a:solidFill>
                <a:latin typeface="Arial"/>
                <a:ea typeface="Times New Roman"/>
                <a:cs typeface="Arial"/>
              </a:rPr>
              <a:t>e</a:t>
            </a:r>
            <a:r>
              <a:rPr lang="en-GB" sz="1100" dirty="0">
                <a:solidFill>
                  <a:prstClr val="black"/>
                </a:solidFill>
                <a:latin typeface="Arial"/>
                <a:ea typeface="Times New Roman"/>
                <a:cs typeface="Arial"/>
              </a:rPr>
              <a:t>m</a:t>
            </a:r>
            <a:r>
              <a:rPr lang="en-GB" sz="1100" spc="-5" dirty="0">
                <a:solidFill>
                  <a:prstClr val="black"/>
                </a:solidFill>
                <a:latin typeface="Arial"/>
                <a:ea typeface="Times New Roman"/>
                <a:cs typeface="Arial"/>
              </a:rPr>
              <a:t>plo</a:t>
            </a:r>
            <a:r>
              <a:rPr lang="en-GB" sz="1100" spc="-25" dirty="0">
                <a:solidFill>
                  <a:prstClr val="black"/>
                </a:solidFill>
                <a:latin typeface="Arial"/>
                <a:ea typeface="Times New Roman"/>
                <a:cs typeface="Arial"/>
              </a:rPr>
              <a:t>y</a:t>
            </a:r>
            <a:r>
              <a:rPr lang="en-GB" sz="1100" spc="-5" dirty="0">
                <a:solidFill>
                  <a:prstClr val="black"/>
                </a:solidFill>
                <a:latin typeface="Arial"/>
                <a:ea typeface="Times New Roman"/>
                <a:cs typeface="Arial"/>
              </a:rPr>
              <a:t>e</a:t>
            </a:r>
            <a:r>
              <a:rPr lang="en-GB" sz="1100" dirty="0">
                <a:solidFill>
                  <a:prstClr val="black"/>
                </a:solidFill>
                <a:latin typeface="Arial"/>
                <a:ea typeface="Times New Roman"/>
                <a:cs typeface="Arial"/>
              </a:rPr>
              <a:t>d</a:t>
            </a:r>
            <a:r>
              <a:rPr lang="en-GB" sz="1100" spc="85" dirty="0">
                <a:solidFill>
                  <a:prstClr val="black"/>
                </a:solidFill>
                <a:latin typeface="Arial"/>
                <a:ea typeface="Times New Roman"/>
                <a:cs typeface="Arial"/>
              </a:rPr>
              <a:t> </a:t>
            </a:r>
            <a:r>
              <a:rPr lang="en-GB" sz="1100" spc="-5" dirty="0">
                <a:solidFill>
                  <a:prstClr val="black"/>
                </a:solidFill>
                <a:latin typeface="Arial"/>
                <a:ea typeface="Times New Roman"/>
                <a:cs typeface="Arial"/>
              </a:rPr>
              <a:t>b</a:t>
            </a:r>
            <a:r>
              <a:rPr lang="en-GB" sz="1100" dirty="0">
                <a:solidFill>
                  <a:prstClr val="black"/>
                </a:solidFill>
                <a:latin typeface="Arial"/>
                <a:ea typeface="Times New Roman"/>
                <a:cs typeface="Arial"/>
              </a:rPr>
              <a:t>y</a:t>
            </a:r>
            <a:r>
              <a:rPr lang="en-GB" sz="1100" spc="75" dirty="0">
                <a:solidFill>
                  <a:prstClr val="black"/>
                </a:solidFill>
                <a:latin typeface="Arial"/>
                <a:ea typeface="Times New Roman"/>
                <a:cs typeface="Arial"/>
              </a:rPr>
              <a:t> </a:t>
            </a:r>
            <a:r>
              <a:rPr lang="en-GB" sz="1100" spc="5" dirty="0">
                <a:solidFill>
                  <a:prstClr val="black"/>
                </a:solidFill>
                <a:latin typeface="Arial"/>
                <a:ea typeface="Times New Roman"/>
                <a:cs typeface="Arial"/>
              </a:rPr>
              <a:t>t</a:t>
            </a:r>
            <a:r>
              <a:rPr lang="en-GB" sz="1100" spc="-5" dirty="0">
                <a:solidFill>
                  <a:prstClr val="black"/>
                </a:solidFill>
                <a:latin typeface="Arial"/>
                <a:ea typeface="Times New Roman"/>
                <a:cs typeface="Arial"/>
              </a:rPr>
              <a:t>h</a:t>
            </a:r>
            <a:r>
              <a:rPr lang="en-GB" sz="1100" dirty="0">
                <a:solidFill>
                  <a:prstClr val="black"/>
                </a:solidFill>
                <a:latin typeface="Arial"/>
                <a:ea typeface="Times New Roman"/>
                <a:cs typeface="Arial"/>
              </a:rPr>
              <a:t>e</a:t>
            </a:r>
            <a:r>
              <a:rPr lang="en-GB" sz="1100" spc="85" dirty="0">
                <a:solidFill>
                  <a:prstClr val="black"/>
                </a:solidFill>
                <a:latin typeface="Arial"/>
                <a:ea typeface="Times New Roman"/>
                <a:cs typeface="Arial"/>
              </a:rPr>
              <a:t> </a:t>
            </a:r>
            <a:r>
              <a:rPr lang="en-GB" sz="1100" spc="-5" dirty="0">
                <a:solidFill>
                  <a:prstClr val="black"/>
                </a:solidFill>
                <a:latin typeface="Arial"/>
                <a:ea typeface="Times New Roman"/>
                <a:cs typeface="Arial"/>
              </a:rPr>
              <a:t>Coun</a:t>
            </a:r>
            <a:r>
              <a:rPr lang="en-GB" sz="1100" dirty="0">
                <a:solidFill>
                  <a:prstClr val="black"/>
                </a:solidFill>
                <a:latin typeface="Arial"/>
                <a:ea typeface="Times New Roman"/>
                <a:cs typeface="Arial"/>
              </a:rPr>
              <a:t>c</a:t>
            </a:r>
            <a:r>
              <a:rPr lang="en-GB" sz="1100" spc="-5" dirty="0">
                <a:solidFill>
                  <a:prstClr val="black"/>
                </a:solidFill>
                <a:latin typeface="Arial"/>
                <a:ea typeface="Times New Roman"/>
                <a:cs typeface="Arial"/>
              </a:rPr>
              <a:t>il</a:t>
            </a:r>
            <a:r>
              <a:rPr lang="en-GB" sz="1100" dirty="0">
                <a:solidFill>
                  <a:prstClr val="black"/>
                </a:solidFill>
                <a:latin typeface="Arial"/>
                <a:ea typeface="Times New Roman"/>
                <a:cs typeface="Arial"/>
              </a:rPr>
              <a:t>.</a:t>
            </a:r>
            <a:r>
              <a:rPr lang="en-GB" sz="1100" spc="280" dirty="0">
                <a:solidFill>
                  <a:prstClr val="black"/>
                </a:solidFill>
                <a:latin typeface="Arial"/>
                <a:ea typeface="Times New Roman"/>
                <a:cs typeface="Arial"/>
              </a:rPr>
              <a:t> </a:t>
            </a:r>
            <a:r>
              <a:rPr lang="en-GB" sz="1100" spc="-5" dirty="0">
                <a:solidFill>
                  <a:prstClr val="black"/>
                </a:solidFill>
                <a:latin typeface="Arial"/>
                <a:ea typeface="Times New Roman"/>
                <a:cs typeface="Arial"/>
              </a:rPr>
              <a:t>Clea</a:t>
            </a:r>
            <a:r>
              <a:rPr lang="en-GB" sz="1100" dirty="0">
                <a:solidFill>
                  <a:prstClr val="black"/>
                </a:solidFill>
                <a:latin typeface="Arial"/>
                <a:ea typeface="Times New Roman"/>
                <a:cs typeface="Arial"/>
              </a:rPr>
              <a:t>r</a:t>
            </a:r>
            <a:r>
              <a:rPr lang="en-GB" sz="1100" spc="-5" dirty="0">
                <a:solidFill>
                  <a:prstClr val="black"/>
                </a:solidFill>
                <a:latin typeface="Arial"/>
                <a:ea typeface="Times New Roman"/>
                <a:cs typeface="Arial"/>
              </a:rPr>
              <a:t>l</a:t>
            </a:r>
            <a:r>
              <a:rPr lang="en-GB" sz="1100" dirty="0">
                <a:solidFill>
                  <a:prstClr val="black"/>
                </a:solidFill>
                <a:latin typeface="Arial"/>
                <a:ea typeface="Times New Roman"/>
                <a:cs typeface="Arial"/>
              </a:rPr>
              <a:t>y</a:t>
            </a:r>
            <a:r>
              <a:rPr lang="en-GB" sz="1100" spc="75" dirty="0">
                <a:solidFill>
                  <a:prstClr val="black"/>
                </a:solidFill>
                <a:latin typeface="Arial"/>
                <a:ea typeface="Times New Roman"/>
                <a:cs typeface="Arial"/>
              </a:rPr>
              <a:t> </a:t>
            </a:r>
            <a:r>
              <a:rPr lang="en-GB" sz="1100" spc="-30" dirty="0">
                <a:solidFill>
                  <a:prstClr val="black"/>
                </a:solidFill>
                <a:latin typeface="Arial"/>
                <a:ea typeface="Times New Roman"/>
                <a:cs typeface="Arial"/>
              </a:rPr>
              <a:t>w</a:t>
            </a:r>
            <a:r>
              <a:rPr lang="en-GB" sz="1100" spc="-5" dirty="0">
                <a:solidFill>
                  <a:prstClr val="black"/>
                </a:solidFill>
                <a:latin typeface="Arial"/>
                <a:ea typeface="Times New Roman"/>
                <a:cs typeface="Arial"/>
              </a:rPr>
              <a:t>he</a:t>
            </a:r>
            <a:r>
              <a:rPr lang="en-GB" sz="1100" dirty="0">
                <a:solidFill>
                  <a:prstClr val="black"/>
                </a:solidFill>
                <a:latin typeface="Arial"/>
                <a:ea typeface="Times New Roman"/>
                <a:cs typeface="Arial"/>
              </a:rPr>
              <a:t>re</a:t>
            </a:r>
            <a:r>
              <a:rPr lang="en-GB" sz="1100" spc="85" dirty="0">
                <a:solidFill>
                  <a:prstClr val="black"/>
                </a:solidFill>
                <a:latin typeface="Arial"/>
                <a:ea typeface="Times New Roman"/>
                <a:cs typeface="Arial"/>
              </a:rPr>
              <a:t> </a:t>
            </a:r>
            <a:r>
              <a:rPr lang="en-GB" sz="1100" dirty="0">
                <a:solidFill>
                  <a:prstClr val="black"/>
                </a:solidFill>
                <a:latin typeface="Arial"/>
                <a:ea typeface="Times New Roman"/>
                <a:cs typeface="Arial"/>
              </a:rPr>
              <a:t>a</a:t>
            </a:r>
            <a:r>
              <a:rPr lang="en-GB" sz="1100" spc="60" dirty="0">
                <a:solidFill>
                  <a:prstClr val="black"/>
                </a:solidFill>
                <a:latin typeface="Arial"/>
                <a:ea typeface="Times New Roman"/>
                <a:cs typeface="Arial"/>
              </a:rPr>
              <a:t> </a:t>
            </a:r>
            <a:r>
              <a:rPr lang="en-GB" sz="1100" spc="25" dirty="0">
                <a:solidFill>
                  <a:prstClr val="black"/>
                </a:solidFill>
                <a:latin typeface="Arial"/>
                <a:ea typeface="Times New Roman"/>
                <a:cs typeface="Arial"/>
              </a:rPr>
              <a:t>f</a:t>
            </a:r>
            <a:r>
              <a:rPr lang="en-GB" sz="1100" spc="-5" dirty="0">
                <a:solidFill>
                  <a:prstClr val="black"/>
                </a:solidFill>
                <a:latin typeface="Arial"/>
                <a:ea typeface="Times New Roman"/>
                <a:cs typeface="Arial"/>
              </a:rPr>
              <a:t>o</a:t>
            </a:r>
            <a:r>
              <a:rPr lang="en-GB" sz="1100" spc="-20" dirty="0">
                <a:solidFill>
                  <a:prstClr val="black"/>
                </a:solidFill>
                <a:latin typeface="Arial"/>
                <a:ea typeface="Times New Roman"/>
                <a:cs typeface="Arial"/>
              </a:rPr>
              <a:t>r</a:t>
            </a:r>
            <a:r>
              <a:rPr lang="en-GB" sz="1100" spc="5" dirty="0">
                <a:solidFill>
                  <a:prstClr val="black"/>
                </a:solidFill>
                <a:latin typeface="Arial"/>
                <a:ea typeface="Times New Roman"/>
                <a:cs typeface="Arial"/>
              </a:rPr>
              <a:t>m</a:t>
            </a:r>
            <a:r>
              <a:rPr lang="en-GB" sz="1100" spc="-15" dirty="0">
                <a:solidFill>
                  <a:prstClr val="black"/>
                </a:solidFill>
                <a:latin typeface="Arial"/>
                <a:ea typeface="Times New Roman"/>
                <a:cs typeface="Arial"/>
              </a:rPr>
              <a:t>e</a:t>
            </a:r>
            <a:r>
              <a:rPr lang="en-GB" sz="1100" dirty="0">
                <a:solidFill>
                  <a:prstClr val="black"/>
                </a:solidFill>
                <a:latin typeface="Arial"/>
                <a:ea typeface="Times New Roman"/>
                <a:cs typeface="Arial"/>
              </a:rPr>
              <a:t>r</a:t>
            </a:r>
            <a:r>
              <a:rPr lang="en-GB" sz="1100" spc="65" dirty="0">
                <a:solidFill>
                  <a:prstClr val="black"/>
                </a:solidFill>
                <a:latin typeface="Arial"/>
                <a:ea typeface="Times New Roman"/>
                <a:cs typeface="Arial"/>
              </a:rPr>
              <a:t> </a:t>
            </a:r>
            <a:r>
              <a:rPr lang="en-GB" sz="1100" spc="-5" dirty="0">
                <a:solidFill>
                  <a:prstClr val="black"/>
                </a:solidFill>
                <a:latin typeface="Arial"/>
                <a:ea typeface="Times New Roman"/>
                <a:cs typeface="Arial"/>
              </a:rPr>
              <a:t>e</a:t>
            </a:r>
            <a:r>
              <a:rPr lang="en-GB" sz="1100" dirty="0">
                <a:solidFill>
                  <a:prstClr val="black"/>
                </a:solidFill>
                <a:latin typeface="Arial"/>
                <a:ea typeface="Times New Roman"/>
                <a:cs typeface="Arial"/>
              </a:rPr>
              <a:t>m</a:t>
            </a:r>
            <a:r>
              <a:rPr lang="en-GB" sz="1100" spc="-5" dirty="0">
                <a:solidFill>
                  <a:prstClr val="black"/>
                </a:solidFill>
                <a:latin typeface="Arial"/>
                <a:ea typeface="Times New Roman"/>
                <a:cs typeface="Arial"/>
              </a:rPr>
              <a:t>plo</a:t>
            </a:r>
            <a:r>
              <a:rPr lang="en-GB" sz="1100" spc="-25" dirty="0">
                <a:solidFill>
                  <a:prstClr val="black"/>
                </a:solidFill>
                <a:latin typeface="Arial"/>
                <a:ea typeface="Times New Roman"/>
                <a:cs typeface="Arial"/>
              </a:rPr>
              <a:t>y</a:t>
            </a:r>
            <a:r>
              <a:rPr lang="en-GB" sz="1100" spc="-5" dirty="0">
                <a:solidFill>
                  <a:prstClr val="black"/>
                </a:solidFill>
                <a:latin typeface="Arial"/>
                <a:ea typeface="Times New Roman"/>
                <a:cs typeface="Arial"/>
              </a:rPr>
              <a:t>ee le</a:t>
            </a:r>
            <a:r>
              <a:rPr lang="en-GB" sz="1100" spc="15" dirty="0">
                <a:solidFill>
                  <a:prstClr val="black"/>
                </a:solidFill>
                <a:latin typeface="Arial"/>
                <a:ea typeface="Times New Roman"/>
                <a:cs typeface="Arial"/>
              </a:rPr>
              <a:t>f</a:t>
            </a:r>
            <a:r>
              <a:rPr lang="en-GB" sz="1100" dirty="0">
                <a:solidFill>
                  <a:prstClr val="black"/>
                </a:solidFill>
                <a:latin typeface="Arial"/>
                <a:ea typeface="Times New Roman"/>
                <a:cs typeface="Arial"/>
              </a:rPr>
              <a:t>t</a:t>
            </a:r>
            <a:r>
              <a:rPr lang="en-GB" sz="1100" spc="225" dirty="0">
                <a:solidFill>
                  <a:prstClr val="black"/>
                </a:solidFill>
                <a:latin typeface="Arial"/>
                <a:ea typeface="Times New Roman"/>
                <a:cs typeface="Arial"/>
              </a:rPr>
              <a:t> </a:t>
            </a:r>
            <a:r>
              <a:rPr lang="en-GB" sz="1100" spc="5" dirty="0">
                <a:solidFill>
                  <a:prstClr val="black"/>
                </a:solidFill>
                <a:latin typeface="Arial"/>
                <a:ea typeface="Times New Roman"/>
                <a:cs typeface="Arial"/>
              </a:rPr>
              <a:t>t</a:t>
            </a:r>
            <a:r>
              <a:rPr lang="en-GB" sz="1100" spc="-5" dirty="0">
                <a:solidFill>
                  <a:prstClr val="black"/>
                </a:solidFill>
                <a:latin typeface="Arial"/>
                <a:ea typeface="Times New Roman"/>
                <a:cs typeface="Arial"/>
              </a:rPr>
              <a:t>h</a:t>
            </a:r>
            <a:r>
              <a:rPr lang="en-GB" sz="1100" dirty="0">
                <a:solidFill>
                  <a:prstClr val="black"/>
                </a:solidFill>
                <a:latin typeface="Arial"/>
                <a:ea typeface="Times New Roman"/>
                <a:cs typeface="Arial"/>
              </a:rPr>
              <a:t>e</a:t>
            </a:r>
            <a:r>
              <a:rPr lang="en-GB" sz="1100" spc="205" dirty="0">
                <a:solidFill>
                  <a:prstClr val="black"/>
                </a:solidFill>
                <a:latin typeface="Arial"/>
                <a:ea typeface="Times New Roman"/>
                <a:cs typeface="Arial"/>
              </a:rPr>
              <a:t> </a:t>
            </a:r>
            <a:r>
              <a:rPr lang="en-GB" sz="1100" spc="-5" dirty="0">
                <a:solidFill>
                  <a:prstClr val="black"/>
                </a:solidFill>
                <a:latin typeface="Arial"/>
                <a:ea typeface="Times New Roman"/>
                <a:cs typeface="Arial"/>
              </a:rPr>
              <a:t>a</a:t>
            </a:r>
            <a:r>
              <a:rPr lang="en-GB" sz="1100" spc="-15" dirty="0">
                <a:solidFill>
                  <a:prstClr val="black"/>
                </a:solidFill>
                <a:latin typeface="Arial"/>
                <a:ea typeface="Times New Roman"/>
                <a:cs typeface="Arial"/>
              </a:rPr>
              <a:t>u</a:t>
            </a:r>
            <a:r>
              <a:rPr lang="en-GB" sz="1100" spc="5" dirty="0">
                <a:solidFill>
                  <a:prstClr val="black"/>
                </a:solidFill>
                <a:latin typeface="Arial"/>
                <a:ea typeface="Times New Roman"/>
                <a:cs typeface="Arial"/>
              </a:rPr>
              <a:t>t</a:t>
            </a:r>
            <a:r>
              <a:rPr lang="en-GB" sz="1100" spc="-5" dirty="0">
                <a:solidFill>
                  <a:prstClr val="black"/>
                </a:solidFill>
                <a:latin typeface="Arial"/>
                <a:ea typeface="Times New Roman"/>
                <a:cs typeface="Arial"/>
              </a:rPr>
              <a:t>ho</a:t>
            </a:r>
            <a:r>
              <a:rPr lang="en-GB" sz="1100" dirty="0">
                <a:solidFill>
                  <a:prstClr val="black"/>
                </a:solidFill>
                <a:latin typeface="Arial"/>
                <a:ea typeface="Times New Roman"/>
                <a:cs typeface="Arial"/>
              </a:rPr>
              <a:t>r</a:t>
            </a:r>
            <a:r>
              <a:rPr lang="en-GB" sz="1100" spc="-20" dirty="0">
                <a:solidFill>
                  <a:prstClr val="black"/>
                </a:solidFill>
                <a:latin typeface="Arial"/>
                <a:ea typeface="Times New Roman"/>
                <a:cs typeface="Arial"/>
              </a:rPr>
              <a:t>i</a:t>
            </a:r>
            <a:r>
              <a:rPr lang="en-GB" sz="1100" spc="5" dirty="0">
                <a:solidFill>
                  <a:prstClr val="black"/>
                </a:solidFill>
                <a:latin typeface="Arial"/>
                <a:ea typeface="Times New Roman"/>
                <a:cs typeface="Arial"/>
              </a:rPr>
              <a:t>t</a:t>
            </a:r>
            <a:r>
              <a:rPr lang="en-GB" sz="1100" dirty="0">
                <a:solidFill>
                  <a:prstClr val="black"/>
                </a:solidFill>
                <a:latin typeface="Arial"/>
                <a:ea typeface="Times New Roman"/>
                <a:cs typeface="Arial"/>
              </a:rPr>
              <a:t>y</a:t>
            </a:r>
            <a:r>
              <a:rPr lang="en-GB" sz="1100" spc="195" dirty="0">
                <a:solidFill>
                  <a:prstClr val="black"/>
                </a:solidFill>
                <a:latin typeface="Arial"/>
                <a:ea typeface="Times New Roman"/>
                <a:cs typeface="Arial"/>
              </a:rPr>
              <a:t> </a:t>
            </a:r>
            <a:r>
              <a:rPr lang="en-GB" sz="1100" dirty="0">
                <a:solidFill>
                  <a:prstClr val="black"/>
                </a:solidFill>
                <a:latin typeface="Arial"/>
                <a:ea typeface="Times New Roman"/>
                <a:cs typeface="Arial"/>
              </a:rPr>
              <a:t>on</a:t>
            </a:r>
            <a:r>
              <a:rPr lang="en-GB" sz="1100" spc="215" dirty="0">
                <a:solidFill>
                  <a:prstClr val="black"/>
                </a:solidFill>
                <a:latin typeface="Arial"/>
                <a:ea typeface="Times New Roman"/>
                <a:cs typeface="Arial"/>
              </a:rPr>
              <a:t> </a:t>
            </a:r>
            <a:r>
              <a:rPr lang="en-GB" sz="1100" dirty="0">
                <a:solidFill>
                  <a:prstClr val="black"/>
                </a:solidFill>
                <a:latin typeface="Arial"/>
                <a:ea typeface="Times New Roman"/>
                <a:cs typeface="Arial"/>
              </a:rPr>
              <a:t>r</a:t>
            </a:r>
            <a:r>
              <a:rPr lang="en-GB" sz="1100" spc="-5" dirty="0">
                <a:solidFill>
                  <a:prstClr val="black"/>
                </a:solidFill>
                <a:latin typeface="Arial"/>
                <a:ea typeface="Times New Roman"/>
                <a:cs typeface="Arial"/>
              </a:rPr>
              <a:t>edundanc</a:t>
            </a:r>
            <a:r>
              <a:rPr lang="en-GB" sz="1100" dirty="0">
                <a:solidFill>
                  <a:prstClr val="black"/>
                </a:solidFill>
                <a:latin typeface="Arial"/>
                <a:ea typeface="Times New Roman"/>
                <a:cs typeface="Arial"/>
              </a:rPr>
              <a:t>y</a:t>
            </a:r>
            <a:r>
              <a:rPr lang="en-GB" sz="1100" spc="200" dirty="0">
                <a:solidFill>
                  <a:prstClr val="black"/>
                </a:solidFill>
                <a:latin typeface="Arial"/>
                <a:ea typeface="Times New Roman"/>
                <a:cs typeface="Arial"/>
              </a:rPr>
              <a:t> </a:t>
            </a:r>
            <a:r>
              <a:rPr lang="en-GB" sz="1100" spc="5" dirty="0">
                <a:solidFill>
                  <a:prstClr val="black"/>
                </a:solidFill>
                <a:latin typeface="Arial"/>
                <a:ea typeface="Times New Roman"/>
                <a:cs typeface="Arial"/>
              </a:rPr>
              <a:t>t</a:t>
            </a:r>
            <a:r>
              <a:rPr lang="en-GB" sz="1100" spc="-5" dirty="0">
                <a:solidFill>
                  <a:prstClr val="black"/>
                </a:solidFill>
                <a:latin typeface="Arial"/>
                <a:ea typeface="Times New Roman"/>
                <a:cs typeface="Arial"/>
              </a:rPr>
              <a:t>e</a:t>
            </a:r>
            <a:r>
              <a:rPr lang="en-GB" sz="1100" spc="-10" dirty="0">
                <a:solidFill>
                  <a:prstClr val="black"/>
                </a:solidFill>
                <a:latin typeface="Arial"/>
                <a:ea typeface="Times New Roman"/>
                <a:cs typeface="Arial"/>
              </a:rPr>
              <a:t>r</a:t>
            </a:r>
            <a:r>
              <a:rPr lang="en-GB" sz="1100" dirty="0">
                <a:solidFill>
                  <a:prstClr val="black"/>
                </a:solidFill>
                <a:latin typeface="Arial"/>
                <a:ea typeface="Times New Roman"/>
                <a:cs typeface="Arial"/>
              </a:rPr>
              <a:t>ms</a:t>
            </a:r>
            <a:r>
              <a:rPr lang="en-GB" sz="1100" spc="205" dirty="0">
                <a:solidFill>
                  <a:prstClr val="black"/>
                </a:solidFill>
                <a:latin typeface="Arial"/>
                <a:ea typeface="Times New Roman"/>
                <a:cs typeface="Arial"/>
              </a:rPr>
              <a:t> </a:t>
            </a:r>
            <a:r>
              <a:rPr lang="en-GB" sz="1100" spc="5" dirty="0">
                <a:solidFill>
                  <a:prstClr val="black"/>
                </a:solidFill>
                <a:latin typeface="Arial"/>
                <a:ea typeface="Times New Roman"/>
                <a:cs typeface="Arial"/>
              </a:rPr>
              <a:t>t</a:t>
            </a:r>
            <a:r>
              <a:rPr lang="en-GB" sz="1100" spc="-5" dirty="0">
                <a:solidFill>
                  <a:prstClr val="black"/>
                </a:solidFill>
                <a:latin typeface="Arial"/>
                <a:ea typeface="Times New Roman"/>
                <a:cs typeface="Arial"/>
              </a:rPr>
              <a:t>he</a:t>
            </a:r>
            <a:r>
              <a:rPr lang="en-GB" sz="1100" dirty="0">
                <a:solidFill>
                  <a:prstClr val="black"/>
                </a:solidFill>
                <a:latin typeface="Arial"/>
                <a:ea typeface="Times New Roman"/>
                <a:cs typeface="Arial"/>
              </a:rPr>
              <a:t>n</a:t>
            </a:r>
            <a:r>
              <a:rPr lang="en-GB" sz="1100" spc="220" dirty="0">
                <a:solidFill>
                  <a:prstClr val="black"/>
                </a:solidFill>
                <a:latin typeface="Arial"/>
                <a:ea typeface="Times New Roman"/>
                <a:cs typeface="Arial"/>
              </a:rPr>
              <a:t> </a:t>
            </a:r>
            <a:r>
              <a:rPr lang="en-GB" sz="1100" spc="5" dirty="0">
                <a:solidFill>
                  <a:prstClr val="black"/>
                </a:solidFill>
                <a:latin typeface="Arial"/>
                <a:ea typeface="Times New Roman"/>
                <a:cs typeface="Arial"/>
              </a:rPr>
              <a:t>t</a:t>
            </a:r>
            <a:r>
              <a:rPr lang="en-GB" sz="1100" spc="-5" dirty="0">
                <a:solidFill>
                  <a:prstClr val="black"/>
                </a:solidFill>
                <a:latin typeface="Arial"/>
                <a:ea typeface="Times New Roman"/>
                <a:cs typeface="Arial"/>
              </a:rPr>
              <a:t>h</a:t>
            </a:r>
            <a:r>
              <a:rPr lang="en-GB" sz="1100" dirty="0">
                <a:solidFill>
                  <a:prstClr val="black"/>
                </a:solidFill>
                <a:latin typeface="Arial"/>
                <a:ea typeface="Times New Roman"/>
                <a:cs typeface="Arial"/>
              </a:rPr>
              <a:t>e</a:t>
            </a:r>
            <a:r>
              <a:rPr lang="en-GB" sz="1100" spc="215" dirty="0">
                <a:solidFill>
                  <a:prstClr val="black"/>
                </a:solidFill>
                <a:latin typeface="Arial"/>
                <a:ea typeface="Times New Roman"/>
                <a:cs typeface="Arial"/>
              </a:rPr>
              <a:t> </a:t>
            </a:r>
            <a:r>
              <a:rPr lang="en-GB" sz="1100" spc="-5" dirty="0">
                <a:solidFill>
                  <a:prstClr val="black"/>
                </a:solidFill>
                <a:latin typeface="Arial"/>
                <a:ea typeface="Times New Roman"/>
                <a:cs typeface="Arial"/>
              </a:rPr>
              <a:t>ol</a:t>
            </a:r>
            <a:r>
              <a:rPr lang="en-GB" sz="1100" dirty="0">
                <a:solidFill>
                  <a:prstClr val="black"/>
                </a:solidFill>
                <a:latin typeface="Arial"/>
                <a:ea typeface="Times New Roman"/>
                <a:cs typeface="Arial"/>
              </a:rPr>
              <a:t>d</a:t>
            </a:r>
            <a:r>
              <a:rPr lang="en-GB" sz="1100" spc="215" dirty="0">
                <a:solidFill>
                  <a:prstClr val="black"/>
                </a:solidFill>
                <a:latin typeface="Arial"/>
                <a:ea typeface="Times New Roman"/>
                <a:cs typeface="Arial"/>
              </a:rPr>
              <a:t> </a:t>
            </a:r>
            <a:r>
              <a:rPr lang="en-GB" sz="1100" dirty="0">
                <a:solidFill>
                  <a:prstClr val="black"/>
                </a:solidFill>
                <a:latin typeface="Arial"/>
                <a:ea typeface="Times New Roman"/>
                <a:cs typeface="Arial"/>
              </a:rPr>
              <a:t>p</a:t>
            </a:r>
            <a:r>
              <a:rPr lang="en-GB" sz="1100" spc="-5" dirty="0">
                <a:solidFill>
                  <a:prstClr val="black"/>
                </a:solidFill>
                <a:latin typeface="Arial"/>
                <a:ea typeface="Times New Roman"/>
                <a:cs typeface="Arial"/>
              </a:rPr>
              <a:t>o</a:t>
            </a:r>
            <a:r>
              <a:rPr lang="en-GB" sz="1100" dirty="0">
                <a:solidFill>
                  <a:prstClr val="black"/>
                </a:solidFill>
                <a:latin typeface="Arial"/>
                <a:ea typeface="Times New Roman"/>
                <a:cs typeface="Arial"/>
              </a:rPr>
              <a:t>st</a:t>
            </a:r>
            <a:r>
              <a:rPr lang="en-GB" sz="1100" spc="225" dirty="0">
                <a:solidFill>
                  <a:prstClr val="black"/>
                </a:solidFill>
                <a:latin typeface="Arial"/>
                <a:ea typeface="Times New Roman"/>
                <a:cs typeface="Arial"/>
              </a:rPr>
              <a:t> </a:t>
            </a:r>
            <a:r>
              <a:rPr lang="en-GB" sz="1100" dirty="0">
                <a:solidFill>
                  <a:prstClr val="black"/>
                </a:solidFill>
                <a:latin typeface="Arial"/>
                <a:ea typeface="Times New Roman"/>
                <a:cs typeface="Arial"/>
              </a:rPr>
              <a:t>h</a:t>
            </a:r>
            <a:r>
              <a:rPr lang="en-GB" sz="1100" spc="-20" dirty="0">
                <a:solidFill>
                  <a:prstClr val="black"/>
                </a:solidFill>
                <a:latin typeface="Arial"/>
                <a:ea typeface="Times New Roman"/>
                <a:cs typeface="Arial"/>
              </a:rPr>
              <a:t>a</a:t>
            </a:r>
            <a:r>
              <a:rPr lang="en-GB" sz="1100" dirty="0">
                <a:solidFill>
                  <a:prstClr val="black"/>
                </a:solidFill>
                <a:latin typeface="Arial"/>
                <a:ea typeface="Times New Roman"/>
                <a:cs typeface="Arial"/>
              </a:rPr>
              <a:t>s</a:t>
            </a:r>
            <a:r>
              <a:rPr lang="en-GB" sz="1100" spc="220" dirty="0">
                <a:solidFill>
                  <a:prstClr val="black"/>
                </a:solidFill>
                <a:latin typeface="Arial"/>
                <a:ea typeface="Times New Roman"/>
                <a:cs typeface="Arial"/>
              </a:rPr>
              <a:t> </a:t>
            </a:r>
            <a:r>
              <a:rPr lang="en-GB" sz="1100" spc="-5" dirty="0">
                <a:solidFill>
                  <a:prstClr val="black"/>
                </a:solidFill>
                <a:latin typeface="Arial"/>
                <a:ea typeface="Times New Roman"/>
                <a:cs typeface="Arial"/>
              </a:rPr>
              <a:t>be</a:t>
            </a:r>
            <a:r>
              <a:rPr lang="en-GB" sz="1100" spc="-15" dirty="0">
                <a:solidFill>
                  <a:prstClr val="black"/>
                </a:solidFill>
                <a:latin typeface="Arial"/>
                <a:ea typeface="Times New Roman"/>
                <a:cs typeface="Arial"/>
              </a:rPr>
              <a:t>e</a:t>
            </a:r>
            <a:r>
              <a:rPr lang="en-GB" sz="1100" dirty="0">
                <a:solidFill>
                  <a:prstClr val="black"/>
                </a:solidFill>
                <a:latin typeface="Arial"/>
                <a:ea typeface="Times New Roman"/>
                <a:cs typeface="Arial"/>
              </a:rPr>
              <a:t>n</a:t>
            </a:r>
            <a:r>
              <a:rPr lang="en-GB" sz="1100" spc="215" dirty="0">
                <a:solidFill>
                  <a:prstClr val="black"/>
                </a:solidFill>
                <a:latin typeface="Arial"/>
                <a:ea typeface="Times New Roman"/>
                <a:cs typeface="Arial"/>
              </a:rPr>
              <a:t> </a:t>
            </a:r>
            <a:r>
              <a:rPr lang="en-GB" sz="1100" spc="-5" dirty="0">
                <a:solidFill>
                  <a:prstClr val="black"/>
                </a:solidFill>
                <a:latin typeface="Arial"/>
                <a:ea typeface="Times New Roman"/>
                <a:cs typeface="Arial"/>
              </a:rPr>
              <a:t>de</a:t>
            </a:r>
            <a:r>
              <a:rPr lang="en-GB" sz="1100" spc="-20" dirty="0">
                <a:solidFill>
                  <a:prstClr val="black"/>
                </a:solidFill>
                <a:latin typeface="Arial"/>
                <a:ea typeface="Times New Roman"/>
                <a:cs typeface="Arial"/>
              </a:rPr>
              <a:t>l</a:t>
            </a:r>
            <a:r>
              <a:rPr lang="en-GB" sz="1100" spc="-5" dirty="0">
                <a:solidFill>
                  <a:prstClr val="black"/>
                </a:solidFill>
                <a:latin typeface="Arial"/>
                <a:ea typeface="Times New Roman"/>
                <a:cs typeface="Arial"/>
              </a:rPr>
              <a:t>e</a:t>
            </a:r>
            <a:r>
              <a:rPr lang="en-GB" sz="1100" spc="5" dirty="0">
                <a:solidFill>
                  <a:prstClr val="black"/>
                </a:solidFill>
                <a:latin typeface="Arial"/>
                <a:ea typeface="Times New Roman"/>
                <a:cs typeface="Arial"/>
              </a:rPr>
              <a:t>t</a:t>
            </a:r>
            <a:r>
              <a:rPr lang="en-GB" sz="1100" spc="-5" dirty="0">
                <a:solidFill>
                  <a:prstClr val="black"/>
                </a:solidFill>
                <a:latin typeface="Arial"/>
                <a:ea typeface="Times New Roman"/>
                <a:cs typeface="Arial"/>
              </a:rPr>
              <a:t>e</a:t>
            </a:r>
            <a:r>
              <a:rPr lang="en-GB" sz="1100" dirty="0">
                <a:solidFill>
                  <a:prstClr val="black"/>
                </a:solidFill>
                <a:latin typeface="Arial"/>
                <a:ea typeface="Times New Roman"/>
                <a:cs typeface="Arial"/>
              </a:rPr>
              <a:t>d</a:t>
            </a:r>
            <a:r>
              <a:rPr lang="en-GB" sz="1100" spc="220" dirty="0">
                <a:solidFill>
                  <a:prstClr val="black"/>
                </a:solidFill>
                <a:latin typeface="Arial"/>
                <a:ea typeface="Times New Roman"/>
                <a:cs typeface="Arial"/>
              </a:rPr>
              <a:t> </a:t>
            </a:r>
            <a:r>
              <a:rPr lang="en-GB" sz="1100" spc="-5" dirty="0">
                <a:solidFill>
                  <a:prstClr val="black"/>
                </a:solidFill>
                <a:latin typeface="Arial"/>
                <a:ea typeface="Times New Roman"/>
                <a:cs typeface="Arial"/>
              </a:rPr>
              <a:t>an</a:t>
            </a:r>
            <a:r>
              <a:rPr lang="en-GB" sz="1100" dirty="0">
                <a:solidFill>
                  <a:prstClr val="black"/>
                </a:solidFill>
                <a:latin typeface="Arial"/>
                <a:ea typeface="Times New Roman"/>
                <a:cs typeface="Arial"/>
              </a:rPr>
              <a:t>d</a:t>
            </a:r>
            <a:r>
              <a:rPr lang="en-GB" sz="1100" spc="220" dirty="0">
                <a:solidFill>
                  <a:prstClr val="black"/>
                </a:solidFill>
                <a:latin typeface="Arial"/>
                <a:ea typeface="Times New Roman"/>
                <a:cs typeface="Arial"/>
              </a:rPr>
              <a:t> </a:t>
            </a:r>
            <a:r>
              <a:rPr lang="en-GB" sz="1100" spc="5" dirty="0">
                <a:solidFill>
                  <a:prstClr val="black"/>
                </a:solidFill>
                <a:latin typeface="Arial"/>
                <a:ea typeface="Times New Roman"/>
                <a:cs typeface="Arial"/>
              </a:rPr>
              <a:t>t</a:t>
            </a:r>
            <a:r>
              <a:rPr lang="en-GB" sz="1100" spc="-5" dirty="0">
                <a:solidFill>
                  <a:prstClr val="black"/>
                </a:solidFill>
                <a:latin typeface="Arial"/>
                <a:ea typeface="Times New Roman"/>
                <a:cs typeface="Arial"/>
              </a:rPr>
              <a:t>h</a:t>
            </a:r>
            <a:r>
              <a:rPr lang="en-GB" sz="1100" dirty="0">
                <a:solidFill>
                  <a:prstClr val="black"/>
                </a:solidFill>
                <a:latin typeface="Arial"/>
                <a:ea typeface="Times New Roman"/>
                <a:cs typeface="Arial"/>
              </a:rPr>
              <a:t>e</a:t>
            </a:r>
            <a:r>
              <a:rPr lang="en-GB" sz="1100" spc="205" dirty="0">
                <a:solidFill>
                  <a:prstClr val="black"/>
                </a:solidFill>
                <a:latin typeface="Arial"/>
                <a:ea typeface="Times New Roman"/>
                <a:cs typeface="Arial"/>
              </a:rPr>
              <a:t> </a:t>
            </a:r>
            <a:r>
              <a:rPr lang="en-GB" sz="1100" spc="-5" dirty="0">
                <a:solidFill>
                  <a:prstClr val="black"/>
                </a:solidFill>
                <a:latin typeface="Arial"/>
                <a:ea typeface="Times New Roman"/>
                <a:cs typeface="Arial"/>
              </a:rPr>
              <a:t>indi</a:t>
            </a:r>
            <a:r>
              <a:rPr lang="en-GB" sz="1100" spc="-25" dirty="0">
                <a:solidFill>
                  <a:prstClr val="black"/>
                </a:solidFill>
                <a:latin typeface="Arial"/>
                <a:ea typeface="Times New Roman"/>
                <a:cs typeface="Arial"/>
              </a:rPr>
              <a:t>v</a:t>
            </a:r>
            <a:r>
              <a:rPr lang="en-GB" sz="1100" spc="-5" dirty="0">
                <a:solidFill>
                  <a:prstClr val="black"/>
                </a:solidFill>
                <a:latin typeface="Arial"/>
                <a:ea typeface="Times New Roman"/>
                <a:cs typeface="Arial"/>
              </a:rPr>
              <a:t>i</a:t>
            </a:r>
            <a:r>
              <a:rPr lang="en-GB" sz="1100" dirty="0">
                <a:solidFill>
                  <a:prstClr val="black"/>
                </a:solidFill>
                <a:latin typeface="Arial"/>
                <a:ea typeface="Times New Roman"/>
                <a:cs typeface="Arial"/>
              </a:rPr>
              <a:t>d</a:t>
            </a:r>
            <a:r>
              <a:rPr lang="en-GB" sz="1100" spc="-5" dirty="0">
                <a:solidFill>
                  <a:prstClr val="black"/>
                </a:solidFill>
                <a:latin typeface="Arial"/>
                <a:ea typeface="Times New Roman"/>
                <a:cs typeface="Arial"/>
              </a:rPr>
              <a:t>u</a:t>
            </a:r>
            <a:r>
              <a:rPr lang="en-GB" sz="1100" spc="5" dirty="0">
                <a:solidFill>
                  <a:prstClr val="black"/>
                </a:solidFill>
                <a:latin typeface="Arial"/>
                <a:ea typeface="Times New Roman"/>
                <a:cs typeface="Arial"/>
              </a:rPr>
              <a:t>a</a:t>
            </a:r>
            <a:r>
              <a:rPr lang="en-GB" sz="1100" dirty="0">
                <a:solidFill>
                  <a:prstClr val="black"/>
                </a:solidFill>
                <a:latin typeface="Arial"/>
                <a:ea typeface="Times New Roman"/>
                <a:cs typeface="Arial"/>
              </a:rPr>
              <a:t>l ca</a:t>
            </a:r>
            <a:r>
              <a:rPr lang="en-GB" sz="1100" spc="-5" dirty="0">
                <a:solidFill>
                  <a:prstClr val="black"/>
                </a:solidFill>
                <a:latin typeface="Arial"/>
                <a:ea typeface="Times New Roman"/>
                <a:cs typeface="Arial"/>
              </a:rPr>
              <a:t>n</a:t>
            </a:r>
            <a:r>
              <a:rPr lang="en-GB" sz="1100" dirty="0">
                <a:solidFill>
                  <a:prstClr val="black"/>
                </a:solidFill>
                <a:latin typeface="Arial"/>
                <a:ea typeface="Times New Roman"/>
                <a:cs typeface="Arial"/>
              </a:rPr>
              <a:t>n</a:t>
            </a:r>
            <a:r>
              <a:rPr lang="en-GB" sz="1100" spc="-5" dirty="0">
                <a:solidFill>
                  <a:prstClr val="black"/>
                </a:solidFill>
                <a:latin typeface="Arial"/>
                <a:ea typeface="Times New Roman"/>
                <a:cs typeface="Arial"/>
              </a:rPr>
              <a:t>o</a:t>
            </a:r>
            <a:r>
              <a:rPr lang="en-GB" sz="1100" dirty="0">
                <a:solidFill>
                  <a:prstClr val="black"/>
                </a:solidFill>
                <a:latin typeface="Arial"/>
                <a:ea typeface="Times New Roman"/>
                <a:cs typeface="Arial"/>
              </a:rPr>
              <a:t>t</a:t>
            </a:r>
            <a:r>
              <a:rPr lang="en-GB" sz="1100" spc="25" dirty="0">
                <a:solidFill>
                  <a:prstClr val="black"/>
                </a:solidFill>
                <a:latin typeface="Arial"/>
                <a:ea typeface="Times New Roman"/>
                <a:cs typeface="Arial"/>
              </a:rPr>
              <a:t> </a:t>
            </a:r>
            <a:r>
              <a:rPr lang="en-GB" sz="1100" dirty="0">
                <a:solidFill>
                  <a:prstClr val="black"/>
                </a:solidFill>
                <a:latin typeface="Arial"/>
                <a:ea typeface="Times New Roman"/>
                <a:cs typeface="Arial"/>
              </a:rPr>
              <a:t>r</a:t>
            </a:r>
            <a:r>
              <a:rPr lang="en-GB" sz="1100" spc="-15" dirty="0">
                <a:solidFill>
                  <a:prstClr val="black"/>
                </a:solidFill>
                <a:latin typeface="Arial"/>
                <a:ea typeface="Times New Roman"/>
                <a:cs typeface="Arial"/>
              </a:rPr>
              <a:t>e</a:t>
            </a:r>
            <a:r>
              <a:rPr lang="en-GB" sz="1100" spc="5" dirty="0">
                <a:solidFill>
                  <a:prstClr val="black"/>
                </a:solidFill>
                <a:latin typeface="Arial"/>
                <a:ea typeface="Times New Roman"/>
                <a:cs typeface="Arial"/>
              </a:rPr>
              <a:t>t</a:t>
            </a:r>
            <a:r>
              <a:rPr lang="en-GB" sz="1100" spc="-15" dirty="0">
                <a:solidFill>
                  <a:prstClr val="black"/>
                </a:solidFill>
                <a:latin typeface="Arial"/>
                <a:ea typeface="Times New Roman"/>
                <a:cs typeface="Arial"/>
              </a:rPr>
              <a:t>u</a:t>
            </a:r>
            <a:r>
              <a:rPr lang="en-GB" sz="1100" dirty="0">
                <a:solidFill>
                  <a:prstClr val="black"/>
                </a:solidFill>
                <a:latin typeface="Arial"/>
                <a:ea typeface="Times New Roman"/>
                <a:cs typeface="Arial"/>
              </a:rPr>
              <a:t>rn</a:t>
            </a:r>
            <a:r>
              <a:rPr lang="en-GB" sz="1100" spc="-10" dirty="0">
                <a:solidFill>
                  <a:prstClr val="black"/>
                </a:solidFill>
                <a:latin typeface="Arial"/>
                <a:ea typeface="Times New Roman"/>
                <a:cs typeface="Arial"/>
              </a:rPr>
              <a:t> </a:t>
            </a:r>
            <a:r>
              <a:rPr lang="en-GB" sz="1100" spc="5" dirty="0">
                <a:solidFill>
                  <a:prstClr val="black"/>
                </a:solidFill>
                <a:latin typeface="Arial"/>
                <a:ea typeface="Times New Roman"/>
                <a:cs typeface="Arial"/>
              </a:rPr>
              <a:t>t</a:t>
            </a:r>
            <a:r>
              <a:rPr lang="en-GB" sz="1100" dirty="0">
                <a:solidFill>
                  <a:prstClr val="black"/>
                </a:solidFill>
                <a:latin typeface="Arial"/>
                <a:ea typeface="Times New Roman"/>
                <a:cs typeface="Arial"/>
              </a:rPr>
              <a:t>o</a:t>
            </a:r>
            <a:r>
              <a:rPr lang="en-GB" sz="1100" spc="-10" dirty="0">
                <a:solidFill>
                  <a:prstClr val="black"/>
                </a:solidFill>
                <a:latin typeface="Arial"/>
                <a:ea typeface="Times New Roman"/>
                <a:cs typeface="Arial"/>
              </a:rPr>
              <a:t> </a:t>
            </a:r>
            <a:r>
              <a:rPr lang="en-GB" sz="1100" spc="5" dirty="0">
                <a:solidFill>
                  <a:prstClr val="black"/>
                </a:solidFill>
                <a:latin typeface="Arial"/>
                <a:ea typeface="Times New Roman"/>
                <a:cs typeface="Arial"/>
              </a:rPr>
              <a:t>t</a:t>
            </a:r>
            <a:r>
              <a:rPr lang="en-GB" sz="1100" spc="-5" dirty="0">
                <a:solidFill>
                  <a:prstClr val="black"/>
                </a:solidFill>
                <a:latin typeface="Arial"/>
                <a:ea typeface="Times New Roman"/>
                <a:cs typeface="Arial"/>
              </a:rPr>
              <a:t>h</a:t>
            </a:r>
            <a:r>
              <a:rPr lang="en-GB" sz="1100" dirty="0">
                <a:solidFill>
                  <a:prstClr val="black"/>
                </a:solidFill>
                <a:latin typeface="Arial"/>
                <a:ea typeface="Times New Roman"/>
                <a:cs typeface="Arial"/>
              </a:rPr>
              <a:t>e</a:t>
            </a:r>
            <a:r>
              <a:rPr lang="en-GB" sz="1100" spc="-10" dirty="0">
                <a:solidFill>
                  <a:prstClr val="black"/>
                </a:solidFill>
                <a:latin typeface="Arial"/>
                <a:ea typeface="Times New Roman"/>
                <a:cs typeface="Arial"/>
              </a:rPr>
              <a:t> </a:t>
            </a:r>
            <a:r>
              <a:rPr lang="en-GB" sz="1100" dirty="0">
                <a:solidFill>
                  <a:prstClr val="black"/>
                </a:solidFill>
                <a:latin typeface="Arial"/>
                <a:ea typeface="Times New Roman"/>
                <a:cs typeface="Arial"/>
              </a:rPr>
              <a:t>p</a:t>
            </a:r>
            <a:r>
              <a:rPr lang="en-GB" sz="1100" spc="-5" dirty="0">
                <a:solidFill>
                  <a:prstClr val="black"/>
                </a:solidFill>
                <a:latin typeface="Arial"/>
                <a:ea typeface="Times New Roman"/>
                <a:cs typeface="Arial"/>
              </a:rPr>
              <a:t>o</a:t>
            </a:r>
            <a:r>
              <a:rPr lang="en-GB" sz="1100" dirty="0">
                <a:solidFill>
                  <a:prstClr val="black"/>
                </a:solidFill>
                <a:latin typeface="Arial"/>
                <a:ea typeface="Times New Roman"/>
                <a:cs typeface="Arial"/>
              </a:rPr>
              <a:t>st</a:t>
            </a:r>
            <a:r>
              <a:rPr lang="en-GB" sz="1100" spc="-15" dirty="0">
                <a:solidFill>
                  <a:prstClr val="black"/>
                </a:solidFill>
                <a:latin typeface="Arial"/>
                <a:ea typeface="Times New Roman"/>
                <a:cs typeface="Arial"/>
              </a:rPr>
              <a:t> </a:t>
            </a:r>
            <a:r>
              <a:rPr lang="en-GB" sz="1100" dirty="0">
                <a:solidFill>
                  <a:prstClr val="black"/>
                </a:solidFill>
                <a:latin typeface="Arial"/>
                <a:ea typeface="Times New Roman"/>
                <a:cs typeface="Arial"/>
              </a:rPr>
              <a:t>as </a:t>
            </a:r>
            <a:r>
              <a:rPr lang="en-GB" sz="1100" spc="-20" dirty="0">
                <a:solidFill>
                  <a:prstClr val="black"/>
                </a:solidFill>
                <a:latin typeface="Arial"/>
                <a:ea typeface="Times New Roman"/>
                <a:cs typeface="Arial"/>
              </a:rPr>
              <a:t>i</a:t>
            </a:r>
            <a:r>
              <a:rPr lang="en-GB" sz="1100" dirty="0">
                <a:solidFill>
                  <a:prstClr val="black"/>
                </a:solidFill>
                <a:latin typeface="Arial"/>
                <a:ea typeface="Times New Roman"/>
                <a:cs typeface="Arial"/>
              </a:rPr>
              <a:t>t</a:t>
            </a:r>
            <a:r>
              <a:rPr lang="en-GB" sz="1100" spc="25" dirty="0">
                <a:solidFill>
                  <a:prstClr val="black"/>
                </a:solidFill>
                <a:latin typeface="Arial"/>
                <a:ea typeface="Times New Roman"/>
                <a:cs typeface="Arial"/>
              </a:rPr>
              <a:t> </a:t>
            </a:r>
            <a:r>
              <a:rPr lang="en-GB" sz="1100" spc="-30" dirty="0">
                <a:solidFill>
                  <a:prstClr val="black"/>
                </a:solidFill>
                <a:latin typeface="Arial"/>
                <a:ea typeface="Times New Roman"/>
                <a:cs typeface="Arial"/>
              </a:rPr>
              <a:t>w</a:t>
            </a:r>
            <a:r>
              <a:rPr lang="en-GB" sz="1100" spc="-5" dirty="0">
                <a:solidFill>
                  <a:prstClr val="black"/>
                </a:solidFill>
                <a:latin typeface="Arial"/>
                <a:ea typeface="Times New Roman"/>
                <a:cs typeface="Arial"/>
              </a:rPr>
              <a:t>il</a:t>
            </a:r>
            <a:r>
              <a:rPr lang="en-GB" sz="1100" dirty="0">
                <a:solidFill>
                  <a:prstClr val="black"/>
                </a:solidFill>
                <a:latin typeface="Arial"/>
                <a:ea typeface="Times New Roman"/>
                <a:cs typeface="Arial"/>
              </a:rPr>
              <a:t>l n</a:t>
            </a:r>
            <a:r>
              <a:rPr lang="en-GB" sz="1100" spc="-5" dirty="0">
                <a:solidFill>
                  <a:prstClr val="black"/>
                </a:solidFill>
                <a:latin typeface="Arial"/>
                <a:ea typeface="Times New Roman"/>
                <a:cs typeface="Arial"/>
              </a:rPr>
              <a:t>o</a:t>
            </a:r>
            <a:r>
              <a:rPr lang="en-GB" sz="1100" dirty="0">
                <a:solidFill>
                  <a:prstClr val="black"/>
                </a:solidFill>
                <a:latin typeface="Arial"/>
                <a:ea typeface="Times New Roman"/>
                <a:cs typeface="Arial"/>
              </a:rPr>
              <a:t>t</a:t>
            </a:r>
            <a:r>
              <a:rPr lang="en-GB" sz="1100" spc="20" dirty="0">
                <a:solidFill>
                  <a:prstClr val="black"/>
                </a:solidFill>
                <a:latin typeface="Arial"/>
                <a:ea typeface="Times New Roman"/>
                <a:cs typeface="Arial"/>
              </a:rPr>
              <a:t> </a:t>
            </a:r>
            <a:r>
              <a:rPr lang="en-GB" sz="1100" spc="-15" dirty="0">
                <a:solidFill>
                  <a:prstClr val="black"/>
                </a:solidFill>
                <a:latin typeface="Arial"/>
                <a:ea typeface="Times New Roman"/>
                <a:cs typeface="Arial"/>
              </a:rPr>
              <a:t>e</a:t>
            </a:r>
            <a:r>
              <a:rPr lang="en-GB" sz="1100" spc="-25" dirty="0">
                <a:solidFill>
                  <a:prstClr val="black"/>
                </a:solidFill>
                <a:latin typeface="Arial"/>
                <a:ea typeface="Times New Roman"/>
                <a:cs typeface="Arial"/>
              </a:rPr>
              <a:t>x</a:t>
            </a:r>
            <a:r>
              <a:rPr lang="en-GB" sz="1100" spc="-5" dirty="0">
                <a:solidFill>
                  <a:prstClr val="black"/>
                </a:solidFill>
                <a:latin typeface="Arial"/>
                <a:ea typeface="Times New Roman"/>
                <a:cs typeface="Arial"/>
              </a:rPr>
              <a:t>i</a:t>
            </a:r>
            <a:r>
              <a:rPr lang="en-GB" sz="1100" dirty="0">
                <a:solidFill>
                  <a:prstClr val="black"/>
                </a:solidFill>
                <a:latin typeface="Arial"/>
                <a:ea typeface="Times New Roman"/>
                <a:cs typeface="Arial"/>
              </a:rPr>
              <a:t>s</a:t>
            </a:r>
            <a:r>
              <a:rPr lang="en-GB" sz="1100" spc="5" dirty="0">
                <a:solidFill>
                  <a:prstClr val="black"/>
                </a:solidFill>
                <a:latin typeface="Arial"/>
                <a:ea typeface="Times New Roman"/>
                <a:cs typeface="Arial"/>
              </a:rPr>
              <a:t>t</a:t>
            </a:r>
            <a:r>
              <a:rPr lang="en-GB" sz="1100" dirty="0" smtClean="0">
                <a:solidFill>
                  <a:prstClr val="black"/>
                </a:solidFill>
                <a:latin typeface="Arial"/>
                <a:ea typeface="Times New Roman"/>
                <a:cs typeface="Arial"/>
              </a:rPr>
              <a:t>.</a:t>
            </a:r>
            <a:endParaRPr lang="en-GB" sz="1100" b="1" spc="-5" dirty="0" smtClean="0">
              <a:latin typeface="Arial"/>
              <a:ea typeface="Times New Roman"/>
              <a:cs typeface="Arial"/>
            </a:endParaRPr>
          </a:p>
        </p:txBody>
      </p:sp>
      <p:sp>
        <p:nvSpPr>
          <p:cNvPr id="6" name="Footer Placeholder 5"/>
          <p:cNvSpPr>
            <a:spLocks noGrp="1"/>
          </p:cNvSpPr>
          <p:nvPr>
            <p:ph type="ftr" sz="quarter" idx="11"/>
          </p:nvPr>
        </p:nvSpPr>
        <p:spPr/>
        <p:txBody>
          <a:bodyPr/>
          <a:lstStyle/>
          <a:p>
            <a:r>
              <a:rPr lang="en-GB" smtClean="0">
                <a:solidFill>
                  <a:prstClr val="black">
                    <a:tint val="75000"/>
                  </a:prstClr>
                </a:solidFill>
              </a:rPr>
              <a:t>2019/20 Tameside MBC Budget Report</a:t>
            </a:r>
            <a:endParaRPr lang="en-GB" dirty="0">
              <a:solidFill>
                <a:prstClr val="black">
                  <a:tint val="75000"/>
                </a:prstClr>
              </a:solidFill>
            </a:endParaRPr>
          </a:p>
        </p:txBody>
      </p:sp>
    </p:spTree>
    <p:extLst>
      <p:ext uri="{BB962C8B-B14F-4D97-AF65-F5344CB8AC3E}">
        <p14:creationId xmlns:p14="http://schemas.microsoft.com/office/powerpoint/2010/main" val="372817448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 name="Rectangle 58"/>
          <p:cNvSpPr/>
          <p:nvPr/>
        </p:nvSpPr>
        <p:spPr>
          <a:xfrm>
            <a:off x="251520" y="642367"/>
            <a:ext cx="8640960" cy="5626308"/>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7030A0"/>
              </a:solidFill>
            </a:endParaRPr>
          </a:p>
        </p:txBody>
      </p:sp>
      <p:sp>
        <p:nvSpPr>
          <p:cNvPr id="8" name="Rectangle 7"/>
          <p:cNvSpPr/>
          <p:nvPr/>
        </p:nvSpPr>
        <p:spPr>
          <a:xfrm>
            <a:off x="-4394" y="2"/>
            <a:ext cx="9148396" cy="461895"/>
          </a:xfrm>
          <a:prstGeom prst="rect">
            <a:avLst/>
          </a:prstGeom>
          <a:solidFill>
            <a:schemeClr val="accent1"/>
          </a:solidFill>
          <a:ln>
            <a:noFill/>
          </a:ln>
          <a:effectLst/>
        </p:spPr>
        <p:txBody>
          <a:bodyPr wrap="square" lIns="91669" tIns="45834" rIns="91669" bIns="45834">
            <a:spAutoFit/>
          </a:bodyPr>
          <a:lstStyle/>
          <a:p>
            <a:r>
              <a:rPr lang="en-GB" altLang="en-US" sz="2400" b="1" dirty="0" smtClean="0">
                <a:solidFill>
                  <a:srgbClr val="FFFFFF"/>
                </a:solidFill>
              </a:rPr>
              <a:t>Appendix 18 Pay Policy Statement 2019/20</a:t>
            </a:r>
            <a:endParaRPr lang="en-GB" altLang="en-US" sz="2400" b="1" dirty="0">
              <a:solidFill>
                <a:srgbClr val="FFFFFF"/>
              </a:solidFill>
            </a:endParaRPr>
          </a:p>
        </p:txBody>
      </p:sp>
      <p:sp>
        <p:nvSpPr>
          <p:cNvPr id="4" name="Rectangle 3"/>
          <p:cNvSpPr/>
          <p:nvPr/>
        </p:nvSpPr>
        <p:spPr>
          <a:xfrm>
            <a:off x="251520" y="628625"/>
            <a:ext cx="8640960" cy="5640050"/>
          </a:xfrm>
          <a:prstGeom prst="rect">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600" b="1" dirty="0">
              <a:solidFill>
                <a:prstClr val="black"/>
              </a:solidFill>
            </a:endParaRPr>
          </a:p>
        </p:txBody>
      </p:sp>
      <p:sp>
        <p:nvSpPr>
          <p:cNvPr id="2" name="TextBox 1"/>
          <p:cNvSpPr txBox="1"/>
          <p:nvPr/>
        </p:nvSpPr>
        <p:spPr>
          <a:xfrm>
            <a:off x="-2628798" y="2636912"/>
            <a:ext cx="184731" cy="369332"/>
          </a:xfrm>
          <a:prstGeom prst="rect">
            <a:avLst/>
          </a:prstGeom>
          <a:noFill/>
        </p:spPr>
        <p:txBody>
          <a:bodyPr wrap="none" rtlCol="0">
            <a:spAutoFit/>
          </a:bodyPr>
          <a:lstStyle/>
          <a:p>
            <a:endParaRPr lang="en-GB" dirty="0">
              <a:solidFill>
                <a:prstClr val="black"/>
              </a:solidFill>
            </a:endParaRPr>
          </a:p>
        </p:txBody>
      </p:sp>
      <p:sp>
        <p:nvSpPr>
          <p:cNvPr id="5" name="TextBox 4"/>
          <p:cNvSpPr txBox="1"/>
          <p:nvPr/>
        </p:nvSpPr>
        <p:spPr>
          <a:xfrm>
            <a:off x="4734023" y="900002"/>
            <a:ext cx="4248000" cy="276999"/>
          </a:xfrm>
          <a:prstGeom prst="rect">
            <a:avLst/>
          </a:prstGeom>
          <a:noFill/>
        </p:spPr>
        <p:txBody>
          <a:bodyPr wrap="square" rtlCol="0">
            <a:spAutoFit/>
          </a:bodyPr>
          <a:lstStyle/>
          <a:p>
            <a:pPr>
              <a:spcAft>
                <a:spcPts val="600"/>
              </a:spcAft>
            </a:pPr>
            <a:endParaRPr lang="en-GB" sz="1200" dirty="0">
              <a:solidFill>
                <a:prstClr val="black"/>
              </a:solidFill>
              <a:latin typeface="Arial" pitchFamily="34" charset="0"/>
              <a:cs typeface="Arial" pitchFamily="34" charset="0"/>
            </a:endParaRPr>
          </a:p>
        </p:txBody>
      </p:sp>
      <p:pic>
        <p:nvPicPr>
          <p:cNvPr id="4101"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68676" y="2071688"/>
            <a:ext cx="619125" cy="190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5" name="Slide Number Placeholder 14"/>
          <p:cNvSpPr>
            <a:spLocks noGrp="1"/>
          </p:cNvSpPr>
          <p:nvPr>
            <p:ph type="sldNum" sz="quarter" idx="12"/>
          </p:nvPr>
        </p:nvSpPr>
        <p:spPr/>
        <p:txBody>
          <a:bodyPr/>
          <a:lstStyle/>
          <a:p>
            <a:fld id="{9E0A2AB0-D368-4C2E-BC4B-64C9B086E260}" type="slidenum">
              <a:rPr lang="en-GB" smtClean="0">
                <a:solidFill>
                  <a:prstClr val="black">
                    <a:tint val="75000"/>
                  </a:prstClr>
                </a:solidFill>
              </a:rPr>
              <a:pPr/>
              <a:t>11</a:t>
            </a:fld>
            <a:endParaRPr lang="en-GB" dirty="0">
              <a:solidFill>
                <a:prstClr val="black">
                  <a:tint val="75000"/>
                </a:prstClr>
              </a:solidFill>
            </a:endParaRPr>
          </a:p>
        </p:txBody>
      </p:sp>
      <p:sp>
        <p:nvSpPr>
          <p:cNvPr id="3" name="Rectangle 2"/>
          <p:cNvSpPr/>
          <p:nvPr/>
        </p:nvSpPr>
        <p:spPr>
          <a:xfrm>
            <a:off x="251520" y="682531"/>
            <a:ext cx="8640960" cy="2785378"/>
          </a:xfrm>
          <a:prstGeom prst="rect">
            <a:avLst/>
          </a:prstGeom>
        </p:spPr>
        <p:txBody>
          <a:bodyPr wrap="square">
            <a:spAutoFit/>
          </a:bodyPr>
          <a:lstStyle/>
          <a:p>
            <a:pPr eaLnBrk="0" hangingPunct="0"/>
            <a:endParaRPr lang="en-GB" sz="1000" dirty="0">
              <a:latin typeface="Arial"/>
              <a:ea typeface="Times New Roman"/>
              <a:cs typeface="Times New Roman"/>
            </a:endParaRPr>
          </a:p>
          <a:p>
            <a:pPr marR="121920" algn="just" eaLnBrk="0" hangingPunct="0">
              <a:spcAft>
                <a:spcPts val="0"/>
              </a:spcAft>
            </a:pPr>
            <a:r>
              <a:rPr lang="en-GB" sz="1100" spc="20" dirty="0">
                <a:latin typeface="Arial"/>
                <a:ea typeface="Times New Roman"/>
                <a:cs typeface="Arial"/>
              </a:rPr>
              <a:t>T</a:t>
            </a:r>
            <a:r>
              <a:rPr lang="en-GB" sz="1100" spc="-5" dirty="0">
                <a:latin typeface="Arial"/>
                <a:ea typeface="Times New Roman"/>
                <a:cs typeface="Arial"/>
              </a:rPr>
              <a:t>h</a:t>
            </a:r>
            <a:r>
              <a:rPr lang="en-GB" sz="1100" dirty="0">
                <a:latin typeface="Arial"/>
                <a:ea typeface="Times New Roman"/>
                <a:cs typeface="Arial"/>
              </a:rPr>
              <a:t>e</a:t>
            </a:r>
            <a:r>
              <a:rPr lang="en-GB" sz="1100" spc="125" dirty="0">
                <a:latin typeface="Arial"/>
                <a:ea typeface="Times New Roman"/>
                <a:cs typeface="Arial"/>
              </a:rPr>
              <a:t> </a:t>
            </a:r>
            <a:r>
              <a:rPr lang="en-GB" sz="1100" spc="-5" dirty="0">
                <a:latin typeface="Arial"/>
                <a:ea typeface="Times New Roman"/>
                <a:cs typeface="Arial"/>
              </a:rPr>
              <a:t>Counci</a:t>
            </a:r>
            <a:r>
              <a:rPr lang="en-GB" sz="1100" dirty="0">
                <a:latin typeface="Arial"/>
                <a:ea typeface="Times New Roman"/>
                <a:cs typeface="Arial"/>
              </a:rPr>
              <a:t>l</a:t>
            </a:r>
            <a:r>
              <a:rPr lang="en-GB" sz="1100" spc="130" dirty="0">
                <a:latin typeface="Arial"/>
                <a:ea typeface="Times New Roman"/>
                <a:cs typeface="Arial"/>
              </a:rPr>
              <a:t> </a:t>
            </a:r>
            <a:r>
              <a:rPr lang="en-GB" sz="1100" spc="-20" dirty="0">
                <a:latin typeface="Arial"/>
                <a:ea typeface="Times New Roman"/>
                <a:cs typeface="Arial"/>
              </a:rPr>
              <a:t>w</a:t>
            </a:r>
            <a:r>
              <a:rPr lang="en-GB" sz="1100" spc="-10" dirty="0">
                <a:latin typeface="Arial"/>
                <a:ea typeface="Times New Roman"/>
                <a:cs typeface="Arial"/>
              </a:rPr>
              <a:t>il</a:t>
            </a:r>
            <a:r>
              <a:rPr lang="en-GB" sz="1100" dirty="0">
                <a:latin typeface="Arial"/>
                <a:ea typeface="Times New Roman"/>
                <a:cs typeface="Arial"/>
              </a:rPr>
              <a:t>l</a:t>
            </a:r>
            <a:r>
              <a:rPr lang="en-GB" sz="1100" spc="130" dirty="0">
                <a:latin typeface="Arial"/>
                <a:ea typeface="Times New Roman"/>
                <a:cs typeface="Arial"/>
              </a:rPr>
              <a:t> </a:t>
            </a:r>
            <a:r>
              <a:rPr lang="en-GB" sz="1100" spc="10" dirty="0">
                <a:latin typeface="Arial"/>
                <a:ea typeface="Times New Roman"/>
                <a:cs typeface="Arial"/>
              </a:rPr>
              <a:t>a</a:t>
            </a:r>
            <a:r>
              <a:rPr lang="en-GB" sz="1100" spc="-5" dirty="0">
                <a:latin typeface="Arial"/>
                <a:ea typeface="Times New Roman"/>
                <a:cs typeface="Arial"/>
              </a:rPr>
              <a:t>l</a:t>
            </a:r>
            <a:r>
              <a:rPr lang="en-GB" sz="1100" dirty="0">
                <a:latin typeface="Arial"/>
                <a:ea typeface="Times New Roman"/>
                <a:cs typeface="Arial"/>
              </a:rPr>
              <a:t>so</a:t>
            </a:r>
            <a:r>
              <a:rPr lang="en-GB" sz="1100" spc="135" dirty="0">
                <a:latin typeface="Arial"/>
                <a:ea typeface="Times New Roman"/>
                <a:cs typeface="Arial"/>
              </a:rPr>
              <a:t> </a:t>
            </a:r>
            <a:r>
              <a:rPr lang="en-GB" sz="1100" dirty="0">
                <a:latin typeface="Arial"/>
                <a:ea typeface="Times New Roman"/>
                <a:cs typeface="Arial"/>
              </a:rPr>
              <a:t>a</a:t>
            </a:r>
            <a:r>
              <a:rPr lang="en-GB" sz="1100" spc="-5" dirty="0">
                <a:latin typeface="Arial"/>
                <a:ea typeface="Times New Roman"/>
                <a:cs typeface="Arial"/>
              </a:rPr>
              <a:t>ppl</a:t>
            </a:r>
            <a:r>
              <a:rPr lang="en-GB" sz="1100" dirty="0">
                <a:latin typeface="Arial"/>
                <a:ea typeface="Times New Roman"/>
                <a:cs typeface="Arial"/>
              </a:rPr>
              <a:t>y</a:t>
            </a:r>
            <a:r>
              <a:rPr lang="en-GB" sz="1100" spc="125" dirty="0">
                <a:latin typeface="Arial"/>
                <a:ea typeface="Times New Roman"/>
                <a:cs typeface="Arial"/>
              </a:rPr>
              <a:t> </a:t>
            </a:r>
            <a:r>
              <a:rPr lang="en-GB" sz="1100" spc="5" dirty="0">
                <a:latin typeface="Arial"/>
                <a:ea typeface="Times New Roman"/>
                <a:cs typeface="Arial"/>
              </a:rPr>
              <a:t>t</a:t>
            </a:r>
            <a:r>
              <a:rPr lang="en-GB" sz="1100" dirty="0">
                <a:latin typeface="Arial"/>
                <a:ea typeface="Times New Roman"/>
                <a:cs typeface="Arial"/>
              </a:rPr>
              <a:t>he</a:t>
            </a:r>
            <a:r>
              <a:rPr lang="en-GB" sz="1100" spc="130" dirty="0">
                <a:latin typeface="Arial"/>
                <a:ea typeface="Times New Roman"/>
                <a:cs typeface="Arial"/>
              </a:rPr>
              <a:t> </a:t>
            </a:r>
            <a:r>
              <a:rPr lang="en-GB" sz="1100" dirty="0">
                <a:latin typeface="Arial"/>
                <a:ea typeface="Times New Roman"/>
                <a:cs typeface="Arial"/>
              </a:rPr>
              <a:t>pr</a:t>
            </a:r>
            <a:r>
              <a:rPr lang="en-GB" sz="1100" spc="-5" dirty="0">
                <a:latin typeface="Arial"/>
                <a:ea typeface="Times New Roman"/>
                <a:cs typeface="Arial"/>
              </a:rPr>
              <a:t>o</a:t>
            </a:r>
            <a:r>
              <a:rPr lang="en-GB" sz="1100" spc="-15" dirty="0">
                <a:latin typeface="Arial"/>
                <a:ea typeface="Times New Roman"/>
                <a:cs typeface="Arial"/>
              </a:rPr>
              <a:t>v</a:t>
            </a:r>
            <a:r>
              <a:rPr lang="en-GB" sz="1100" spc="-5" dirty="0">
                <a:latin typeface="Arial"/>
                <a:ea typeface="Times New Roman"/>
                <a:cs typeface="Arial"/>
              </a:rPr>
              <a:t>i</a:t>
            </a:r>
            <a:r>
              <a:rPr lang="en-GB" sz="1100" dirty="0">
                <a:latin typeface="Arial"/>
                <a:ea typeface="Times New Roman"/>
                <a:cs typeface="Arial"/>
              </a:rPr>
              <a:t>s</a:t>
            </a:r>
            <a:r>
              <a:rPr lang="en-GB" sz="1100" spc="-5" dirty="0">
                <a:latin typeface="Arial"/>
                <a:ea typeface="Times New Roman"/>
                <a:cs typeface="Arial"/>
              </a:rPr>
              <a:t>ion</a:t>
            </a:r>
            <a:r>
              <a:rPr lang="en-GB" sz="1100" dirty="0">
                <a:latin typeface="Arial"/>
                <a:ea typeface="Times New Roman"/>
                <a:cs typeface="Arial"/>
              </a:rPr>
              <a:t>s</a:t>
            </a:r>
            <a:r>
              <a:rPr lang="en-GB" sz="1100" spc="160" dirty="0">
                <a:latin typeface="Arial"/>
                <a:ea typeface="Times New Roman"/>
                <a:cs typeface="Arial"/>
              </a:rPr>
              <a:t> </a:t>
            </a:r>
            <a:r>
              <a:rPr lang="en-GB" sz="1100" spc="-5" dirty="0">
                <a:latin typeface="Arial"/>
                <a:ea typeface="Times New Roman"/>
                <a:cs typeface="Arial"/>
              </a:rPr>
              <a:t>o</a:t>
            </a:r>
            <a:r>
              <a:rPr lang="en-GB" sz="1100" dirty="0">
                <a:latin typeface="Arial"/>
                <a:ea typeface="Times New Roman"/>
                <a:cs typeface="Arial"/>
              </a:rPr>
              <a:t>f</a:t>
            </a:r>
            <a:r>
              <a:rPr lang="en-GB" sz="1100" spc="165" dirty="0">
                <a:latin typeface="Arial"/>
                <a:ea typeface="Times New Roman"/>
                <a:cs typeface="Arial"/>
              </a:rPr>
              <a:t> </a:t>
            </a:r>
            <a:r>
              <a:rPr lang="en-GB" sz="1100" spc="5" dirty="0">
                <a:latin typeface="Arial"/>
                <a:ea typeface="Times New Roman"/>
                <a:cs typeface="Arial"/>
              </a:rPr>
              <a:t>t</a:t>
            </a:r>
            <a:r>
              <a:rPr lang="en-GB" sz="1100" spc="-5" dirty="0">
                <a:latin typeface="Arial"/>
                <a:ea typeface="Times New Roman"/>
                <a:cs typeface="Arial"/>
              </a:rPr>
              <a:t>h</a:t>
            </a:r>
            <a:r>
              <a:rPr lang="en-GB" sz="1100" dirty="0">
                <a:latin typeface="Arial"/>
                <a:ea typeface="Times New Roman"/>
                <a:cs typeface="Arial"/>
              </a:rPr>
              <a:t>e</a:t>
            </a:r>
            <a:r>
              <a:rPr lang="en-GB" sz="1100" spc="135" dirty="0">
                <a:latin typeface="Arial"/>
                <a:ea typeface="Times New Roman"/>
                <a:cs typeface="Arial"/>
              </a:rPr>
              <a:t> </a:t>
            </a:r>
            <a:r>
              <a:rPr lang="en-GB" sz="1100" spc="-5" dirty="0">
                <a:latin typeface="Arial"/>
                <a:ea typeface="Times New Roman"/>
                <a:cs typeface="Arial"/>
              </a:rPr>
              <a:t>S</a:t>
            </a:r>
            <a:r>
              <a:rPr lang="en-GB" sz="1100" spc="5" dirty="0">
                <a:latin typeface="Arial"/>
                <a:ea typeface="Times New Roman"/>
                <a:cs typeface="Arial"/>
              </a:rPr>
              <a:t>t</a:t>
            </a:r>
            <a:r>
              <a:rPr lang="en-GB" sz="1100" spc="-15" dirty="0">
                <a:latin typeface="Arial"/>
                <a:ea typeface="Times New Roman"/>
                <a:cs typeface="Arial"/>
              </a:rPr>
              <a:t>a</a:t>
            </a:r>
            <a:r>
              <a:rPr lang="en-GB" sz="1100" spc="5" dirty="0">
                <a:latin typeface="Arial"/>
                <a:ea typeface="Times New Roman"/>
                <a:cs typeface="Arial"/>
              </a:rPr>
              <a:t>t</a:t>
            </a:r>
            <a:r>
              <a:rPr lang="en-GB" sz="1100" spc="-5" dirty="0">
                <a:latin typeface="Arial"/>
                <a:ea typeface="Times New Roman"/>
                <a:cs typeface="Arial"/>
              </a:rPr>
              <a:t>u</a:t>
            </a:r>
            <a:r>
              <a:rPr lang="en-GB" sz="1100" spc="5" dirty="0">
                <a:latin typeface="Arial"/>
                <a:ea typeface="Times New Roman"/>
                <a:cs typeface="Arial"/>
              </a:rPr>
              <a:t>t</a:t>
            </a:r>
            <a:r>
              <a:rPr lang="en-GB" sz="1100" spc="-15" dirty="0">
                <a:latin typeface="Arial"/>
                <a:ea typeface="Times New Roman"/>
                <a:cs typeface="Arial"/>
              </a:rPr>
              <a:t>o</a:t>
            </a:r>
            <a:r>
              <a:rPr lang="en-GB" sz="1100" dirty="0">
                <a:latin typeface="Arial"/>
                <a:ea typeface="Times New Roman"/>
                <a:cs typeface="Arial"/>
              </a:rPr>
              <a:t>ry</a:t>
            </a:r>
            <a:r>
              <a:rPr lang="en-GB" sz="1100" spc="125" dirty="0">
                <a:latin typeface="Arial"/>
                <a:ea typeface="Times New Roman"/>
                <a:cs typeface="Arial"/>
              </a:rPr>
              <a:t> </a:t>
            </a:r>
            <a:r>
              <a:rPr lang="en-GB" sz="1100" spc="-5" dirty="0">
                <a:latin typeface="Arial"/>
                <a:ea typeface="Times New Roman"/>
                <a:cs typeface="Arial"/>
              </a:rPr>
              <a:t>Redundanc</a:t>
            </a:r>
            <a:r>
              <a:rPr lang="en-GB" sz="1100" dirty="0">
                <a:latin typeface="Arial"/>
                <a:ea typeface="Times New Roman"/>
                <a:cs typeface="Arial"/>
              </a:rPr>
              <a:t>y</a:t>
            </a:r>
            <a:r>
              <a:rPr lang="en-GB" sz="1100" spc="250" dirty="0">
                <a:latin typeface="Arial"/>
                <a:ea typeface="Times New Roman"/>
                <a:cs typeface="Arial"/>
              </a:rPr>
              <a:t> </a:t>
            </a:r>
            <a:r>
              <a:rPr lang="en-GB" sz="1100" spc="-5" dirty="0">
                <a:latin typeface="Arial"/>
                <a:ea typeface="Times New Roman"/>
                <a:cs typeface="Arial"/>
              </a:rPr>
              <a:t>P</a:t>
            </a:r>
            <a:r>
              <a:rPr lang="en-GB" sz="1100" spc="10" dirty="0">
                <a:latin typeface="Arial"/>
                <a:ea typeface="Times New Roman"/>
                <a:cs typeface="Arial"/>
              </a:rPr>
              <a:t>a</a:t>
            </a:r>
            <a:r>
              <a:rPr lang="en-GB" sz="1100" spc="-25" dirty="0">
                <a:latin typeface="Arial"/>
                <a:ea typeface="Times New Roman"/>
                <a:cs typeface="Arial"/>
              </a:rPr>
              <a:t>y</a:t>
            </a:r>
            <a:r>
              <a:rPr lang="en-GB" sz="1100" dirty="0">
                <a:latin typeface="Arial"/>
                <a:ea typeface="Times New Roman"/>
                <a:cs typeface="Arial"/>
              </a:rPr>
              <a:t>m</a:t>
            </a:r>
            <a:r>
              <a:rPr lang="en-GB" sz="1100" spc="-5" dirty="0">
                <a:latin typeface="Arial"/>
                <a:ea typeface="Times New Roman"/>
                <a:cs typeface="Arial"/>
              </a:rPr>
              <a:t>en</a:t>
            </a:r>
            <a:r>
              <a:rPr lang="en-GB" sz="1100" spc="5" dirty="0">
                <a:latin typeface="Arial"/>
                <a:ea typeface="Times New Roman"/>
                <a:cs typeface="Arial"/>
              </a:rPr>
              <a:t>t</a:t>
            </a:r>
            <a:r>
              <a:rPr lang="en-GB" sz="1100" dirty="0">
                <a:latin typeface="Arial"/>
                <a:ea typeface="Times New Roman"/>
                <a:cs typeface="Arial"/>
              </a:rPr>
              <a:t>s</a:t>
            </a:r>
            <a:r>
              <a:rPr lang="en-GB" sz="1100" spc="140" dirty="0">
                <a:latin typeface="Arial"/>
                <a:ea typeface="Times New Roman"/>
                <a:cs typeface="Arial"/>
              </a:rPr>
              <a:t> </a:t>
            </a:r>
            <a:r>
              <a:rPr lang="en-GB" sz="1100" spc="-45" dirty="0">
                <a:latin typeface="Arial"/>
                <a:ea typeface="Times New Roman"/>
                <a:cs typeface="Arial"/>
              </a:rPr>
              <a:t>M</a:t>
            </a:r>
            <a:r>
              <a:rPr lang="en-GB" sz="1100" spc="-5" dirty="0">
                <a:latin typeface="Arial"/>
                <a:ea typeface="Times New Roman"/>
                <a:cs typeface="Arial"/>
              </a:rPr>
              <a:t>o</a:t>
            </a:r>
            <a:r>
              <a:rPr lang="en-GB" sz="1100" spc="10" dirty="0">
                <a:latin typeface="Arial"/>
                <a:ea typeface="Times New Roman"/>
                <a:cs typeface="Arial"/>
              </a:rPr>
              <a:t>d</a:t>
            </a:r>
            <a:r>
              <a:rPr lang="en-GB" sz="1100" spc="-5" dirty="0">
                <a:latin typeface="Arial"/>
                <a:ea typeface="Times New Roman"/>
                <a:cs typeface="Arial"/>
              </a:rPr>
              <a:t>i</a:t>
            </a:r>
            <a:r>
              <a:rPr lang="en-GB" sz="1100" spc="25" dirty="0">
                <a:latin typeface="Arial"/>
                <a:ea typeface="Times New Roman"/>
                <a:cs typeface="Arial"/>
              </a:rPr>
              <a:t>f</a:t>
            </a:r>
            <a:r>
              <a:rPr lang="en-GB" sz="1100" spc="-5" dirty="0">
                <a:latin typeface="Arial"/>
                <a:ea typeface="Times New Roman"/>
                <a:cs typeface="Arial"/>
              </a:rPr>
              <a:t>i</a:t>
            </a:r>
            <a:r>
              <a:rPr lang="en-GB" sz="1100" dirty="0">
                <a:latin typeface="Arial"/>
                <a:ea typeface="Times New Roman"/>
                <a:cs typeface="Arial"/>
              </a:rPr>
              <a:t>c</a:t>
            </a:r>
            <a:r>
              <a:rPr lang="en-GB" sz="1100" spc="-5" dirty="0">
                <a:latin typeface="Arial"/>
                <a:ea typeface="Times New Roman"/>
                <a:cs typeface="Arial"/>
              </a:rPr>
              <a:t>a</a:t>
            </a:r>
            <a:r>
              <a:rPr lang="en-GB" sz="1100" spc="5" dirty="0">
                <a:latin typeface="Arial"/>
                <a:ea typeface="Times New Roman"/>
                <a:cs typeface="Arial"/>
              </a:rPr>
              <a:t>t</a:t>
            </a:r>
            <a:r>
              <a:rPr lang="en-GB" sz="1100" spc="-10" dirty="0">
                <a:latin typeface="Arial"/>
                <a:ea typeface="Times New Roman"/>
                <a:cs typeface="Arial"/>
              </a:rPr>
              <a:t>i</a:t>
            </a:r>
            <a:r>
              <a:rPr lang="en-GB" sz="1100" spc="-5" dirty="0">
                <a:latin typeface="Arial"/>
                <a:ea typeface="Times New Roman"/>
                <a:cs typeface="Arial"/>
              </a:rPr>
              <a:t>on </a:t>
            </a:r>
            <a:r>
              <a:rPr lang="en-GB" sz="1100" spc="5" dirty="0">
                <a:latin typeface="Arial"/>
                <a:ea typeface="Times New Roman"/>
                <a:cs typeface="Arial"/>
              </a:rPr>
              <a:t>Or</a:t>
            </a:r>
            <a:r>
              <a:rPr lang="en-GB" sz="1100" dirty="0">
                <a:latin typeface="Arial"/>
                <a:ea typeface="Times New Roman"/>
                <a:cs typeface="Arial"/>
              </a:rPr>
              <a:t>d</a:t>
            </a:r>
            <a:r>
              <a:rPr lang="en-GB" sz="1100" spc="-20" dirty="0">
                <a:latin typeface="Arial"/>
                <a:ea typeface="Times New Roman"/>
                <a:cs typeface="Arial"/>
              </a:rPr>
              <a:t>e</a:t>
            </a:r>
            <a:r>
              <a:rPr lang="en-GB" sz="1100" dirty="0">
                <a:latin typeface="Arial"/>
                <a:ea typeface="Times New Roman"/>
                <a:cs typeface="Arial"/>
              </a:rPr>
              <a:t>r</a:t>
            </a:r>
            <a:r>
              <a:rPr lang="en-GB" sz="1100" spc="100" dirty="0">
                <a:latin typeface="Arial"/>
                <a:ea typeface="Times New Roman"/>
                <a:cs typeface="Arial"/>
              </a:rPr>
              <a:t> </a:t>
            </a:r>
            <a:r>
              <a:rPr lang="en-GB" sz="1100" dirty="0">
                <a:latin typeface="Arial"/>
                <a:ea typeface="Times New Roman"/>
                <a:cs typeface="Arial"/>
              </a:rPr>
              <a:t>r</a:t>
            </a:r>
            <a:r>
              <a:rPr lang="en-GB" sz="1100" spc="-30" dirty="0">
                <a:latin typeface="Arial"/>
                <a:ea typeface="Times New Roman"/>
                <a:cs typeface="Arial"/>
              </a:rPr>
              <a:t>e</a:t>
            </a:r>
            <a:r>
              <a:rPr lang="en-GB" sz="1100" spc="20" dirty="0">
                <a:latin typeface="Arial"/>
                <a:ea typeface="Times New Roman"/>
                <a:cs typeface="Arial"/>
              </a:rPr>
              <a:t>g</a:t>
            </a:r>
            <a:r>
              <a:rPr lang="en-GB" sz="1100" spc="-15" dirty="0">
                <a:latin typeface="Arial"/>
                <a:ea typeface="Times New Roman"/>
                <a:cs typeface="Arial"/>
              </a:rPr>
              <a:t>a</a:t>
            </a:r>
            <a:r>
              <a:rPr lang="en-GB" sz="1100" spc="-10" dirty="0">
                <a:latin typeface="Arial"/>
                <a:ea typeface="Times New Roman"/>
                <a:cs typeface="Arial"/>
              </a:rPr>
              <a:t>r</a:t>
            </a:r>
            <a:r>
              <a:rPr lang="en-GB" sz="1100" spc="-5" dirty="0">
                <a:latin typeface="Arial"/>
                <a:ea typeface="Times New Roman"/>
                <a:cs typeface="Arial"/>
              </a:rPr>
              <a:t>di</a:t>
            </a:r>
            <a:r>
              <a:rPr lang="en-GB" sz="1100" spc="-15" dirty="0">
                <a:latin typeface="Arial"/>
                <a:ea typeface="Times New Roman"/>
                <a:cs typeface="Arial"/>
              </a:rPr>
              <a:t>n</a:t>
            </a:r>
            <a:r>
              <a:rPr lang="en-GB" sz="1100" dirty="0">
                <a:latin typeface="Arial"/>
                <a:ea typeface="Times New Roman"/>
                <a:cs typeface="Arial"/>
              </a:rPr>
              <a:t>g</a:t>
            </a:r>
            <a:r>
              <a:rPr lang="en-GB" sz="1100" spc="105" dirty="0">
                <a:latin typeface="Arial"/>
                <a:ea typeface="Times New Roman"/>
                <a:cs typeface="Arial"/>
              </a:rPr>
              <a:t> </a:t>
            </a:r>
            <a:r>
              <a:rPr lang="en-GB" sz="1100" spc="5" dirty="0">
                <a:latin typeface="Arial"/>
                <a:ea typeface="Times New Roman"/>
                <a:cs typeface="Arial"/>
              </a:rPr>
              <a:t>t</a:t>
            </a:r>
            <a:r>
              <a:rPr lang="en-GB" sz="1100" spc="-5" dirty="0">
                <a:latin typeface="Arial"/>
                <a:ea typeface="Times New Roman"/>
                <a:cs typeface="Arial"/>
              </a:rPr>
              <a:t>h</a:t>
            </a:r>
            <a:r>
              <a:rPr lang="en-GB" sz="1100" dirty="0">
                <a:latin typeface="Arial"/>
                <a:ea typeface="Times New Roman"/>
                <a:cs typeface="Arial"/>
              </a:rPr>
              <a:t>e</a:t>
            </a:r>
            <a:r>
              <a:rPr lang="en-GB" sz="1100" spc="90" dirty="0">
                <a:latin typeface="Arial"/>
                <a:ea typeface="Times New Roman"/>
                <a:cs typeface="Arial"/>
              </a:rPr>
              <a:t> </a:t>
            </a:r>
            <a:r>
              <a:rPr lang="en-GB" sz="1100" dirty="0">
                <a:latin typeface="Arial"/>
                <a:ea typeface="Times New Roman"/>
                <a:cs typeface="Arial"/>
              </a:rPr>
              <a:t>r</a:t>
            </a:r>
            <a:r>
              <a:rPr lang="en-GB" sz="1100" spc="-15" dirty="0">
                <a:latin typeface="Arial"/>
                <a:ea typeface="Times New Roman"/>
                <a:cs typeface="Arial"/>
              </a:rPr>
              <a:t>e</a:t>
            </a:r>
            <a:r>
              <a:rPr lang="en-GB" sz="1100" dirty="0">
                <a:latin typeface="Arial"/>
                <a:ea typeface="Times New Roman"/>
                <a:cs typeface="Arial"/>
              </a:rPr>
              <a:t>c</a:t>
            </a:r>
            <a:r>
              <a:rPr lang="en-GB" sz="1100" spc="-5" dirty="0">
                <a:latin typeface="Arial"/>
                <a:ea typeface="Times New Roman"/>
                <a:cs typeface="Arial"/>
              </a:rPr>
              <a:t>o</a:t>
            </a:r>
            <a:r>
              <a:rPr lang="en-GB" sz="1100" spc="-25" dirty="0">
                <a:latin typeface="Arial"/>
                <a:ea typeface="Times New Roman"/>
                <a:cs typeface="Arial"/>
              </a:rPr>
              <a:t>v</a:t>
            </a:r>
            <a:r>
              <a:rPr lang="en-GB" sz="1100" dirty="0">
                <a:latin typeface="Arial"/>
                <a:ea typeface="Times New Roman"/>
                <a:cs typeface="Arial"/>
              </a:rPr>
              <a:t>e</a:t>
            </a:r>
            <a:r>
              <a:rPr lang="en-GB" sz="1100" spc="15" dirty="0">
                <a:latin typeface="Arial"/>
                <a:ea typeface="Times New Roman"/>
                <a:cs typeface="Arial"/>
              </a:rPr>
              <a:t>r</a:t>
            </a:r>
            <a:r>
              <a:rPr lang="en-GB" sz="1100" dirty="0">
                <a:latin typeface="Arial"/>
                <a:ea typeface="Times New Roman"/>
                <a:cs typeface="Arial"/>
              </a:rPr>
              <a:t>y</a:t>
            </a:r>
            <a:r>
              <a:rPr lang="en-GB" sz="1100" spc="70" dirty="0">
                <a:latin typeface="Arial"/>
                <a:ea typeface="Times New Roman"/>
                <a:cs typeface="Arial"/>
              </a:rPr>
              <a:t> </a:t>
            </a:r>
            <a:r>
              <a:rPr lang="en-GB" sz="1100" dirty="0">
                <a:latin typeface="Arial"/>
                <a:ea typeface="Times New Roman"/>
                <a:cs typeface="Arial"/>
              </a:rPr>
              <a:t>of</a:t>
            </a:r>
            <a:r>
              <a:rPr lang="en-GB" sz="1100" spc="135" dirty="0">
                <a:latin typeface="Arial"/>
                <a:ea typeface="Times New Roman"/>
                <a:cs typeface="Arial"/>
              </a:rPr>
              <a:t> </a:t>
            </a:r>
            <a:r>
              <a:rPr lang="en-GB" sz="1100" dirty="0">
                <a:latin typeface="Arial"/>
                <a:ea typeface="Times New Roman"/>
                <a:cs typeface="Arial"/>
              </a:rPr>
              <a:t>r</a:t>
            </a:r>
            <a:r>
              <a:rPr lang="en-GB" sz="1100" spc="-5" dirty="0">
                <a:latin typeface="Arial"/>
                <a:ea typeface="Times New Roman"/>
                <a:cs typeface="Arial"/>
              </a:rPr>
              <a:t>e</a:t>
            </a:r>
            <a:r>
              <a:rPr lang="en-GB" sz="1100" spc="-30" dirty="0">
                <a:latin typeface="Arial"/>
                <a:ea typeface="Times New Roman"/>
                <a:cs typeface="Arial"/>
              </a:rPr>
              <a:t>d</a:t>
            </a:r>
            <a:r>
              <a:rPr lang="en-GB" sz="1100" dirty="0">
                <a:latin typeface="Arial"/>
                <a:ea typeface="Times New Roman"/>
                <a:cs typeface="Arial"/>
              </a:rPr>
              <a:t>u</a:t>
            </a:r>
            <a:r>
              <a:rPr lang="en-GB" sz="1100" spc="-5" dirty="0">
                <a:latin typeface="Arial"/>
                <a:ea typeface="Times New Roman"/>
                <a:cs typeface="Arial"/>
              </a:rPr>
              <a:t>n</a:t>
            </a:r>
            <a:r>
              <a:rPr lang="en-GB" sz="1100" dirty="0">
                <a:latin typeface="Arial"/>
                <a:ea typeface="Times New Roman"/>
                <a:cs typeface="Arial"/>
              </a:rPr>
              <a:t>d</a:t>
            </a:r>
            <a:r>
              <a:rPr lang="en-GB" sz="1100" spc="-5" dirty="0">
                <a:latin typeface="Arial"/>
                <a:ea typeface="Times New Roman"/>
                <a:cs typeface="Arial"/>
              </a:rPr>
              <a:t>a</a:t>
            </a:r>
            <a:r>
              <a:rPr lang="en-GB" sz="1100" dirty="0">
                <a:latin typeface="Arial"/>
                <a:ea typeface="Times New Roman"/>
                <a:cs typeface="Arial"/>
              </a:rPr>
              <a:t>ncy</a:t>
            </a:r>
            <a:r>
              <a:rPr lang="en-GB" sz="1100" spc="65" dirty="0">
                <a:latin typeface="Arial"/>
                <a:ea typeface="Times New Roman"/>
                <a:cs typeface="Arial"/>
              </a:rPr>
              <a:t> </a:t>
            </a:r>
            <a:r>
              <a:rPr lang="en-GB" sz="1100" dirty="0">
                <a:latin typeface="Arial"/>
                <a:ea typeface="Times New Roman"/>
                <a:cs typeface="Arial"/>
              </a:rPr>
              <a:t>p</a:t>
            </a:r>
            <a:r>
              <a:rPr lang="en-GB" sz="1100" spc="10" dirty="0">
                <a:latin typeface="Arial"/>
                <a:ea typeface="Times New Roman"/>
                <a:cs typeface="Arial"/>
              </a:rPr>
              <a:t>a</a:t>
            </a:r>
            <a:r>
              <a:rPr lang="en-GB" sz="1100" spc="-25" dirty="0">
                <a:latin typeface="Arial"/>
                <a:ea typeface="Times New Roman"/>
                <a:cs typeface="Arial"/>
              </a:rPr>
              <a:t>y</a:t>
            </a:r>
            <a:r>
              <a:rPr lang="en-GB" sz="1100" dirty="0">
                <a:latin typeface="Arial"/>
                <a:ea typeface="Times New Roman"/>
                <a:cs typeface="Arial"/>
              </a:rPr>
              <a:t>m</a:t>
            </a:r>
            <a:r>
              <a:rPr lang="en-GB" sz="1100" spc="-5" dirty="0">
                <a:latin typeface="Arial"/>
                <a:ea typeface="Times New Roman"/>
                <a:cs typeface="Arial"/>
              </a:rPr>
              <a:t>e</a:t>
            </a:r>
            <a:r>
              <a:rPr lang="en-GB" sz="1100" dirty="0">
                <a:latin typeface="Arial"/>
                <a:ea typeface="Times New Roman"/>
                <a:cs typeface="Arial"/>
              </a:rPr>
              <a:t>n</a:t>
            </a:r>
            <a:r>
              <a:rPr lang="en-GB" sz="1100" spc="5" dirty="0">
                <a:latin typeface="Arial"/>
                <a:ea typeface="Times New Roman"/>
                <a:cs typeface="Arial"/>
              </a:rPr>
              <a:t>t</a:t>
            </a:r>
            <a:r>
              <a:rPr lang="en-GB" sz="1100" dirty="0">
                <a:latin typeface="Arial"/>
                <a:ea typeface="Times New Roman"/>
                <a:cs typeface="Arial"/>
              </a:rPr>
              <a:t>s</a:t>
            </a:r>
            <a:r>
              <a:rPr lang="en-GB" sz="1100" spc="95" dirty="0">
                <a:latin typeface="Arial"/>
                <a:ea typeface="Times New Roman"/>
                <a:cs typeface="Arial"/>
              </a:rPr>
              <a:t> </a:t>
            </a:r>
            <a:r>
              <a:rPr lang="en-GB" sz="1100" spc="-5" dirty="0">
                <a:latin typeface="Arial"/>
                <a:ea typeface="Times New Roman"/>
                <a:cs typeface="Arial"/>
              </a:rPr>
              <a:t>i</a:t>
            </a:r>
            <a:r>
              <a:rPr lang="en-GB" sz="1100" dirty="0">
                <a:latin typeface="Arial"/>
                <a:ea typeface="Times New Roman"/>
                <a:cs typeface="Arial"/>
              </a:rPr>
              <a:t>f</a:t>
            </a:r>
            <a:r>
              <a:rPr lang="en-GB" sz="1100" spc="110" dirty="0">
                <a:latin typeface="Arial"/>
                <a:ea typeface="Times New Roman"/>
                <a:cs typeface="Arial"/>
              </a:rPr>
              <a:t> </a:t>
            </a:r>
            <a:r>
              <a:rPr lang="en-GB" sz="1100" spc="5" dirty="0">
                <a:latin typeface="Arial"/>
                <a:ea typeface="Times New Roman"/>
                <a:cs typeface="Arial"/>
              </a:rPr>
              <a:t>t</a:t>
            </a:r>
            <a:r>
              <a:rPr lang="en-GB" sz="1100" spc="-5" dirty="0">
                <a:latin typeface="Arial"/>
                <a:ea typeface="Times New Roman"/>
                <a:cs typeface="Arial"/>
              </a:rPr>
              <a:t>hi</a:t>
            </a:r>
            <a:r>
              <a:rPr lang="en-GB" sz="1100" dirty="0">
                <a:latin typeface="Arial"/>
                <a:ea typeface="Times New Roman"/>
                <a:cs typeface="Arial"/>
              </a:rPr>
              <a:t>s</a:t>
            </a:r>
            <a:r>
              <a:rPr lang="en-GB" sz="1100" spc="95" dirty="0">
                <a:latin typeface="Arial"/>
                <a:ea typeface="Times New Roman"/>
                <a:cs typeface="Arial"/>
              </a:rPr>
              <a:t> </a:t>
            </a:r>
            <a:r>
              <a:rPr lang="en-GB" sz="1100" spc="-5" dirty="0">
                <a:latin typeface="Arial"/>
                <a:ea typeface="Times New Roman"/>
                <a:cs typeface="Arial"/>
              </a:rPr>
              <a:t>i</a:t>
            </a:r>
            <a:r>
              <a:rPr lang="en-GB" sz="1100" dirty="0">
                <a:latin typeface="Arial"/>
                <a:ea typeface="Times New Roman"/>
                <a:cs typeface="Arial"/>
              </a:rPr>
              <a:t>s</a:t>
            </a:r>
            <a:r>
              <a:rPr lang="en-GB" sz="1100" spc="80" dirty="0">
                <a:latin typeface="Arial"/>
                <a:ea typeface="Times New Roman"/>
                <a:cs typeface="Arial"/>
              </a:rPr>
              <a:t> </a:t>
            </a:r>
            <a:r>
              <a:rPr lang="en-GB" sz="1100" dirty="0">
                <a:latin typeface="Arial"/>
                <a:ea typeface="Times New Roman"/>
                <a:cs typeface="Arial"/>
              </a:rPr>
              <a:t>r</a:t>
            </a:r>
            <a:r>
              <a:rPr lang="en-GB" sz="1100" spc="-5" dirty="0">
                <a:latin typeface="Arial"/>
                <a:ea typeface="Times New Roman"/>
                <a:cs typeface="Arial"/>
              </a:rPr>
              <a:t>e</a:t>
            </a:r>
            <a:r>
              <a:rPr lang="en-GB" sz="1100" spc="-20" dirty="0">
                <a:latin typeface="Arial"/>
                <a:ea typeface="Times New Roman"/>
                <a:cs typeface="Arial"/>
              </a:rPr>
              <a:t>l</a:t>
            </a:r>
            <a:r>
              <a:rPr lang="en-GB" sz="1100" spc="-5" dirty="0">
                <a:latin typeface="Arial"/>
                <a:ea typeface="Times New Roman"/>
                <a:cs typeface="Arial"/>
              </a:rPr>
              <a:t>e</a:t>
            </a:r>
            <a:r>
              <a:rPr lang="en-GB" sz="1100" spc="-15" dirty="0">
                <a:latin typeface="Arial"/>
                <a:ea typeface="Times New Roman"/>
                <a:cs typeface="Arial"/>
              </a:rPr>
              <a:t>v</a:t>
            </a:r>
            <a:r>
              <a:rPr lang="en-GB" sz="1100" spc="-5" dirty="0">
                <a:latin typeface="Arial"/>
                <a:ea typeface="Times New Roman"/>
                <a:cs typeface="Arial"/>
              </a:rPr>
              <a:t>an</a:t>
            </a:r>
            <a:r>
              <a:rPr lang="en-GB" sz="1100" dirty="0">
                <a:latin typeface="Arial"/>
                <a:ea typeface="Times New Roman"/>
                <a:cs typeface="Arial"/>
              </a:rPr>
              <a:t>t</a:t>
            </a:r>
            <a:r>
              <a:rPr lang="en-GB" sz="1100" spc="100" dirty="0">
                <a:latin typeface="Arial"/>
                <a:ea typeface="Times New Roman"/>
                <a:cs typeface="Arial"/>
              </a:rPr>
              <a:t> </a:t>
            </a:r>
            <a:r>
              <a:rPr lang="en-GB" sz="1100" dirty="0">
                <a:latin typeface="Arial"/>
                <a:ea typeface="Times New Roman"/>
                <a:cs typeface="Arial"/>
              </a:rPr>
              <a:t>a</a:t>
            </a:r>
            <a:r>
              <a:rPr lang="en-GB" sz="1100" spc="-5" dirty="0">
                <a:latin typeface="Arial"/>
                <a:ea typeface="Times New Roman"/>
                <a:cs typeface="Arial"/>
              </a:rPr>
              <a:t>n</a:t>
            </a:r>
            <a:r>
              <a:rPr lang="en-GB" sz="1100" dirty="0">
                <a:latin typeface="Arial"/>
                <a:ea typeface="Times New Roman"/>
                <a:cs typeface="Arial"/>
              </a:rPr>
              <a:t>d</a:t>
            </a:r>
            <a:r>
              <a:rPr lang="en-GB" sz="1100" spc="80" dirty="0">
                <a:latin typeface="Arial"/>
                <a:ea typeface="Times New Roman"/>
                <a:cs typeface="Arial"/>
              </a:rPr>
              <a:t> </a:t>
            </a:r>
            <a:r>
              <a:rPr lang="en-GB" sz="1100" dirty="0">
                <a:latin typeface="Arial"/>
                <a:ea typeface="Times New Roman"/>
                <a:cs typeface="Arial"/>
              </a:rPr>
              <a:t>a</a:t>
            </a:r>
            <a:r>
              <a:rPr lang="en-GB" sz="1100" spc="-5" dirty="0">
                <a:latin typeface="Arial"/>
                <a:ea typeface="Times New Roman"/>
                <a:cs typeface="Arial"/>
              </a:rPr>
              <a:t>p</a:t>
            </a:r>
            <a:r>
              <a:rPr lang="en-GB" sz="1100" dirty="0">
                <a:latin typeface="Arial"/>
                <a:ea typeface="Times New Roman"/>
                <a:cs typeface="Arial"/>
              </a:rPr>
              <a:t>pr</a:t>
            </a:r>
            <a:r>
              <a:rPr lang="en-GB" sz="1100" spc="-5" dirty="0">
                <a:latin typeface="Arial"/>
                <a:ea typeface="Times New Roman"/>
                <a:cs typeface="Arial"/>
              </a:rPr>
              <a:t>op</a:t>
            </a:r>
            <a:r>
              <a:rPr lang="en-GB" sz="1100" dirty="0">
                <a:latin typeface="Arial"/>
                <a:ea typeface="Times New Roman"/>
                <a:cs typeface="Arial"/>
              </a:rPr>
              <a:t>r</a:t>
            </a:r>
            <a:r>
              <a:rPr lang="en-GB" sz="1100" spc="-5" dirty="0">
                <a:latin typeface="Arial"/>
                <a:ea typeface="Times New Roman"/>
                <a:cs typeface="Arial"/>
              </a:rPr>
              <a:t>ia</a:t>
            </a:r>
            <a:r>
              <a:rPr lang="en-GB" sz="1100" spc="5" dirty="0">
                <a:latin typeface="Arial"/>
                <a:ea typeface="Times New Roman"/>
                <a:cs typeface="Arial"/>
              </a:rPr>
              <a:t>t</a:t>
            </a:r>
            <a:r>
              <a:rPr lang="en-GB" sz="1100" spc="-15" dirty="0">
                <a:latin typeface="Arial"/>
                <a:ea typeface="Times New Roman"/>
                <a:cs typeface="Arial"/>
              </a:rPr>
              <a:t>e</a:t>
            </a:r>
            <a:r>
              <a:rPr lang="en-GB" sz="1100" dirty="0">
                <a:latin typeface="Arial"/>
                <a:ea typeface="Times New Roman"/>
                <a:cs typeface="Arial"/>
              </a:rPr>
              <a:t>. </a:t>
            </a:r>
            <a:r>
              <a:rPr lang="en-GB" sz="1100" spc="-5" dirty="0">
                <a:latin typeface="Arial"/>
                <a:ea typeface="Times New Roman"/>
                <a:cs typeface="Arial"/>
              </a:rPr>
              <a:t>Pen</a:t>
            </a:r>
            <a:r>
              <a:rPr lang="en-GB" sz="1100" dirty="0">
                <a:latin typeface="Arial"/>
                <a:ea typeface="Times New Roman"/>
                <a:cs typeface="Arial"/>
              </a:rPr>
              <a:t>s</a:t>
            </a:r>
            <a:r>
              <a:rPr lang="en-GB" sz="1100" spc="-5" dirty="0">
                <a:latin typeface="Arial"/>
                <a:ea typeface="Times New Roman"/>
                <a:cs typeface="Arial"/>
              </a:rPr>
              <a:t>ion</a:t>
            </a:r>
            <a:r>
              <a:rPr lang="en-GB" sz="1100" dirty="0">
                <a:latin typeface="Arial"/>
                <a:ea typeface="Times New Roman"/>
                <a:cs typeface="Arial"/>
              </a:rPr>
              <a:t>s</a:t>
            </a:r>
            <a:r>
              <a:rPr lang="en-GB" sz="1100" spc="65" dirty="0">
                <a:latin typeface="Arial"/>
                <a:ea typeface="Times New Roman"/>
                <a:cs typeface="Arial"/>
              </a:rPr>
              <a:t> </a:t>
            </a:r>
            <a:r>
              <a:rPr lang="en-GB" sz="1100" spc="-5" dirty="0">
                <a:latin typeface="Arial"/>
                <a:ea typeface="Times New Roman"/>
                <a:cs typeface="Arial"/>
              </a:rPr>
              <a:t>R</a:t>
            </a:r>
            <a:r>
              <a:rPr lang="en-GB" sz="1100" spc="-15" dirty="0">
                <a:latin typeface="Arial"/>
                <a:ea typeface="Times New Roman"/>
                <a:cs typeface="Arial"/>
              </a:rPr>
              <a:t>e</a:t>
            </a:r>
            <a:r>
              <a:rPr lang="en-GB" sz="1100" spc="20" dirty="0">
                <a:latin typeface="Arial"/>
                <a:ea typeface="Times New Roman"/>
                <a:cs typeface="Arial"/>
              </a:rPr>
              <a:t>g</a:t>
            </a:r>
            <a:r>
              <a:rPr lang="en-GB" sz="1100" spc="-5" dirty="0">
                <a:latin typeface="Arial"/>
                <a:ea typeface="Times New Roman"/>
                <a:cs typeface="Arial"/>
              </a:rPr>
              <a:t>ula</a:t>
            </a:r>
            <a:r>
              <a:rPr lang="en-GB" sz="1100" spc="5" dirty="0">
                <a:latin typeface="Arial"/>
                <a:ea typeface="Times New Roman"/>
                <a:cs typeface="Arial"/>
              </a:rPr>
              <a:t>t</a:t>
            </a:r>
            <a:r>
              <a:rPr lang="en-GB" sz="1100" spc="-5" dirty="0">
                <a:latin typeface="Arial"/>
                <a:ea typeface="Times New Roman"/>
                <a:cs typeface="Arial"/>
              </a:rPr>
              <a:t>i</a:t>
            </a:r>
            <a:r>
              <a:rPr lang="en-GB" sz="1100" dirty="0">
                <a:latin typeface="Arial"/>
                <a:ea typeface="Times New Roman"/>
                <a:cs typeface="Arial"/>
              </a:rPr>
              <a:t>o</a:t>
            </a:r>
            <a:r>
              <a:rPr lang="en-GB" sz="1100" spc="-20" dirty="0">
                <a:latin typeface="Arial"/>
                <a:ea typeface="Times New Roman"/>
                <a:cs typeface="Arial"/>
              </a:rPr>
              <a:t>n</a:t>
            </a:r>
            <a:r>
              <a:rPr lang="en-GB" sz="1100" dirty="0">
                <a:latin typeface="Arial"/>
                <a:ea typeface="Times New Roman"/>
                <a:cs typeface="Arial"/>
              </a:rPr>
              <a:t>s</a:t>
            </a:r>
            <a:r>
              <a:rPr lang="en-GB" sz="1100" spc="75" dirty="0">
                <a:latin typeface="Arial"/>
                <a:ea typeface="Times New Roman"/>
                <a:cs typeface="Arial"/>
              </a:rPr>
              <a:t> </a:t>
            </a:r>
            <a:r>
              <a:rPr lang="en-GB" sz="1100" spc="-5" dirty="0">
                <a:latin typeface="Arial"/>
                <a:ea typeface="Times New Roman"/>
                <a:cs typeface="Arial"/>
              </a:rPr>
              <a:t>al</a:t>
            </a:r>
            <a:r>
              <a:rPr lang="en-GB" sz="1100" dirty="0">
                <a:latin typeface="Arial"/>
                <a:ea typeface="Times New Roman"/>
                <a:cs typeface="Arial"/>
              </a:rPr>
              <a:t>so</a:t>
            </a:r>
            <a:r>
              <a:rPr lang="en-GB" sz="1100" spc="75" dirty="0">
                <a:latin typeface="Arial"/>
                <a:ea typeface="Times New Roman"/>
                <a:cs typeface="Arial"/>
              </a:rPr>
              <a:t> </a:t>
            </a:r>
            <a:r>
              <a:rPr lang="en-GB" sz="1100" spc="-5" dirty="0">
                <a:latin typeface="Arial"/>
                <a:ea typeface="Times New Roman"/>
                <a:cs typeface="Arial"/>
              </a:rPr>
              <a:t>h</a:t>
            </a:r>
            <a:r>
              <a:rPr lang="en-GB" sz="1100" dirty="0">
                <a:latin typeface="Arial"/>
                <a:ea typeface="Times New Roman"/>
                <a:cs typeface="Arial"/>
              </a:rPr>
              <a:t>a</a:t>
            </a:r>
            <a:r>
              <a:rPr lang="en-GB" sz="1100" spc="-25" dirty="0">
                <a:latin typeface="Arial"/>
                <a:ea typeface="Times New Roman"/>
                <a:cs typeface="Arial"/>
              </a:rPr>
              <a:t>v</a:t>
            </a:r>
            <a:r>
              <a:rPr lang="en-GB" sz="1100" dirty="0">
                <a:latin typeface="Arial"/>
                <a:ea typeface="Times New Roman"/>
                <a:cs typeface="Arial"/>
              </a:rPr>
              <a:t>e</a:t>
            </a:r>
            <a:r>
              <a:rPr lang="en-GB" sz="1100" spc="75" dirty="0">
                <a:latin typeface="Arial"/>
                <a:ea typeface="Times New Roman"/>
                <a:cs typeface="Arial"/>
              </a:rPr>
              <a:t> </a:t>
            </a:r>
            <a:r>
              <a:rPr lang="en-GB" sz="1100" spc="-5" dirty="0">
                <a:latin typeface="Arial"/>
                <a:ea typeface="Times New Roman"/>
                <a:cs typeface="Arial"/>
              </a:rPr>
              <a:t>p</a:t>
            </a:r>
            <a:r>
              <a:rPr lang="en-GB" sz="1100" dirty="0">
                <a:latin typeface="Arial"/>
                <a:ea typeface="Times New Roman"/>
                <a:cs typeface="Arial"/>
              </a:rPr>
              <a:t>r</a:t>
            </a:r>
            <a:r>
              <a:rPr lang="en-GB" sz="1100" spc="-5" dirty="0">
                <a:latin typeface="Arial"/>
                <a:ea typeface="Times New Roman"/>
                <a:cs typeface="Arial"/>
              </a:rPr>
              <a:t>o</a:t>
            </a:r>
            <a:r>
              <a:rPr lang="en-GB" sz="1100" spc="-25" dirty="0">
                <a:latin typeface="Arial"/>
                <a:ea typeface="Times New Roman"/>
                <a:cs typeface="Arial"/>
              </a:rPr>
              <a:t>v</a:t>
            </a:r>
            <a:r>
              <a:rPr lang="en-GB" sz="1100" spc="-5" dirty="0">
                <a:latin typeface="Arial"/>
                <a:ea typeface="Times New Roman"/>
                <a:cs typeface="Arial"/>
              </a:rPr>
              <a:t>i</a:t>
            </a:r>
            <a:r>
              <a:rPr lang="en-GB" sz="1100" dirty="0">
                <a:latin typeface="Arial"/>
                <a:ea typeface="Times New Roman"/>
                <a:cs typeface="Arial"/>
              </a:rPr>
              <a:t>s</a:t>
            </a:r>
            <a:r>
              <a:rPr lang="en-GB" sz="1100" spc="-5" dirty="0">
                <a:latin typeface="Arial"/>
                <a:ea typeface="Times New Roman"/>
                <a:cs typeface="Arial"/>
              </a:rPr>
              <a:t>ion</a:t>
            </a:r>
            <a:r>
              <a:rPr lang="en-GB" sz="1100" dirty="0">
                <a:latin typeface="Arial"/>
                <a:ea typeface="Times New Roman"/>
                <a:cs typeface="Arial"/>
              </a:rPr>
              <a:t>s</a:t>
            </a:r>
            <a:r>
              <a:rPr lang="en-GB" sz="1100" spc="75" dirty="0">
                <a:latin typeface="Arial"/>
                <a:ea typeface="Times New Roman"/>
                <a:cs typeface="Arial"/>
              </a:rPr>
              <a:t> </a:t>
            </a:r>
            <a:r>
              <a:rPr lang="en-GB" sz="1100" spc="5" dirty="0">
                <a:latin typeface="Arial"/>
                <a:ea typeface="Times New Roman"/>
                <a:cs typeface="Arial"/>
              </a:rPr>
              <a:t>t</a:t>
            </a:r>
            <a:r>
              <a:rPr lang="en-GB" sz="1100" dirty="0">
                <a:latin typeface="Arial"/>
                <a:ea typeface="Times New Roman"/>
                <a:cs typeface="Arial"/>
              </a:rPr>
              <a:t>o</a:t>
            </a:r>
            <a:r>
              <a:rPr lang="en-GB" sz="1100" spc="75" dirty="0">
                <a:latin typeface="Arial"/>
                <a:ea typeface="Times New Roman"/>
                <a:cs typeface="Arial"/>
              </a:rPr>
              <a:t> </a:t>
            </a:r>
            <a:r>
              <a:rPr lang="en-GB" sz="1100" dirty="0">
                <a:latin typeface="Arial"/>
                <a:ea typeface="Times New Roman"/>
                <a:cs typeface="Arial"/>
              </a:rPr>
              <a:t>r</a:t>
            </a:r>
            <a:r>
              <a:rPr lang="en-GB" sz="1100" spc="5" dirty="0">
                <a:latin typeface="Arial"/>
                <a:ea typeface="Times New Roman"/>
                <a:cs typeface="Arial"/>
              </a:rPr>
              <a:t>e</a:t>
            </a:r>
            <a:r>
              <a:rPr lang="en-GB" sz="1100" dirty="0">
                <a:latin typeface="Arial"/>
                <a:ea typeface="Times New Roman"/>
                <a:cs typeface="Arial"/>
              </a:rPr>
              <a:t>d</a:t>
            </a:r>
            <a:r>
              <a:rPr lang="en-GB" sz="1100" spc="-5" dirty="0">
                <a:latin typeface="Arial"/>
                <a:ea typeface="Times New Roman"/>
                <a:cs typeface="Arial"/>
              </a:rPr>
              <a:t>u</a:t>
            </a:r>
            <a:r>
              <a:rPr lang="en-GB" sz="1100" dirty="0">
                <a:latin typeface="Arial"/>
                <a:ea typeface="Times New Roman"/>
                <a:cs typeface="Arial"/>
              </a:rPr>
              <a:t>ce</a:t>
            </a:r>
            <a:r>
              <a:rPr lang="en-GB" sz="1100" spc="75" dirty="0">
                <a:latin typeface="Arial"/>
                <a:ea typeface="Times New Roman"/>
                <a:cs typeface="Arial"/>
              </a:rPr>
              <a:t> </a:t>
            </a:r>
            <a:r>
              <a:rPr lang="en-GB" sz="1100" spc="-5" dirty="0">
                <a:latin typeface="Arial"/>
                <a:ea typeface="Times New Roman"/>
                <a:cs typeface="Arial"/>
              </a:rPr>
              <a:t>pen</a:t>
            </a:r>
            <a:r>
              <a:rPr lang="en-GB" sz="1100" dirty="0">
                <a:latin typeface="Arial"/>
                <a:ea typeface="Times New Roman"/>
                <a:cs typeface="Arial"/>
              </a:rPr>
              <a:t>s</a:t>
            </a:r>
            <a:r>
              <a:rPr lang="en-GB" sz="1100" spc="-5" dirty="0">
                <a:latin typeface="Arial"/>
                <a:ea typeface="Times New Roman"/>
                <a:cs typeface="Arial"/>
              </a:rPr>
              <a:t>io</a:t>
            </a:r>
            <a:r>
              <a:rPr lang="en-GB" sz="1100" dirty="0">
                <a:latin typeface="Arial"/>
                <a:ea typeface="Times New Roman"/>
                <a:cs typeface="Arial"/>
              </a:rPr>
              <a:t>n</a:t>
            </a:r>
            <a:r>
              <a:rPr lang="en-GB" sz="1100" spc="75" dirty="0">
                <a:latin typeface="Arial"/>
                <a:ea typeface="Times New Roman"/>
                <a:cs typeface="Arial"/>
              </a:rPr>
              <a:t> </a:t>
            </a:r>
            <a:r>
              <a:rPr lang="en-GB" sz="1100" spc="-5" dirty="0">
                <a:latin typeface="Arial"/>
                <a:ea typeface="Times New Roman"/>
                <a:cs typeface="Arial"/>
              </a:rPr>
              <a:t>pa</a:t>
            </a:r>
            <a:r>
              <a:rPr lang="en-GB" sz="1100" spc="-25" dirty="0">
                <a:latin typeface="Arial"/>
                <a:ea typeface="Times New Roman"/>
                <a:cs typeface="Arial"/>
              </a:rPr>
              <a:t>y</a:t>
            </a:r>
            <a:r>
              <a:rPr lang="en-GB" sz="1100" dirty="0">
                <a:latin typeface="Arial"/>
                <a:ea typeface="Times New Roman"/>
                <a:cs typeface="Arial"/>
              </a:rPr>
              <a:t>m</a:t>
            </a:r>
            <a:r>
              <a:rPr lang="en-GB" sz="1100" spc="-5" dirty="0">
                <a:latin typeface="Arial"/>
                <a:ea typeface="Times New Roman"/>
                <a:cs typeface="Arial"/>
              </a:rPr>
              <a:t>en</a:t>
            </a:r>
            <a:r>
              <a:rPr lang="en-GB" sz="1100" spc="5" dirty="0">
                <a:latin typeface="Arial"/>
                <a:ea typeface="Times New Roman"/>
                <a:cs typeface="Arial"/>
              </a:rPr>
              <a:t>t</a:t>
            </a:r>
            <a:r>
              <a:rPr lang="en-GB" sz="1100" dirty="0">
                <a:latin typeface="Arial"/>
                <a:ea typeface="Times New Roman"/>
                <a:cs typeface="Arial"/>
              </a:rPr>
              <a:t>s</a:t>
            </a:r>
            <a:r>
              <a:rPr lang="en-GB" sz="1100" spc="75" dirty="0">
                <a:latin typeface="Arial"/>
                <a:ea typeface="Times New Roman"/>
                <a:cs typeface="Arial"/>
              </a:rPr>
              <a:t> </a:t>
            </a:r>
            <a:r>
              <a:rPr lang="en-GB" sz="1100" spc="-5" dirty="0">
                <a:latin typeface="Arial"/>
                <a:ea typeface="Times New Roman"/>
                <a:cs typeface="Arial"/>
              </a:rPr>
              <a:t>i</a:t>
            </a:r>
            <a:r>
              <a:rPr lang="en-GB" sz="1100" dirty="0">
                <a:latin typeface="Arial"/>
                <a:ea typeface="Times New Roman"/>
                <a:cs typeface="Arial"/>
              </a:rPr>
              <a:t>n cer</a:t>
            </a:r>
            <a:r>
              <a:rPr lang="en-GB" sz="1100" spc="5" dirty="0">
                <a:latin typeface="Arial"/>
                <a:ea typeface="Times New Roman"/>
                <a:cs typeface="Arial"/>
              </a:rPr>
              <a:t>t</a:t>
            </a:r>
            <a:r>
              <a:rPr lang="en-GB" sz="1100" spc="-5" dirty="0">
                <a:latin typeface="Arial"/>
                <a:ea typeface="Times New Roman"/>
                <a:cs typeface="Arial"/>
              </a:rPr>
              <a:t>ai</a:t>
            </a:r>
            <a:r>
              <a:rPr lang="en-GB" sz="1100" dirty="0">
                <a:latin typeface="Arial"/>
                <a:ea typeface="Times New Roman"/>
                <a:cs typeface="Arial"/>
              </a:rPr>
              <a:t>n</a:t>
            </a:r>
            <a:r>
              <a:rPr lang="en-GB" sz="1100" spc="-10" dirty="0">
                <a:latin typeface="Arial"/>
                <a:ea typeface="Times New Roman"/>
                <a:cs typeface="Arial"/>
              </a:rPr>
              <a:t> </a:t>
            </a:r>
            <a:r>
              <a:rPr lang="en-GB" sz="1100" dirty="0">
                <a:latin typeface="Arial"/>
                <a:ea typeface="Times New Roman"/>
                <a:cs typeface="Arial"/>
              </a:rPr>
              <a:t>c</a:t>
            </a:r>
            <a:r>
              <a:rPr lang="en-GB" sz="1100" spc="-5" dirty="0">
                <a:latin typeface="Arial"/>
                <a:ea typeface="Times New Roman"/>
                <a:cs typeface="Arial"/>
              </a:rPr>
              <a:t>i</a:t>
            </a:r>
            <a:r>
              <a:rPr lang="en-GB" sz="1100" dirty="0">
                <a:latin typeface="Arial"/>
                <a:ea typeface="Times New Roman"/>
                <a:cs typeface="Arial"/>
              </a:rPr>
              <a:t>rc</a:t>
            </a:r>
            <a:r>
              <a:rPr lang="en-GB" sz="1100" spc="-15" dirty="0">
                <a:latin typeface="Arial"/>
                <a:ea typeface="Times New Roman"/>
                <a:cs typeface="Arial"/>
              </a:rPr>
              <a:t>u</a:t>
            </a:r>
            <a:r>
              <a:rPr lang="en-GB" sz="1100" spc="-10" dirty="0">
                <a:latin typeface="Arial"/>
                <a:ea typeface="Times New Roman"/>
                <a:cs typeface="Arial"/>
              </a:rPr>
              <a:t>m</a:t>
            </a:r>
            <a:r>
              <a:rPr lang="en-GB" sz="1100" dirty="0">
                <a:latin typeface="Arial"/>
                <a:ea typeface="Times New Roman"/>
                <a:cs typeface="Arial"/>
              </a:rPr>
              <a:t>s</a:t>
            </a:r>
            <a:r>
              <a:rPr lang="en-GB" sz="1100" spc="5" dirty="0">
                <a:latin typeface="Arial"/>
                <a:ea typeface="Times New Roman"/>
                <a:cs typeface="Arial"/>
              </a:rPr>
              <a:t>t</a:t>
            </a:r>
            <a:r>
              <a:rPr lang="en-GB" sz="1100" spc="-5" dirty="0">
                <a:latin typeface="Arial"/>
                <a:ea typeface="Times New Roman"/>
                <a:cs typeface="Arial"/>
              </a:rPr>
              <a:t>an</a:t>
            </a:r>
            <a:r>
              <a:rPr lang="en-GB" sz="1100" dirty="0">
                <a:latin typeface="Arial"/>
                <a:ea typeface="Times New Roman"/>
                <a:cs typeface="Arial"/>
              </a:rPr>
              <a:t>c</a:t>
            </a:r>
            <a:r>
              <a:rPr lang="en-GB" sz="1100" spc="-30" dirty="0">
                <a:latin typeface="Arial"/>
                <a:ea typeface="Times New Roman"/>
                <a:cs typeface="Arial"/>
              </a:rPr>
              <a:t>e</a:t>
            </a:r>
            <a:r>
              <a:rPr lang="en-GB" sz="1100" dirty="0">
                <a:latin typeface="Arial"/>
                <a:ea typeface="Times New Roman"/>
                <a:cs typeface="Arial"/>
              </a:rPr>
              <a:t>s </a:t>
            </a:r>
            <a:r>
              <a:rPr lang="en-GB" sz="1100" spc="5" dirty="0">
                <a:latin typeface="Arial"/>
                <a:ea typeface="Times New Roman"/>
                <a:cs typeface="Arial"/>
              </a:rPr>
              <a:t>t</a:t>
            </a:r>
            <a:r>
              <a:rPr lang="en-GB" sz="1100" dirty="0">
                <a:latin typeface="Arial"/>
                <a:ea typeface="Times New Roman"/>
                <a:cs typeface="Arial"/>
              </a:rPr>
              <a:t>o</a:t>
            </a:r>
            <a:r>
              <a:rPr lang="en-GB" sz="1100" spc="5" dirty="0">
                <a:latin typeface="Arial"/>
                <a:ea typeface="Times New Roman"/>
                <a:cs typeface="Arial"/>
              </a:rPr>
              <a:t> t</a:t>
            </a:r>
            <a:r>
              <a:rPr lang="en-GB" sz="1100" dirty="0">
                <a:latin typeface="Arial"/>
                <a:ea typeface="Times New Roman"/>
                <a:cs typeface="Arial"/>
              </a:rPr>
              <a:t>h</a:t>
            </a:r>
            <a:r>
              <a:rPr lang="en-GB" sz="1100" spc="-5" dirty="0">
                <a:latin typeface="Arial"/>
                <a:ea typeface="Times New Roman"/>
                <a:cs typeface="Arial"/>
              </a:rPr>
              <a:t>o</a:t>
            </a:r>
            <a:r>
              <a:rPr lang="en-GB" sz="1100" dirty="0">
                <a:latin typeface="Arial"/>
                <a:ea typeface="Times New Roman"/>
                <a:cs typeface="Arial"/>
              </a:rPr>
              <a:t>se</a:t>
            </a:r>
            <a:r>
              <a:rPr lang="en-GB" sz="1100" spc="-10" dirty="0">
                <a:latin typeface="Arial"/>
                <a:ea typeface="Times New Roman"/>
                <a:cs typeface="Arial"/>
              </a:rPr>
              <a:t> </a:t>
            </a:r>
            <a:r>
              <a:rPr lang="en-GB" sz="1100" spc="-30" dirty="0">
                <a:latin typeface="Arial"/>
                <a:ea typeface="Times New Roman"/>
                <a:cs typeface="Arial"/>
              </a:rPr>
              <a:t>w</a:t>
            </a:r>
            <a:r>
              <a:rPr lang="en-GB" sz="1100" spc="-5" dirty="0">
                <a:latin typeface="Arial"/>
                <a:ea typeface="Times New Roman"/>
                <a:cs typeface="Arial"/>
              </a:rPr>
              <a:t>h</a:t>
            </a:r>
            <a:r>
              <a:rPr lang="en-GB" sz="1100" dirty="0">
                <a:latin typeface="Arial"/>
                <a:ea typeface="Times New Roman"/>
                <a:cs typeface="Arial"/>
              </a:rPr>
              <a:t>o r</a:t>
            </a:r>
            <a:r>
              <a:rPr lang="en-GB" sz="1100" spc="-15" dirty="0">
                <a:latin typeface="Arial"/>
                <a:ea typeface="Times New Roman"/>
                <a:cs typeface="Arial"/>
              </a:rPr>
              <a:t>e</a:t>
            </a:r>
            <a:r>
              <a:rPr lang="en-GB" sz="1100" spc="5" dirty="0">
                <a:latin typeface="Arial"/>
                <a:ea typeface="Times New Roman"/>
                <a:cs typeface="Arial"/>
              </a:rPr>
              <a:t>t</a:t>
            </a:r>
            <a:r>
              <a:rPr lang="en-GB" sz="1100" spc="-5" dirty="0">
                <a:latin typeface="Arial"/>
                <a:ea typeface="Times New Roman"/>
                <a:cs typeface="Arial"/>
              </a:rPr>
              <a:t>u</a:t>
            </a:r>
            <a:r>
              <a:rPr lang="en-GB" sz="1100" dirty="0">
                <a:latin typeface="Arial"/>
                <a:ea typeface="Times New Roman"/>
                <a:cs typeface="Arial"/>
              </a:rPr>
              <a:t>rn </a:t>
            </a:r>
            <a:r>
              <a:rPr lang="en-GB" sz="1100" spc="5" dirty="0">
                <a:latin typeface="Arial"/>
                <a:ea typeface="Times New Roman"/>
                <a:cs typeface="Arial"/>
              </a:rPr>
              <a:t>t</a:t>
            </a:r>
            <a:r>
              <a:rPr lang="en-GB" sz="1100" dirty="0">
                <a:latin typeface="Arial"/>
                <a:ea typeface="Times New Roman"/>
                <a:cs typeface="Arial"/>
              </a:rPr>
              <a:t>o</a:t>
            </a:r>
            <a:r>
              <a:rPr lang="en-GB" sz="1100" spc="-10" dirty="0">
                <a:latin typeface="Arial"/>
                <a:ea typeface="Times New Roman"/>
                <a:cs typeface="Arial"/>
              </a:rPr>
              <a:t> </a:t>
            </a:r>
            <a:r>
              <a:rPr lang="en-GB" sz="1100" spc="-30" dirty="0">
                <a:latin typeface="Arial"/>
                <a:ea typeface="Times New Roman"/>
                <a:cs typeface="Arial"/>
              </a:rPr>
              <a:t>w</a:t>
            </a:r>
            <a:r>
              <a:rPr lang="en-GB" sz="1100" spc="-5" dirty="0">
                <a:latin typeface="Arial"/>
                <a:ea typeface="Times New Roman"/>
                <a:cs typeface="Arial"/>
              </a:rPr>
              <a:t>o</a:t>
            </a:r>
            <a:r>
              <a:rPr lang="en-GB" sz="1100" dirty="0">
                <a:latin typeface="Arial"/>
                <a:ea typeface="Times New Roman"/>
                <a:cs typeface="Arial"/>
              </a:rPr>
              <a:t>rk</a:t>
            </a:r>
            <a:r>
              <a:rPr lang="en-GB" sz="1100" spc="15" dirty="0">
                <a:latin typeface="Arial"/>
                <a:ea typeface="Times New Roman"/>
                <a:cs typeface="Arial"/>
              </a:rPr>
              <a:t> </a:t>
            </a:r>
            <a:r>
              <a:rPr lang="en-GB" sz="1100" spc="-30" dirty="0">
                <a:latin typeface="Arial"/>
                <a:ea typeface="Times New Roman"/>
                <a:cs typeface="Arial"/>
              </a:rPr>
              <a:t>w</a:t>
            </a:r>
            <a:r>
              <a:rPr lang="en-GB" sz="1100" spc="-5" dirty="0">
                <a:latin typeface="Arial"/>
                <a:ea typeface="Times New Roman"/>
                <a:cs typeface="Arial"/>
              </a:rPr>
              <a:t>i</a:t>
            </a:r>
            <a:r>
              <a:rPr lang="en-GB" sz="1100" spc="5" dirty="0">
                <a:latin typeface="Arial"/>
                <a:ea typeface="Times New Roman"/>
                <a:cs typeface="Arial"/>
              </a:rPr>
              <a:t>t</a:t>
            </a:r>
            <a:r>
              <a:rPr lang="en-GB" sz="1100" spc="-5" dirty="0">
                <a:latin typeface="Arial"/>
                <a:ea typeface="Times New Roman"/>
                <a:cs typeface="Arial"/>
              </a:rPr>
              <a:t>hi</a:t>
            </a:r>
            <a:r>
              <a:rPr lang="en-GB" sz="1100" dirty="0">
                <a:latin typeface="Arial"/>
                <a:ea typeface="Times New Roman"/>
                <a:cs typeface="Arial"/>
              </a:rPr>
              <a:t>n </a:t>
            </a:r>
            <a:r>
              <a:rPr lang="en-GB" sz="1100" spc="5" dirty="0">
                <a:latin typeface="Arial"/>
                <a:ea typeface="Times New Roman"/>
                <a:cs typeface="Arial"/>
              </a:rPr>
              <a:t>t</a:t>
            </a:r>
            <a:r>
              <a:rPr lang="en-GB" sz="1100" spc="-5" dirty="0">
                <a:latin typeface="Arial"/>
                <a:ea typeface="Times New Roman"/>
                <a:cs typeface="Arial"/>
              </a:rPr>
              <a:t>h</a:t>
            </a:r>
            <a:r>
              <a:rPr lang="en-GB" sz="1100" dirty="0">
                <a:latin typeface="Arial"/>
                <a:ea typeface="Times New Roman"/>
                <a:cs typeface="Arial"/>
              </a:rPr>
              <a:t>e </a:t>
            </a:r>
            <a:r>
              <a:rPr lang="en-GB" sz="1100" spc="-5" dirty="0">
                <a:latin typeface="Arial"/>
                <a:ea typeface="Times New Roman"/>
                <a:cs typeface="Arial"/>
              </a:rPr>
              <a:t>l</a:t>
            </a:r>
            <a:r>
              <a:rPr lang="en-GB" sz="1100" dirty="0">
                <a:latin typeface="Arial"/>
                <a:ea typeface="Times New Roman"/>
                <a:cs typeface="Arial"/>
              </a:rPr>
              <a:t>oc</a:t>
            </a:r>
            <a:r>
              <a:rPr lang="en-GB" sz="1100" spc="-5" dirty="0">
                <a:latin typeface="Arial"/>
                <a:ea typeface="Times New Roman"/>
                <a:cs typeface="Arial"/>
              </a:rPr>
              <a:t>a</a:t>
            </a:r>
            <a:r>
              <a:rPr lang="en-GB" sz="1100" dirty="0">
                <a:latin typeface="Arial"/>
                <a:ea typeface="Times New Roman"/>
                <a:cs typeface="Arial"/>
              </a:rPr>
              <a:t>l</a:t>
            </a:r>
            <a:r>
              <a:rPr lang="en-GB" sz="1100" spc="-25" dirty="0">
                <a:latin typeface="Arial"/>
                <a:ea typeface="Times New Roman"/>
                <a:cs typeface="Arial"/>
              </a:rPr>
              <a:t> </a:t>
            </a:r>
            <a:r>
              <a:rPr lang="en-GB" sz="1100" spc="20" dirty="0">
                <a:latin typeface="Arial"/>
                <a:ea typeface="Times New Roman"/>
                <a:cs typeface="Arial"/>
              </a:rPr>
              <a:t>g</a:t>
            </a:r>
            <a:r>
              <a:rPr lang="en-GB" sz="1100" spc="-5" dirty="0">
                <a:latin typeface="Arial"/>
                <a:ea typeface="Times New Roman"/>
                <a:cs typeface="Arial"/>
              </a:rPr>
              <a:t>o</a:t>
            </a:r>
            <a:r>
              <a:rPr lang="en-GB" sz="1100" spc="-25" dirty="0">
                <a:latin typeface="Arial"/>
                <a:ea typeface="Times New Roman"/>
                <a:cs typeface="Arial"/>
              </a:rPr>
              <a:t>v</a:t>
            </a:r>
            <a:r>
              <a:rPr lang="en-GB" sz="1100" spc="-5" dirty="0">
                <a:latin typeface="Arial"/>
                <a:ea typeface="Times New Roman"/>
                <a:cs typeface="Arial"/>
              </a:rPr>
              <a:t>e</a:t>
            </a:r>
            <a:r>
              <a:rPr lang="en-GB" sz="1100" dirty="0">
                <a:latin typeface="Arial"/>
                <a:ea typeface="Times New Roman"/>
                <a:cs typeface="Arial"/>
              </a:rPr>
              <a:t>r</a:t>
            </a:r>
            <a:r>
              <a:rPr lang="en-GB" sz="1100" spc="-5" dirty="0">
                <a:latin typeface="Arial"/>
                <a:ea typeface="Times New Roman"/>
                <a:cs typeface="Arial"/>
              </a:rPr>
              <a:t>n</a:t>
            </a:r>
            <a:r>
              <a:rPr lang="en-GB" sz="1100" spc="-10" dirty="0">
                <a:latin typeface="Arial"/>
                <a:ea typeface="Times New Roman"/>
                <a:cs typeface="Arial"/>
              </a:rPr>
              <a:t>m</a:t>
            </a:r>
            <a:r>
              <a:rPr lang="en-GB" sz="1100" spc="-5" dirty="0">
                <a:latin typeface="Arial"/>
                <a:ea typeface="Times New Roman"/>
                <a:cs typeface="Arial"/>
              </a:rPr>
              <a:t>en</a:t>
            </a:r>
            <a:r>
              <a:rPr lang="en-GB" sz="1100" dirty="0">
                <a:latin typeface="Arial"/>
                <a:ea typeface="Times New Roman"/>
                <a:cs typeface="Arial"/>
              </a:rPr>
              <a:t>t</a:t>
            </a:r>
            <a:r>
              <a:rPr lang="en-GB" sz="1100" spc="20" dirty="0">
                <a:latin typeface="Arial"/>
                <a:ea typeface="Times New Roman"/>
                <a:cs typeface="Arial"/>
              </a:rPr>
              <a:t> </a:t>
            </a:r>
            <a:r>
              <a:rPr lang="en-GB" sz="1100" spc="-10" dirty="0">
                <a:latin typeface="Arial"/>
                <a:ea typeface="Times New Roman"/>
                <a:cs typeface="Arial"/>
              </a:rPr>
              <a:t>s</a:t>
            </a:r>
            <a:r>
              <a:rPr lang="en-GB" sz="1100" spc="-15" dirty="0">
                <a:latin typeface="Arial"/>
                <a:ea typeface="Times New Roman"/>
                <a:cs typeface="Arial"/>
              </a:rPr>
              <a:t>e</a:t>
            </a:r>
            <a:r>
              <a:rPr lang="en-GB" sz="1100" dirty="0">
                <a:latin typeface="Arial"/>
                <a:ea typeface="Times New Roman"/>
                <a:cs typeface="Arial"/>
              </a:rPr>
              <a:t>r</a:t>
            </a:r>
            <a:r>
              <a:rPr lang="en-GB" sz="1100" spc="-25" dirty="0">
                <a:latin typeface="Arial"/>
                <a:ea typeface="Times New Roman"/>
                <a:cs typeface="Arial"/>
              </a:rPr>
              <a:t>v</a:t>
            </a:r>
            <a:r>
              <a:rPr lang="en-GB" sz="1100" spc="-5" dirty="0">
                <a:latin typeface="Arial"/>
                <a:ea typeface="Times New Roman"/>
                <a:cs typeface="Arial"/>
              </a:rPr>
              <a:t>i</a:t>
            </a:r>
            <a:r>
              <a:rPr lang="en-GB" sz="1100" dirty="0">
                <a:latin typeface="Arial"/>
                <a:ea typeface="Times New Roman"/>
                <a:cs typeface="Arial"/>
              </a:rPr>
              <a:t>ce.</a:t>
            </a:r>
            <a:endParaRPr lang="en-GB" sz="1000" dirty="0">
              <a:latin typeface="Arial"/>
              <a:ea typeface="Times New Roman"/>
              <a:cs typeface="Times New Roman"/>
            </a:endParaRPr>
          </a:p>
          <a:p>
            <a:pPr eaLnBrk="0" hangingPunct="0"/>
            <a:r>
              <a:rPr lang="en-GB" sz="1200" dirty="0">
                <a:latin typeface="Times New Roman"/>
                <a:ea typeface="Times New Roman"/>
                <a:cs typeface="Times New Roman"/>
              </a:rPr>
              <a:t> </a:t>
            </a:r>
            <a:endParaRPr lang="en-GB" sz="1000" dirty="0">
              <a:latin typeface="Arial"/>
              <a:ea typeface="Times New Roman"/>
              <a:cs typeface="Times New Roman"/>
            </a:endParaRPr>
          </a:p>
          <a:p>
            <a:pPr marR="71755" algn="just" eaLnBrk="0" hangingPunct="0">
              <a:spcAft>
                <a:spcPts val="0"/>
              </a:spcAft>
            </a:pPr>
            <a:r>
              <a:rPr lang="en-GB" sz="1100" spc="20" dirty="0">
                <a:latin typeface="Arial"/>
                <a:ea typeface="Times New Roman"/>
                <a:cs typeface="Arial"/>
              </a:rPr>
              <a:t>T</a:t>
            </a:r>
            <a:r>
              <a:rPr lang="en-GB" sz="1100" spc="-5" dirty="0">
                <a:latin typeface="Arial"/>
                <a:ea typeface="Times New Roman"/>
                <a:cs typeface="Arial"/>
              </a:rPr>
              <a:t>h</a:t>
            </a:r>
            <a:r>
              <a:rPr lang="en-GB" sz="1100" dirty="0">
                <a:latin typeface="Arial"/>
                <a:ea typeface="Times New Roman"/>
                <a:cs typeface="Arial"/>
              </a:rPr>
              <a:t>e</a:t>
            </a:r>
            <a:r>
              <a:rPr lang="en-GB" sz="1100" spc="95" dirty="0">
                <a:latin typeface="Arial"/>
                <a:ea typeface="Times New Roman"/>
                <a:cs typeface="Arial"/>
              </a:rPr>
              <a:t> </a:t>
            </a:r>
            <a:r>
              <a:rPr lang="en-GB" sz="1100" spc="-5" dirty="0">
                <a:latin typeface="Arial"/>
                <a:ea typeface="Times New Roman"/>
                <a:cs typeface="Arial"/>
              </a:rPr>
              <a:t>au</a:t>
            </a:r>
            <a:r>
              <a:rPr lang="en-GB" sz="1100" spc="5" dirty="0">
                <a:latin typeface="Arial"/>
                <a:ea typeface="Times New Roman"/>
                <a:cs typeface="Arial"/>
              </a:rPr>
              <a:t>t</a:t>
            </a:r>
            <a:r>
              <a:rPr lang="en-GB" sz="1100" spc="-15" dirty="0">
                <a:latin typeface="Arial"/>
                <a:ea typeface="Times New Roman"/>
                <a:cs typeface="Arial"/>
              </a:rPr>
              <a:t>ho</a:t>
            </a:r>
            <a:r>
              <a:rPr lang="en-GB" sz="1100" dirty="0">
                <a:latin typeface="Arial"/>
                <a:ea typeface="Times New Roman"/>
                <a:cs typeface="Arial"/>
              </a:rPr>
              <a:t>r</a:t>
            </a:r>
            <a:r>
              <a:rPr lang="en-GB" sz="1100" spc="-5" dirty="0">
                <a:latin typeface="Arial"/>
                <a:ea typeface="Times New Roman"/>
                <a:cs typeface="Arial"/>
              </a:rPr>
              <a:t>i</a:t>
            </a:r>
            <a:r>
              <a:rPr lang="en-GB" sz="1100" spc="5" dirty="0">
                <a:latin typeface="Arial"/>
                <a:ea typeface="Times New Roman"/>
                <a:cs typeface="Arial"/>
              </a:rPr>
              <a:t>t</a:t>
            </a:r>
            <a:r>
              <a:rPr lang="en-GB" sz="1100" dirty="0">
                <a:latin typeface="Arial"/>
                <a:ea typeface="Times New Roman"/>
                <a:cs typeface="Arial"/>
              </a:rPr>
              <a:t>y</a:t>
            </a:r>
            <a:r>
              <a:rPr lang="en-GB" sz="1100" spc="70" dirty="0">
                <a:latin typeface="Arial"/>
                <a:ea typeface="Times New Roman"/>
                <a:cs typeface="Arial"/>
              </a:rPr>
              <a:t> </a:t>
            </a:r>
            <a:r>
              <a:rPr lang="en-GB" sz="1100" spc="-20" dirty="0">
                <a:latin typeface="Arial"/>
                <a:ea typeface="Times New Roman"/>
                <a:cs typeface="Arial"/>
              </a:rPr>
              <a:t>w</a:t>
            </a:r>
            <a:r>
              <a:rPr lang="en-GB" sz="1100" spc="-10" dirty="0">
                <a:latin typeface="Arial"/>
                <a:ea typeface="Times New Roman"/>
                <a:cs typeface="Arial"/>
              </a:rPr>
              <a:t>il</a:t>
            </a:r>
            <a:r>
              <a:rPr lang="en-GB" sz="1100" dirty="0">
                <a:latin typeface="Arial"/>
                <a:ea typeface="Times New Roman"/>
                <a:cs typeface="Arial"/>
              </a:rPr>
              <a:t>l</a:t>
            </a:r>
            <a:r>
              <a:rPr lang="en-GB" sz="1100" spc="100" dirty="0">
                <a:latin typeface="Arial"/>
                <a:ea typeface="Times New Roman"/>
                <a:cs typeface="Arial"/>
              </a:rPr>
              <a:t> </a:t>
            </a:r>
            <a:r>
              <a:rPr lang="en-GB" sz="1100" spc="-5" dirty="0">
                <a:latin typeface="Arial"/>
                <a:ea typeface="Times New Roman"/>
                <a:cs typeface="Arial"/>
              </a:rPr>
              <a:t>app</a:t>
            </a:r>
            <a:r>
              <a:rPr lang="en-GB" sz="1100" spc="5" dirty="0">
                <a:latin typeface="Arial"/>
                <a:ea typeface="Times New Roman"/>
                <a:cs typeface="Arial"/>
              </a:rPr>
              <a:t>l</a:t>
            </a:r>
            <a:r>
              <a:rPr lang="en-GB" sz="1100" dirty="0">
                <a:latin typeface="Arial"/>
                <a:ea typeface="Times New Roman"/>
                <a:cs typeface="Arial"/>
              </a:rPr>
              <a:t>y</a:t>
            </a:r>
            <a:r>
              <a:rPr lang="en-GB" sz="1100" spc="70" dirty="0">
                <a:latin typeface="Arial"/>
                <a:ea typeface="Times New Roman"/>
                <a:cs typeface="Arial"/>
              </a:rPr>
              <a:t> </a:t>
            </a:r>
            <a:r>
              <a:rPr lang="en-GB" sz="1100" spc="15" dirty="0">
                <a:latin typeface="Arial"/>
                <a:ea typeface="Times New Roman"/>
                <a:cs typeface="Arial"/>
              </a:rPr>
              <a:t>t</a:t>
            </a:r>
            <a:r>
              <a:rPr lang="en-GB" sz="1100" spc="-5" dirty="0">
                <a:latin typeface="Arial"/>
                <a:ea typeface="Times New Roman"/>
                <a:cs typeface="Arial"/>
              </a:rPr>
              <a:t>h</a:t>
            </a:r>
            <a:r>
              <a:rPr lang="en-GB" sz="1100" dirty="0">
                <a:latin typeface="Arial"/>
                <a:ea typeface="Times New Roman"/>
                <a:cs typeface="Arial"/>
              </a:rPr>
              <a:t>e</a:t>
            </a:r>
            <a:r>
              <a:rPr lang="en-GB" sz="1100" spc="95" dirty="0">
                <a:latin typeface="Arial"/>
                <a:ea typeface="Times New Roman"/>
                <a:cs typeface="Arial"/>
              </a:rPr>
              <a:t> </a:t>
            </a:r>
            <a:r>
              <a:rPr lang="en-GB" sz="1100" spc="-5" dirty="0">
                <a:latin typeface="Arial"/>
                <a:ea typeface="Times New Roman"/>
                <a:cs typeface="Arial"/>
              </a:rPr>
              <a:t>p</a:t>
            </a:r>
            <a:r>
              <a:rPr lang="en-GB" sz="1100" dirty="0">
                <a:latin typeface="Arial"/>
                <a:ea typeface="Times New Roman"/>
                <a:cs typeface="Arial"/>
              </a:rPr>
              <a:t>r</a:t>
            </a:r>
            <a:r>
              <a:rPr lang="en-GB" sz="1100" spc="10" dirty="0">
                <a:latin typeface="Arial"/>
                <a:ea typeface="Times New Roman"/>
                <a:cs typeface="Arial"/>
              </a:rPr>
              <a:t>o</a:t>
            </a:r>
            <a:r>
              <a:rPr lang="en-GB" sz="1100" spc="-25" dirty="0">
                <a:latin typeface="Arial"/>
                <a:ea typeface="Times New Roman"/>
                <a:cs typeface="Arial"/>
              </a:rPr>
              <a:t>v</a:t>
            </a:r>
            <a:r>
              <a:rPr lang="en-GB" sz="1100" spc="-5" dirty="0">
                <a:latin typeface="Arial"/>
                <a:ea typeface="Times New Roman"/>
                <a:cs typeface="Arial"/>
              </a:rPr>
              <a:t>i</a:t>
            </a:r>
            <a:r>
              <a:rPr lang="en-GB" sz="1100" dirty="0">
                <a:latin typeface="Arial"/>
                <a:ea typeface="Times New Roman"/>
                <a:cs typeface="Arial"/>
              </a:rPr>
              <a:t>s</a:t>
            </a:r>
            <a:r>
              <a:rPr lang="en-GB" sz="1100" spc="-5" dirty="0">
                <a:latin typeface="Arial"/>
                <a:ea typeface="Times New Roman"/>
                <a:cs typeface="Arial"/>
              </a:rPr>
              <a:t>ion</a:t>
            </a:r>
            <a:r>
              <a:rPr lang="en-GB" sz="1100" dirty="0">
                <a:latin typeface="Arial"/>
                <a:ea typeface="Times New Roman"/>
                <a:cs typeface="Arial"/>
              </a:rPr>
              <a:t>s</a:t>
            </a:r>
            <a:r>
              <a:rPr lang="en-GB" sz="1100" spc="95" dirty="0">
                <a:latin typeface="Arial"/>
                <a:ea typeface="Times New Roman"/>
                <a:cs typeface="Arial"/>
              </a:rPr>
              <a:t> </a:t>
            </a:r>
            <a:r>
              <a:rPr lang="en-GB" sz="1100" spc="-5" dirty="0">
                <a:latin typeface="Arial"/>
                <a:ea typeface="Times New Roman"/>
                <a:cs typeface="Arial"/>
              </a:rPr>
              <a:t>o</a:t>
            </a:r>
            <a:r>
              <a:rPr lang="en-GB" sz="1100" dirty="0">
                <a:latin typeface="Arial"/>
                <a:ea typeface="Times New Roman"/>
                <a:cs typeface="Arial"/>
              </a:rPr>
              <a:t>f</a:t>
            </a:r>
            <a:r>
              <a:rPr lang="en-GB" sz="1100" spc="125" dirty="0">
                <a:latin typeface="Arial"/>
                <a:ea typeface="Times New Roman"/>
                <a:cs typeface="Arial"/>
              </a:rPr>
              <a:t> </a:t>
            </a:r>
            <a:r>
              <a:rPr lang="en-GB" sz="1100" spc="5" dirty="0">
                <a:latin typeface="Arial"/>
                <a:ea typeface="Times New Roman"/>
                <a:cs typeface="Arial"/>
              </a:rPr>
              <a:t>t</a:t>
            </a:r>
            <a:r>
              <a:rPr lang="en-GB" sz="1100" spc="-15" dirty="0">
                <a:latin typeface="Arial"/>
                <a:ea typeface="Times New Roman"/>
                <a:cs typeface="Arial"/>
              </a:rPr>
              <a:t>h</a:t>
            </a:r>
            <a:r>
              <a:rPr lang="en-GB" sz="1100" dirty="0">
                <a:latin typeface="Arial"/>
                <a:ea typeface="Times New Roman"/>
                <a:cs typeface="Arial"/>
              </a:rPr>
              <a:t>e</a:t>
            </a:r>
            <a:r>
              <a:rPr lang="en-GB" sz="1100" spc="90" dirty="0">
                <a:latin typeface="Arial"/>
                <a:ea typeface="Times New Roman"/>
                <a:cs typeface="Arial"/>
              </a:rPr>
              <a:t> </a:t>
            </a:r>
            <a:r>
              <a:rPr lang="en-GB" sz="1100" spc="-5" dirty="0">
                <a:latin typeface="Arial"/>
                <a:ea typeface="Times New Roman"/>
                <a:cs typeface="Arial"/>
              </a:rPr>
              <a:t>R</a:t>
            </a:r>
            <a:r>
              <a:rPr lang="en-GB" sz="1100" dirty="0">
                <a:latin typeface="Arial"/>
                <a:ea typeface="Times New Roman"/>
                <a:cs typeface="Arial"/>
              </a:rPr>
              <a:t>ec</a:t>
            </a:r>
            <a:r>
              <a:rPr lang="en-GB" sz="1100" spc="-5" dirty="0">
                <a:latin typeface="Arial"/>
                <a:ea typeface="Times New Roman"/>
                <a:cs typeface="Arial"/>
              </a:rPr>
              <a:t>o</a:t>
            </a:r>
            <a:r>
              <a:rPr lang="en-GB" sz="1100" spc="-25" dirty="0">
                <a:latin typeface="Arial"/>
                <a:ea typeface="Times New Roman"/>
                <a:cs typeface="Arial"/>
              </a:rPr>
              <a:t>v</a:t>
            </a:r>
            <a:r>
              <a:rPr lang="en-GB" sz="1100" spc="-5" dirty="0">
                <a:latin typeface="Arial"/>
                <a:ea typeface="Times New Roman"/>
                <a:cs typeface="Arial"/>
              </a:rPr>
              <a:t>e</a:t>
            </a:r>
            <a:r>
              <a:rPr lang="en-GB" sz="1100" dirty="0">
                <a:latin typeface="Arial"/>
                <a:ea typeface="Times New Roman"/>
                <a:cs typeface="Arial"/>
              </a:rPr>
              <a:t>ry</a:t>
            </a:r>
            <a:r>
              <a:rPr lang="en-GB" sz="1100" spc="70" dirty="0">
                <a:latin typeface="Arial"/>
                <a:ea typeface="Times New Roman"/>
                <a:cs typeface="Arial"/>
              </a:rPr>
              <a:t> </a:t>
            </a:r>
            <a:r>
              <a:rPr lang="en-GB" sz="1100" dirty="0">
                <a:latin typeface="Arial"/>
                <a:ea typeface="Times New Roman"/>
                <a:cs typeface="Arial"/>
              </a:rPr>
              <a:t>of</a:t>
            </a:r>
            <a:r>
              <a:rPr lang="en-GB" sz="1100" spc="125" dirty="0">
                <a:latin typeface="Arial"/>
                <a:ea typeface="Times New Roman"/>
                <a:cs typeface="Arial"/>
              </a:rPr>
              <a:t> </a:t>
            </a:r>
            <a:r>
              <a:rPr lang="en-GB" sz="1100" spc="-5" dirty="0">
                <a:latin typeface="Arial"/>
                <a:ea typeface="Times New Roman"/>
                <a:cs typeface="Arial"/>
              </a:rPr>
              <a:t>Publi</a:t>
            </a:r>
            <a:r>
              <a:rPr lang="en-GB" sz="1100" dirty="0">
                <a:latin typeface="Arial"/>
                <a:ea typeface="Times New Roman"/>
                <a:cs typeface="Arial"/>
              </a:rPr>
              <a:t>c</a:t>
            </a:r>
            <a:r>
              <a:rPr lang="en-GB" sz="1100" spc="95" dirty="0">
                <a:latin typeface="Arial"/>
                <a:ea typeface="Times New Roman"/>
                <a:cs typeface="Arial"/>
              </a:rPr>
              <a:t> </a:t>
            </a:r>
            <a:r>
              <a:rPr lang="en-GB" sz="1100" spc="-5" dirty="0">
                <a:latin typeface="Arial"/>
                <a:ea typeface="Times New Roman"/>
                <a:cs typeface="Arial"/>
              </a:rPr>
              <a:t>Se</a:t>
            </a:r>
            <a:r>
              <a:rPr lang="en-GB" sz="1100" dirty="0">
                <a:latin typeface="Arial"/>
                <a:ea typeface="Times New Roman"/>
                <a:cs typeface="Arial"/>
              </a:rPr>
              <a:t>c</a:t>
            </a:r>
            <a:r>
              <a:rPr lang="en-GB" sz="1100" spc="5" dirty="0">
                <a:latin typeface="Arial"/>
                <a:ea typeface="Times New Roman"/>
                <a:cs typeface="Arial"/>
              </a:rPr>
              <a:t>t</a:t>
            </a:r>
            <a:r>
              <a:rPr lang="en-GB" sz="1100" spc="-5" dirty="0">
                <a:latin typeface="Arial"/>
                <a:ea typeface="Times New Roman"/>
                <a:cs typeface="Arial"/>
              </a:rPr>
              <a:t>o</a:t>
            </a:r>
            <a:r>
              <a:rPr lang="en-GB" sz="1100" dirty="0">
                <a:latin typeface="Arial"/>
                <a:ea typeface="Times New Roman"/>
                <a:cs typeface="Arial"/>
              </a:rPr>
              <a:t>r</a:t>
            </a:r>
            <a:r>
              <a:rPr lang="en-GB" sz="1100" spc="100" dirty="0">
                <a:latin typeface="Arial"/>
                <a:ea typeface="Times New Roman"/>
                <a:cs typeface="Arial"/>
              </a:rPr>
              <a:t> </a:t>
            </a:r>
            <a:r>
              <a:rPr lang="en-GB" sz="1100" spc="-5" dirty="0">
                <a:latin typeface="Arial"/>
                <a:ea typeface="Times New Roman"/>
                <a:cs typeface="Arial"/>
              </a:rPr>
              <a:t>e</a:t>
            </a:r>
            <a:r>
              <a:rPr lang="en-GB" sz="1100" spc="-25" dirty="0">
                <a:latin typeface="Arial"/>
                <a:ea typeface="Times New Roman"/>
                <a:cs typeface="Arial"/>
              </a:rPr>
              <a:t>x</a:t>
            </a:r>
            <a:r>
              <a:rPr lang="en-GB" sz="1100" spc="-5" dirty="0">
                <a:latin typeface="Arial"/>
                <a:ea typeface="Times New Roman"/>
                <a:cs typeface="Arial"/>
              </a:rPr>
              <a:t>i</a:t>
            </a:r>
            <a:r>
              <a:rPr lang="en-GB" sz="1100" dirty="0">
                <a:latin typeface="Arial"/>
                <a:ea typeface="Times New Roman"/>
                <a:cs typeface="Arial"/>
              </a:rPr>
              <a:t>t</a:t>
            </a:r>
            <a:r>
              <a:rPr lang="en-GB" sz="1100" spc="100" dirty="0">
                <a:latin typeface="Arial"/>
                <a:ea typeface="Times New Roman"/>
                <a:cs typeface="Arial"/>
              </a:rPr>
              <a:t> </a:t>
            </a:r>
            <a:r>
              <a:rPr lang="en-GB" sz="1100" spc="-5" dirty="0">
                <a:latin typeface="Arial"/>
                <a:ea typeface="Times New Roman"/>
                <a:cs typeface="Arial"/>
              </a:rPr>
              <a:t>p</a:t>
            </a:r>
            <a:r>
              <a:rPr lang="en-GB" sz="1100" spc="10" dirty="0">
                <a:latin typeface="Arial"/>
                <a:ea typeface="Times New Roman"/>
                <a:cs typeface="Arial"/>
              </a:rPr>
              <a:t>a</a:t>
            </a:r>
            <a:r>
              <a:rPr lang="en-GB" sz="1100" spc="-25" dirty="0">
                <a:latin typeface="Arial"/>
                <a:ea typeface="Times New Roman"/>
                <a:cs typeface="Arial"/>
              </a:rPr>
              <a:t>y</a:t>
            </a:r>
            <a:r>
              <a:rPr lang="en-GB" sz="1100" dirty="0">
                <a:latin typeface="Arial"/>
                <a:ea typeface="Times New Roman"/>
                <a:cs typeface="Arial"/>
              </a:rPr>
              <a:t>m</a:t>
            </a:r>
            <a:r>
              <a:rPr lang="en-GB" sz="1100" spc="-5" dirty="0">
                <a:latin typeface="Arial"/>
                <a:ea typeface="Times New Roman"/>
                <a:cs typeface="Arial"/>
              </a:rPr>
              <a:t>en</a:t>
            </a:r>
            <a:r>
              <a:rPr lang="en-GB" sz="1100" spc="5" dirty="0">
                <a:latin typeface="Arial"/>
                <a:ea typeface="Times New Roman"/>
                <a:cs typeface="Arial"/>
              </a:rPr>
              <a:t>t</a:t>
            </a:r>
            <a:r>
              <a:rPr lang="en-GB" sz="1100" dirty="0">
                <a:latin typeface="Arial"/>
                <a:ea typeface="Times New Roman"/>
                <a:cs typeface="Arial"/>
              </a:rPr>
              <a:t>s</a:t>
            </a:r>
            <a:r>
              <a:rPr lang="en-GB" sz="1100" spc="95" dirty="0">
                <a:latin typeface="Arial"/>
                <a:ea typeface="Times New Roman"/>
                <a:cs typeface="Arial"/>
              </a:rPr>
              <a:t> </a:t>
            </a:r>
            <a:r>
              <a:rPr lang="en-GB" sz="1100" spc="15" dirty="0">
                <a:latin typeface="Arial"/>
                <a:ea typeface="Times New Roman"/>
                <a:cs typeface="Arial"/>
              </a:rPr>
              <a:t>i</a:t>
            </a:r>
            <a:r>
              <a:rPr lang="en-GB" sz="1100" dirty="0">
                <a:latin typeface="Arial"/>
                <a:ea typeface="Times New Roman"/>
                <a:cs typeface="Arial"/>
              </a:rPr>
              <a:t>n </a:t>
            </a:r>
            <a:r>
              <a:rPr lang="en-GB" sz="1100" spc="5" dirty="0">
                <a:latin typeface="Arial"/>
                <a:ea typeface="Times New Roman"/>
                <a:cs typeface="Arial"/>
              </a:rPr>
              <a:t>a</a:t>
            </a:r>
            <a:r>
              <a:rPr lang="en-GB" sz="1100" spc="10" dirty="0">
                <a:latin typeface="Arial"/>
                <a:ea typeface="Times New Roman"/>
                <a:cs typeface="Arial"/>
              </a:rPr>
              <a:t>cc</a:t>
            </a:r>
            <a:r>
              <a:rPr lang="en-GB" sz="1100" dirty="0">
                <a:latin typeface="Arial"/>
                <a:ea typeface="Times New Roman"/>
                <a:cs typeface="Arial"/>
              </a:rPr>
              <a:t>o</a:t>
            </a:r>
            <a:r>
              <a:rPr lang="en-GB" sz="1100" spc="10" dirty="0">
                <a:latin typeface="Arial"/>
                <a:ea typeface="Times New Roman"/>
                <a:cs typeface="Arial"/>
              </a:rPr>
              <a:t>r</a:t>
            </a:r>
            <a:r>
              <a:rPr lang="en-GB" sz="1100" spc="5" dirty="0">
                <a:latin typeface="Arial"/>
                <a:ea typeface="Times New Roman"/>
                <a:cs typeface="Arial"/>
              </a:rPr>
              <a:t>da</a:t>
            </a:r>
            <a:r>
              <a:rPr lang="en-GB" sz="1100" dirty="0">
                <a:latin typeface="Arial"/>
                <a:ea typeface="Times New Roman"/>
                <a:cs typeface="Arial"/>
              </a:rPr>
              <a:t>n</a:t>
            </a:r>
            <a:r>
              <a:rPr lang="en-GB" sz="1100" spc="5" dirty="0">
                <a:latin typeface="Arial"/>
                <a:ea typeface="Times New Roman"/>
                <a:cs typeface="Arial"/>
              </a:rPr>
              <a:t>c</a:t>
            </a:r>
            <a:r>
              <a:rPr lang="en-GB" sz="1100" dirty="0">
                <a:latin typeface="Arial"/>
                <a:ea typeface="Times New Roman"/>
                <a:cs typeface="Arial"/>
              </a:rPr>
              <a:t>e</a:t>
            </a:r>
            <a:r>
              <a:rPr lang="en-GB" sz="1100" spc="120" dirty="0">
                <a:latin typeface="Arial"/>
                <a:ea typeface="Times New Roman"/>
                <a:cs typeface="Arial"/>
              </a:rPr>
              <a:t> </a:t>
            </a:r>
            <a:r>
              <a:rPr lang="en-GB" sz="1100" spc="-10" dirty="0">
                <a:latin typeface="Arial"/>
                <a:ea typeface="Times New Roman"/>
                <a:cs typeface="Arial"/>
              </a:rPr>
              <a:t>w</a:t>
            </a:r>
            <a:r>
              <a:rPr lang="en-GB" sz="1100" spc="5" dirty="0">
                <a:latin typeface="Arial"/>
                <a:ea typeface="Times New Roman"/>
                <a:cs typeface="Arial"/>
              </a:rPr>
              <a:t>i</a:t>
            </a:r>
            <a:r>
              <a:rPr lang="en-GB" sz="1100" spc="15" dirty="0">
                <a:latin typeface="Arial"/>
                <a:ea typeface="Times New Roman"/>
                <a:cs typeface="Arial"/>
              </a:rPr>
              <a:t>t</a:t>
            </a:r>
            <a:r>
              <a:rPr lang="en-GB" sz="1100" dirty="0">
                <a:latin typeface="Arial"/>
                <a:ea typeface="Times New Roman"/>
                <a:cs typeface="Arial"/>
              </a:rPr>
              <a:t>h</a:t>
            </a:r>
            <a:r>
              <a:rPr lang="en-GB" sz="1100" spc="120" dirty="0">
                <a:latin typeface="Arial"/>
                <a:ea typeface="Times New Roman"/>
                <a:cs typeface="Arial"/>
              </a:rPr>
              <a:t> </a:t>
            </a:r>
            <a:r>
              <a:rPr lang="en-GB" sz="1100" spc="5" dirty="0">
                <a:latin typeface="Arial"/>
                <a:ea typeface="Times New Roman"/>
                <a:cs typeface="Arial"/>
              </a:rPr>
              <a:t>an</a:t>
            </a:r>
            <a:r>
              <a:rPr lang="en-GB" sz="1100" dirty="0">
                <a:latin typeface="Arial"/>
                <a:ea typeface="Times New Roman"/>
                <a:cs typeface="Arial"/>
              </a:rPr>
              <a:t>y</a:t>
            </a:r>
            <a:r>
              <a:rPr lang="en-GB" sz="1100" spc="110" dirty="0">
                <a:latin typeface="Arial"/>
                <a:ea typeface="Times New Roman"/>
                <a:cs typeface="Arial"/>
              </a:rPr>
              <a:t> </a:t>
            </a:r>
            <a:r>
              <a:rPr lang="en-GB" sz="1100" spc="15" dirty="0">
                <a:latin typeface="Arial"/>
                <a:ea typeface="Times New Roman"/>
                <a:cs typeface="Arial"/>
              </a:rPr>
              <a:t>r</a:t>
            </a:r>
            <a:r>
              <a:rPr lang="en-GB" sz="1100" spc="5" dirty="0">
                <a:latin typeface="Arial"/>
                <a:ea typeface="Times New Roman"/>
                <a:cs typeface="Arial"/>
              </a:rPr>
              <a:t>e</a:t>
            </a:r>
            <a:r>
              <a:rPr lang="en-GB" sz="1100" spc="20" dirty="0">
                <a:latin typeface="Arial"/>
                <a:ea typeface="Times New Roman"/>
                <a:cs typeface="Arial"/>
              </a:rPr>
              <a:t>g</a:t>
            </a:r>
            <a:r>
              <a:rPr lang="en-GB" sz="1100" spc="5" dirty="0">
                <a:latin typeface="Arial"/>
                <a:ea typeface="Times New Roman"/>
                <a:cs typeface="Arial"/>
              </a:rPr>
              <a:t>ul</a:t>
            </a:r>
            <a:r>
              <a:rPr lang="en-GB" sz="1100" dirty="0">
                <a:latin typeface="Arial"/>
                <a:ea typeface="Times New Roman"/>
                <a:cs typeface="Arial"/>
              </a:rPr>
              <a:t>a</a:t>
            </a:r>
            <a:r>
              <a:rPr lang="en-GB" sz="1100" spc="10" dirty="0">
                <a:latin typeface="Arial"/>
                <a:ea typeface="Times New Roman"/>
                <a:cs typeface="Arial"/>
              </a:rPr>
              <a:t>t</a:t>
            </a:r>
            <a:r>
              <a:rPr lang="en-GB" sz="1100" spc="5" dirty="0">
                <a:latin typeface="Arial"/>
                <a:ea typeface="Times New Roman"/>
                <a:cs typeface="Arial"/>
              </a:rPr>
              <a:t>io</a:t>
            </a:r>
            <a:r>
              <a:rPr lang="en-GB" sz="1100" dirty="0">
                <a:latin typeface="Arial"/>
                <a:ea typeface="Times New Roman"/>
                <a:cs typeface="Arial"/>
              </a:rPr>
              <a:t>ns</a:t>
            </a:r>
            <a:r>
              <a:rPr lang="en-GB" sz="1100" spc="120" dirty="0">
                <a:latin typeface="Arial"/>
                <a:ea typeface="Times New Roman"/>
                <a:cs typeface="Arial"/>
              </a:rPr>
              <a:t> </a:t>
            </a:r>
            <a:r>
              <a:rPr lang="en-GB" sz="1100" spc="15" dirty="0">
                <a:latin typeface="Arial"/>
                <a:ea typeface="Times New Roman"/>
                <a:cs typeface="Arial"/>
              </a:rPr>
              <a:t>m</a:t>
            </a:r>
            <a:r>
              <a:rPr lang="en-GB" sz="1100" spc="5" dirty="0">
                <a:latin typeface="Arial"/>
                <a:ea typeface="Times New Roman"/>
                <a:cs typeface="Arial"/>
              </a:rPr>
              <a:t>a</a:t>
            </a:r>
            <a:r>
              <a:rPr lang="en-GB" sz="1100" dirty="0">
                <a:latin typeface="Arial"/>
                <a:ea typeface="Times New Roman"/>
                <a:cs typeface="Arial"/>
              </a:rPr>
              <a:t>de</a:t>
            </a:r>
            <a:r>
              <a:rPr lang="en-GB" sz="1100" spc="120" dirty="0">
                <a:latin typeface="Arial"/>
                <a:ea typeface="Times New Roman"/>
                <a:cs typeface="Arial"/>
              </a:rPr>
              <a:t> </a:t>
            </a:r>
            <a:r>
              <a:rPr lang="en-GB" sz="1100" spc="50" dirty="0">
                <a:latin typeface="Arial"/>
                <a:ea typeface="Times New Roman"/>
                <a:cs typeface="Arial"/>
              </a:rPr>
              <a:t>u</a:t>
            </a:r>
            <a:r>
              <a:rPr lang="en-GB" sz="1100" spc="5" dirty="0">
                <a:latin typeface="Arial"/>
                <a:ea typeface="Times New Roman"/>
                <a:cs typeface="Arial"/>
              </a:rPr>
              <a:t>nd</a:t>
            </a:r>
            <a:r>
              <a:rPr lang="en-GB" sz="1100" dirty="0">
                <a:latin typeface="Arial"/>
                <a:ea typeface="Times New Roman"/>
                <a:cs typeface="Arial"/>
              </a:rPr>
              <a:t>er</a:t>
            </a:r>
            <a:r>
              <a:rPr lang="en-GB" sz="1100" spc="130" dirty="0">
                <a:latin typeface="Arial"/>
                <a:ea typeface="Times New Roman"/>
                <a:cs typeface="Arial"/>
              </a:rPr>
              <a:t> </a:t>
            </a:r>
            <a:r>
              <a:rPr lang="en-GB" sz="1100" dirty="0">
                <a:latin typeface="Arial"/>
                <a:ea typeface="Times New Roman"/>
                <a:cs typeface="Arial"/>
              </a:rPr>
              <a:t>T</a:t>
            </a:r>
            <a:r>
              <a:rPr lang="en-GB" sz="1100" spc="-5" dirty="0">
                <a:latin typeface="Arial"/>
                <a:ea typeface="Times New Roman"/>
                <a:cs typeface="Arial"/>
              </a:rPr>
              <a:t>h</a:t>
            </a:r>
            <a:r>
              <a:rPr lang="en-GB" sz="1100" dirty="0">
                <a:latin typeface="Arial"/>
                <a:ea typeface="Times New Roman"/>
                <a:cs typeface="Arial"/>
              </a:rPr>
              <a:t>e</a:t>
            </a:r>
            <a:r>
              <a:rPr lang="en-GB" sz="1100" spc="95" dirty="0">
                <a:latin typeface="Arial"/>
                <a:ea typeface="Times New Roman"/>
                <a:cs typeface="Arial"/>
              </a:rPr>
              <a:t> </a:t>
            </a:r>
            <a:r>
              <a:rPr lang="en-GB" sz="1100" spc="-5" dirty="0">
                <a:latin typeface="Arial"/>
                <a:ea typeface="Times New Roman"/>
                <a:cs typeface="Arial"/>
              </a:rPr>
              <a:t>E</a:t>
            </a:r>
            <a:r>
              <a:rPr lang="en-GB" sz="1100" dirty="0">
                <a:latin typeface="Arial"/>
                <a:ea typeface="Times New Roman"/>
                <a:cs typeface="Arial"/>
              </a:rPr>
              <a:t>nterprise</a:t>
            </a:r>
            <a:r>
              <a:rPr lang="en-GB" sz="1100" spc="95" dirty="0">
                <a:latin typeface="Arial"/>
                <a:ea typeface="Times New Roman"/>
                <a:cs typeface="Arial"/>
              </a:rPr>
              <a:t> </a:t>
            </a:r>
            <a:r>
              <a:rPr lang="en-GB" sz="1100" spc="-5" dirty="0">
                <a:latin typeface="Arial"/>
                <a:ea typeface="Times New Roman"/>
                <a:cs typeface="Arial"/>
              </a:rPr>
              <a:t>A</a:t>
            </a:r>
            <a:r>
              <a:rPr lang="en-GB" sz="1100" dirty="0">
                <a:latin typeface="Arial"/>
                <a:ea typeface="Times New Roman"/>
                <a:cs typeface="Arial"/>
              </a:rPr>
              <a:t>ct</a:t>
            </a:r>
            <a:r>
              <a:rPr lang="en-GB" sz="1100" spc="105" dirty="0">
                <a:latin typeface="Arial"/>
                <a:ea typeface="Times New Roman"/>
                <a:cs typeface="Arial"/>
              </a:rPr>
              <a:t> </a:t>
            </a:r>
            <a:r>
              <a:rPr lang="en-GB" sz="1100" dirty="0">
                <a:latin typeface="Arial"/>
                <a:ea typeface="Times New Roman"/>
                <a:cs typeface="Arial"/>
              </a:rPr>
              <a:t>2</a:t>
            </a:r>
            <a:r>
              <a:rPr lang="en-GB" sz="1100" spc="-5" dirty="0">
                <a:latin typeface="Arial"/>
                <a:ea typeface="Times New Roman"/>
                <a:cs typeface="Arial"/>
              </a:rPr>
              <a:t>0</a:t>
            </a:r>
            <a:r>
              <a:rPr lang="en-GB" sz="1100" dirty="0">
                <a:latin typeface="Arial"/>
                <a:ea typeface="Times New Roman"/>
                <a:cs typeface="Arial"/>
              </a:rPr>
              <a:t>16</a:t>
            </a:r>
            <a:r>
              <a:rPr lang="en-GB" sz="1100" spc="95" dirty="0">
                <a:latin typeface="Arial"/>
                <a:ea typeface="Times New Roman"/>
                <a:cs typeface="Arial"/>
              </a:rPr>
              <a:t> </a:t>
            </a:r>
            <a:r>
              <a:rPr lang="en-GB" sz="1100" dirty="0">
                <a:latin typeface="Arial"/>
                <a:ea typeface="Times New Roman"/>
                <a:cs typeface="Arial"/>
              </a:rPr>
              <a:t>a</a:t>
            </a:r>
            <a:r>
              <a:rPr lang="en-GB" sz="1100" spc="-5" dirty="0">
                <a:latin typeface="Arial"/>
                <a:ea typeface="Times New Roman"/>
                <a:cs typeface="Arial"/>
              </a:rPr>
              <a:t>n</a:t>
            </a:r>
            <a:r>
              <a:rPr lang="en-GB" sz="1100" dirty="0">
                <a:latin typeface="Arial"/>
                <a:ea typeface="Times New Roman"/>
                <a:cs typeface="Arial"/>
              </a:rPr>
              <a:t>d</a:t>
            </a:r>
            <a:r>
              <a:rPr lang="en-GB" sz="1100" spc="95" dirty="0">
                <a:latin typeface="Arial"/>
                <a:ea typeface="Times New Roman"/>
                <a:cs typeface="Arial"/>
              </a:rPr>
              <a:t> </a:t>
            </a:r>
            <a:r>
              <a:rPr lang="en-GB" sz="1100" dirty="0">
                <a:latin typeface="Arial"/>
                <a:ea typeface="Times New Roman"/>
                <a:cs typeface="Arial"/>
              </a:rPr>
              <a:t>a</a:t>
            </a:r>
            <a:r>
              <a:rPr lang="en-GB" sz="1100" spc="-5" dirty="0">
                <a:latin typeface="Arial"/>
                <a:ea typeface="Times New Roman"/>
                <a:cs typeface="Arial"/>
              </a:rPr>
              <a:t>n</a:t>
            </a:r>
            <a:r>
              <a:rPr lang="en-GB" sz="1100" dirty="0">
                <a:latin typeface="Arial"/>
                <a:ea typeface="Times New Roman"/>
                <a:cs typeface="Arial"/>
              </a:rPr>
              <a:t>y</a:t>
            </a:r>
            <a:r>
              <a:rPr lang="en-GB" sz="1100" spc="100" dirty="0">
                <a:latin typeface="Arial"/>
                <a:ea typeface="Times New Roman"/>
                <a:cs typeface="Arial"/>
              </a:rPr>
              <a:t> </a:t>
            </a:r>
            <a:r>
              <a:rPr lang="en-GB" sz="1100" dirty="0">
                <a:latin typeface="Arial"/>
                <a:ea typeface="Times New Roman"/>
                <a:cs typeface="Arial"/>
              </a:rPr>
              <a:t>other</a:t>
            </a:r>
            <a:r>
              <a:rPr lang="en-GB" sz="1100" spc="100" dirty="0">
                <a:latin typeface="Arial"/>
                <a:ea typeface="Times New Roman"/>
                <a:cs typeface="Arial"/>
              </a:rPr>
              <a:t> </a:t>
            </a:r>
            <a:r>
              <a:rPr lang="en-GB" sz="1100" dirty="0">
                <a:latin typeface="Arial"/>
                <a:ea typeface="Times New Roman"/>
                <a:cs typeface="Arial"/>
              </a:rPr>
              <a:t>a</a:t>
            </a:r>
            <a:r>
              <a:rPr lang="en-GB" sz="1100" spc="-5" dirty="0">
                <a:latin typeface="Arial"/>
                <a:ea typeface="Times New Roman"/>
                <a:cs typeface="Arial"/>
              </a:rPr>
              <a:t>p</a:t>
            </a:r>
            <a:r>
              <a:rPr lang="en-GB" sz="1100" dirty="0">
                <a:latin typeface="Arial"/>
                <a:ea typeface="Times New Roman"/>
                <a:cs typeface="Arial"/>
              </a:rPr>
              <a:t>p</a:t>
            </a:r>
            <a:r>
              <a:rPr lang="en-GB" sz="1100" spc="-10" dirty="0">
                <a:latin typeface="Arial"/>
                <a:ea typeface="Times New Roman"/>
                <a:cs typeface="Arial"/>
              </a:rPr>
              <a:t>li</a:t>
            </a:r>
            <a:r>
              <a:rPr lang="en-GB" sz="1100" dirty="0">
                <a:latin typeface="Arial"/>
                <a:ea typeface="Times New Roman"/>
                <a:cs typeface="Arial"/>
              </a:rPr>
              <a:t>ca</a:t>
            </a:r>
            <a:r>
              <a:rPr lang="en-GB" sz="1100" spc="-5" dirty="0">
                <a:latin typeface="Arial"/>
                <a:ea typeface="Times New Roman"/>
                <a:cs typeface="Arial"/>
              </a:rPr>
              <a:t>b</a:t>
            </a:r>
            <a:r>
              <a:rPr lang="en-GB" sz="1100" spc="5" dirty="0">
                <a:latin typeface="Arial"/>
                <a:ea typeface="Times New Roman"/>
                <a:cs typeface="Arial"/>
              </a:rPr>
              <a:t>l</a:t>
            </a:r>
            <a:r>
              <a:rPr lang="en-GB" sz="1100" dirty="0">
                <a:latin typeface="Arial"/>
                <a:ea typeface="Times New Roman"/>
                <a:cs typeface="Arial"/>
              </a:rPr>
              <a:t>e </a:t>
            </a:r>
            <a:r>
              <a:rPr lang="en-GB" sz="1100" spc="-10" dirty="0">
                <a:latin typeface="Arial"/>
                <a:ea typeface="Times New Roman"/>
                <a:cs typeface="Arial"/>
              </a:rPr>
              <a:t>l</a:t>
            </a:r>
            <a:r>
              <a:rPr lang="en-GB" sz="1100" dirty="0">
                <a:latin typeface="Arial"/>
                <a:ea typeface="Times New Roman"/>
                <a:cs typeface="Arial"/>
              </a:rPr>
              <a:t>e</a:t>
            </a:r>
            <a:r>
              <a:rPr lang="en-GB" sz="1100" spc="5" dirty="0">
                <a:latin typeface="Arial"/>
                <a:ea typeface="Times New Roman"/>
                <a:cs typeface="Arial"/>
              </a:rPr>
              <a:t>g</a:t>
            </a:r>
            <a:r>
              <a:rPr lang="en-GB" sz="1100" spc="-10" dirty="0">
                <a:latin typeface="Arial"/>
                <a:ea typeface="Times New Roman"/>
                <a:cs typeface="Arial"/>
              </a:rPr>
              <a:t>i</a:t>
            </a:r>
            <a:r>
              <a:rPr lang="en-GB" sz="1100" dirty="0">
                <a:latin typeface="Arial"/>
                <a:ea typeface="Times New Roman"/>
                <a:cs typeface="Arial"/>
              </a:rPr>
              <a:t>s</a:t>
            </a:r>
            <a:r>
              <a:rPr lang="en-GB" sz="1100" spc="-10" dirty="0">
                <a:latin typeface="Arial"/>
                <a:ea typeface="Times New Roman"/>
                <a:cs typeface="Arial"/>
              </a:rPr>
              <a:t>l</a:t>
            </a:r>
            <a:r>
              <a:rPr lang="en-GB" sz="1100" dirty="0">
                <a:latin typeface="Arial"/>
                <a:ea typeface="Times New Roman"/>
                <a:cs typeface="Arial"/>
              </a:rPr>
              <a:t>ati</a:t>
            </a:r>
            <a:r>
              <a:rPr lang="en-GB" sz="1100" spc="-5" dirty="0">
                <a:latin typeface="Arial"/>
                <a:ea typeface="Times New Roman"/>
                <a:cs typeface="Arial"/>
              </a:rPr>
              <a:t>o</a:t>
            </a:r>
            <a:r>
              <a:rPr lang="en-GB" sz="1100" dirty="0">
                <a:latin typeface="Arial"/>
                <a:ea typeface="Times New Roman"/>
                <a:cs typeface="Arial"/>
              </a:rPr>
              <a:t>n and</a:t>
            </a:r>
            <a:r>
              <a:rPr lang="en-GB" sz="1100" spc="-10" dirty="0">
                <a:latin typeface="Arial"/>
                <a:ea typeface="Times New Roman"/>
                <a:cs typeface="Arial"/>
              </a:rPr>
              <a:t> </a:t>
            </a:r>
            <a:r>
              <a:rPr lang="en-GB" sz="1100" spc="5" dirty="0">
                <a:latin typeface="Arial"/>
                <a:ea typeface="Times New Roman"/>
                <a:cs typeface="Arial"/>
              </a:rPr>
              <a:t>g</a:t>
            </a:r>
            <a:r>
              <a:rPr lang="en-GB" sz="1100" dirty="0">
                <a:latin typeface="Arial"/>
                <a:ea typeface="Times New Roman"/>
                <a:cs typeface="Arial"/>
              </a:rPr>
              <a:t>u</a:t>
            </a:r>
            <a:r>
              <a:rPr lang="en-GB" sz="1100" spc="-10" dirty="0">
                <a:latin typeface="Arial"/>
                <a:ea typeface="Times New Roman"/>
                <a:cs typeface="Arial"/>
              </a:rPr>
              <a:t>i</a:t>
            </a:r>
            <a:r>
              <a:rPr lang="en-GB" sz="1100" dirty="0">
                <a:latin typeface="Arial"/>
                <a:ea typeface="Times New Roman"/>
                <a:cs typeface="Arial"/>
              </a:rPr>
              <a:t>d</a:t>
            </a:r>
            <a:r>
              <a:rPr lang="en-GB" sz="1100" spc="-5" dirty="0">
                <a:latin typeface="Arial"/>
                <a:ea typeface="Times New Roman"/>
                <a:cs typeface="Arial"/>
              </a:rPr>
              <a:t>a</a:t>
            </a:r>
            <a:r>
              <a:rPr lang="en-GB" sz="1100" dirty="0">
                <a:latin typeface="Arial"/>
                <a:ea typeface="Times New Roman"/>
                <a:cs typeface="Arial"/>
              </a:rPr>
              <a:t>nc</a:t>
            </a:r>
            <a:r>
              <a:rPr lang="en-GB" sz="1100" spc="-20" dirty="0">
                <a:latin typeface="Arial"/>
                <a:ea typeface="Times New Roman"/>
                <a:cs typeface="Arial"/>
              </a:rPr>
              <a:t>e</a:t>
            </a:r>
            <a:r>
              <a:rPr lang="en-GB" sz="1100" dirty="0" smtClean="0">
                <a:latin typeface="Arial"/>
                <a:ea typeface="Times New Roman"/>
                <a:cs typeface="Arial"/>
              </a:rPr>
              <a:t>.</a:t>
            </a:r>
          </a:p>
          <a:p>
            <a:pPr marR="71755" algn="just" eaLnBrk="0" hangingPunct="0">
              <a:spcAft>
                <a:spcPts val="0"/>
              </a:spcAft>
            </a:pPr>
            <a:endParaRPr lang="en-GB" sz="1100" dirty="0">
              <a:effectLst/>
              <a:latin typeface="Arial"/>
              <a:ea typeface="Times New Roman"/>
              <a:cs typeface="Arial"/>
            </a:endParaRPr>
          </a:p>
          <a:p>
            <a:pPr marR="12700" lvl="0" eaLnBrk="0" hangingPunct="0">
              <a:buSzPts val="1100"/>
              <a:tabLst>
                <a:tab pos="431165" algn="l"/>
              </a:tabLst>
            </a:pPr>
            <a:r>
              <a:rPr lang="en-GB" sz="1100" b="1" spc="-5" dirty="0" smtClean="0">
                <a:latin typeface="Arial" panose="020B0604020202020204" pitchFamily="34" charset="0"/>
                <a:ea typeface="Times New Roman"/>
                <a:cs typeface="Arial" panose="020B0604020202020204" pitchFamily="34" charset="0"/>
              </a:rPr>
              <a:t>14.	Po</a:t>
            </a:r>
            <a:r>
              <a:rPr lang="en-GB" sz="1100" b="1" spc="5" dirty="0" smtClean="0">
                <a:latin typeface="Arial" panose="020B0604020202020204" pitchFamily="34" charset="0"/>
                <a:ea typeface="Times New Roman"/>
                <a:cs typeface="Arial" panose="020B0604020202020204" pitchFamily="34" charset="0"/>
              </a:rPr>
              <a:t>li</a:t>
            </a:r>
            <a:r>
              <a:rPr lang="en-GB" sz="1100" b="1" spc="-5" dirty="0" smtClean="0">
                <a:latin typeface="Arial" panose="020B0604020202020204" pitchFamily="34" charset="0"/>
                <a:ea typeface="Times New Roman"/>
                <a:cs typeface="Arial" panose="020B0604020202020204" pitchFamily="34" charset="0"/>
              </a:rPr>
              <a:t>cy </a:t>
            </a:r>
            <a:r>
              <a:rPr lang="en-GB" sz="1100" b="1" spc="-65" dirty="0">
                <a:latin typeface="Arial" panose="020B0604020202020204" pitchFamily="34" charset="0"/>
                <a:ea typeface="Times New Roman"/>
                <a:cs typeface="Arial" panose="020B0604020202020204" pitchFamily="34" charset="0"/>
              </a:rPr>
              <a:t>A</a:t>
            </a:r>
            <a:r>
              <a:rPr lang="en-GB" sz="1100" b="1" spc="-5" dirty="0">
                <a:latin typeface="Arial" panose="020B0604020202020204" pitchFamily="34" charset="0"/>
                <a:ea typeface="Times New Roman"/>
                <a:cs typeface="Arial" panose="020B0604020202020204" pitchFamily="34" charset="0"/>
              </a:rPr>
              <a:t>mendment</a:t>
            </a:r>
            <a:endParaRPr lang="en-GB" sz="1100" spc="-5" dirty="0">
              <a:latin typeface="Arial" panose="020B0604020202020204" pitchFamily="34" charset="0"/>
              <a:ea typeface="Times New Roman"/>
              <a:cs typeface="Arial" panose="020B0604020202020204" pitchFamily="34" charset="0"/>
            </a:endParaRPr>
          </a:p>
          <a:p>
            <a:pPr marR="12700" eaLnBrk="0" hangingPunct="0">
              <a:tabLst>
                <a:tab pos="431165" algn="l"/>
              </a:tabLst>
            </a:pPr>
            <a:r>
              <a:rPr lang="en-GB" sz="1100" dirty="0">
                <a:latin typeface="Arial" panose="020B0604020202020204" pitchFamily="34" charset="0"/>
                <a:ea typeface="Times New Roman"/>
                <a:cs typeface="Arial" panose="020B0604020202020204" pitchFamily="34" charset="0"/>
              </a:rPr>
              <a:t> </a:t>
            </a:r>
          </a:p>
          <a:p>
            <a:pPr marR="121920" algn="just" eaLnBrk="0" hangingPunct="0">
              <a:spcAft>
                <a:spcPts val="0"/>
              </a:spcAft>
            </a:pPr>
            <a:r>
              <a:rPr lang="en-GB" sz="1100" spc="20" dirty="0">
                <a:latin typeface="Arial" panose="020B0604020202020204" pitchFamily="34" charset="0"/>
                <a:ea typeface="Times New Roman"/>
                <a:cs typeface="Arial" panose="020B0604020202020204" pitchFamily="34" charset="0"/>
              </a:rPr>
              <a:t>T</a:t>
            </a:r>
            <a:r>
              <a:rPr lang="en-GB" sz="1100" spc="-5" dirty="0">
                <a:latin typeface="Arial" panose="020B0604020202020204" pitchFamily="34" charset="0"/>
                <a:ea typeface="Times New Roman"/>
                <a:cs typeface="Arial" panose="020B0604020202020204" pitchFamily="34" charset="0"/>
              </a:rPr>
              <a:t>h</a:t>
            </a:r>
            <a:r>
              <a:rPr lang="en-GB" sz="1100" dirty="0">
                <a:latin typeface="Arial" panose="020B0604020202020204" pitchFamily="34" charset="0"/>
                <a:ea typeface="Times New Roman"/>
                <a:cs typeface="Arial" panose="020B0604020202020204" pitchFamily="34" charset="0"/>
              </a:rPr>
              <a:t>e</a:t>
            </a:r>
            <a:r>
              <a:rPr lang="en-GB" sz="1100" spc="305" dirty="0">
                <a:latin typeface="Arial" panose="020B0604020202020204" pitchFamily="34" charset="0"/>
                <a:ea typeface="Times New Roman"/>
                <a:cs typeface="Arial" panose="020B0604020202020204" pitchFamily="34" charset="0"/>
              </a:rPr>
              <a:t> </a:t>
            </a:r>
            <a:r>
              <a:rPr lang="en-GB" sz="1100" spc="-5" dirty="0">
                <a:latin typeface="Arial" panose="020B0604020202020204" pitchFamily="34" charset="0"/>
                <a:ea typeface="Times New Roman"/>
                <a:cs typeface="Arial" panose="020B0604020202020204" pitchFamily="34" charset="0"/>
              </a:rPr>
              <a:t>C</a:t>
            </a:r>
            <a:r>
              <a:rPr lang="en-GB" sz="1100" dirty="0">
                <a:latin typeface="Arial" panose="020B0604020202020204" pitchFamily="34" charset="0"/>
                <a:ea typeface="Times New Roman"/>
                <a:cs typeface="Arial" panose="020B0604020202020204" pitchFamily="34" charset="0"/>
              </a:rPr>
              <a:t>o</a:t>
            </a:r>
            <a:r>
              <a:rPr lang="en-GB" sz="1100" spc="-20" dirty="0">
                <a:latin typeface="Arial" panose="020B0604020202020204" pitchFamily="34" charset="0"/>
                <a:ea typeface="Times New Roman"/>
                <a:cs typeface="Arial" panose="020B0604020202020204" pitchFamily="34" charset="0"/>
              </a:rPr>
              <a:t>u</a:t>
            </a:r>
            <a:r>
              <a:rPr lang="en-GB" sz="1100" dirty="0">
                <a:latin typeface="Arial" panose="020B0604020202020204" pitchFamily="34" charset="0"/>
                <a:ea typeface="Times New Roman"/>
                <a:cs typeface="Arial" panose="020B0604020202020204" pitchFamily="34" charset="0"/>
              </a:rPr>
              <a:t>n</a:t>
            </a:r>
            <a:r>
              <a:rPr lang="en-GB" sz="1100" spc="-5" dirty="0">
                <a:latin typeface="Arial" panose="020B0604020202020204" pitchFamily="34" charset="0"/>
                <a:ea typeface="Times New Roman"/>
                <a:cs typeface="Arial" panose="020B0604020202020204" pitchFamily="34" charset="0"/>
              </a:rPr>
              <a:t>ci</a:t>
            </a:r>
            <a:r>
              <a:rPr lang="en-GB" sz="1100" dirty="0">
                <a:latin typeface="Arial" panose="020B0604020202020204" pitchFamily="34" charset="0"/>
                <a:ea typeface="Times New Roman"/>
                <a:cs typeface="Arial" panose="020B0604020202020204" pitchFamily="34" charset="0"/>
              </a:rPr>
              <a:t>l</a:t>
            </a:r>
            <a:r>
              <a:rPr lang="en-GB" sz="1100" spc="300" dirty="0">
                <a:latin typeface="Arial" panose="020B0604020202020204" pitchFamily="34" charset="0"/>
                <a:ea typeface="Times New Roman"/>
                <a:cs typeface="Arial" panose="020B0604020202020204" pitchFamily="34" charset="0"/>
              </a:rPr>
              <a:t> </a:t>
            </a:r>
            <a:r>
              <a:rPr lang="en-GB" sz="1100" dirty="0">
                <a:latin typeface="Arial" panose="020B0604020202020204" pitchFamily="34" charset="0"/>
                <a:ea typeface="Times New Roman"/>
                <a:cs typeface="Arial" panose="020B0604020202020204" pitchFamily="34" charset="0"/>
              </a:rPr>
              <a:t>may</a:t>
            </a:r>
            <a:r>
              <a:rPr lang="en-GB" sz="1100" spc="275" dirty="0">
                <a:latin typeface="Arial" panose="020B0604020202020204" pitchFamily="34" charset="0"/>
                <a:ea typeface="Times New Roman"/>
                <a:cs typeface="Arial" panose="020B0604020202020204" pitchFamily="34" charset="0"/>
              </a:rPr>
              <a:t> </a:t>
            </a:r>
            <a:r>
              <a:rPr lang="en-GB" sz="1100" dirty="0">
                <a:latin typeface="Arial" panose="020B0604020202020204" pitchFamily="34" charset="0"/>
                <a:ea typeface="Times New Roman"/>
                <a:cs typeface="Arial" panose="020B0604020202020204" pitchFamily="34" charset="0"/>
              </a:rPr>
              <a:t>se</a:t>
            </a:r>
            <a:r>
              <a:rPr lang="en-GB" sz="1100" spc="-5" dirty="0">
                <a:latin typeface="Arial" panose="020B0604020202020204" pitchFamily="34" charset="0"/>
                <a:ea typeface="Times New Roman"/>
                <a:cs typeface="Arial" panose="020B0604020202020204" pitchFamily="34" charset="0"/>
              </a:rPr>
              <a:t>e</a:t>
            </a:r>
            <a:r>
              <a:rPr lang="en-GB" sz="1100" dirty="0">
                <a:latin typeface="Arial" panose="020B0604020202020204" pitchFamily="34" charset="0"/>
                <a:ea typeface="Times New Roman"/>
                <a:cs typeface="Arial" panose="020B0604020202020204" pitchFamily="34" charset="0"/>
              </a:rPr>
              <a:t>k </a:t>
            </a:r>
            <a:r>
              <a:rPr lang="en-GB" sz="1100" spc="5" dirty="0">
                <a:latin typeface="Arial" panose="020B0604020202020204" pitchFamily="34" charset="0"/>
                <a:ea typeface="Times New Roman"/>
                <a:cs typeface="Arial" panose="020B0604020202020204" pitchFamily="34" charset="0"/>
              </a:rPr>
              <a:t>t</a:t>
            </a:r>
            <a:r>
              <a:rPr lang="en-GB" sz="1100" dirty="0">
                <a:latin typeface="Arial" panose="020B0604020202020204" pitchFamily="34" charset="0"/>
                <a:ea typeface="Times New Roman"/>
                <a:cs typeface="Arial" panose="020B0604020202020204" pitchFamily="34" charset="0"/>
              </a:rPr>
              <a:t>o</a:t>
            </a:r>
            <a:r>
              <a:rPr lang="en-GB" sz="1100" spc="300" dirty="0">
                <a:latin typeface="Arial" panose="020B0604020202020204" pitchFamily="34" charset="0"/>
                <a:ea typeface="Times New Roman"/>
                <a:cs typeface="Arial" panose="020B0604020202020204" pitchFamily="34" charset="0"/>
              </a:rPr>
              <a:t> </a:t>
            </a:r>
            <a:r>
              <a:rPr lang="en-GB" sz="1100" dirty="0">
                <a:latin typeface="Arial" panose="020B0604020202020204" pitchFamily="34" charset="0"/>
                <a:ea typeface="Times New Roman"/>
                <a:cs typeface="Arial" panose="020B0604020202020204" pitchFamily="34" charset="0"/>
              </a:rPr>
              <a:t>ch</a:t>
            </a:r>
            <a:r>
              <a:rPr lang="en-GB" sz="1100" spc="-5" dirty="0">
                <a:latin typeface="Arial" panose="020B0604020202020204" pitchFamily="34" charset="0"/>
                <a:ea typeface="Times New Roman"/>
                <a:cs typeface="Arial" panose="020B0604020202020204" pitchFamily="34" charset="0"/>
              </a:rPr>
              <a:t>a</a:t>
            </a:r>
            <a:r>
              <a:rPr lang="en-GB" sz="1100" spc="-15" dirty="0">
                <a:latin typeface="Arial" panose="020B0604020202020204" pitchFamily="34" charset="0"/>
                <a:ea typeface="Times New Roman"/>
                <a:cs typeface="Arial" panose="020B0604020202020204" pitchFamily="34" charset="0"/>
              </a:rPr>
              <a:t>n</a:t>
            </a:r>
            <a:r>
              <a:rPr lang="en-GB" sz="1100" spc="20" dirty="0">
                <a:latin typeface="Arial" panose="020B0604020202020204" pitchFamily="34" charset="0"/>
                <a:ea typeface="Times New Roman"/>
                <a:cs typeface="Arial" panose="020B0604020202020204" pitchFamily="34" charset="0"/>
              </a:rPr>
              <a:t>g</a:t>
            </a:r>
            <a:r>
              <a:rPr lang="en-GB" sz="1100" dirty="0">
                <a:latin typeface="Arial" panose="020B0604020202020204" pitchFamily="34" charset="0"/>
                <a:ea typeface="Times New Roman"/>
                <a:cs typeface="Arial" panose="020B0604020202020204" pitchFamily="34" charset="0"/>
              </a:rPr>
              <a:t>e</a:t>
            </a:r>
            <a:r>
              <a:rPr lang="en-GB" sz="1100" spc="290" dirty="0">
                <a:latin typeface="Arial" panose="020B0604020202020204" pitchFamily="34" charset="0"/>
                <a:ea typeface="Times New Roman"/>
                <a:cs typeface="Arial" panose="020B0604020202020204" pitchFamily="34" charset="0"/>
              </a:rPr>
              <a:t> </a:t>
            </a:r>
            <a:r>
              <a:rPr lang="en-GB" sz="1100" spc="-5" dirty="0">
                <a:latin typeface="Arial" panose="020B0604020202020204" pitchFamily="34" charset="0"/>
                <a:ea typeface="Times New Roman"/>
                <a:cs typeface="Arial" panose="020B0604020202020204" pitchFamily="34" charset="0"/>
              </a:rPr>
              <a:t>ele</a:t>
            </a:r>
            <a:r>
              <a:rPr lang="en-GB" sz="1100" dirty="0">
                <a:latin typeface="Arial" panose="020B0604020202020204" pitchFamily="34" charset="0"/>
                <a:ea typeface="Times New Roman"/>
                <a:cs typeface="Arial" panose="020B0604020202020204" pitchFamily="34" charset="0"/>
              </a:rPr>
              <a:t>m</a:t>
            </a:r>
            <a:r>
              <a:rPr lang="en-GB" sz="1100" spc="-15" dirty="0">
                <a:latin typeface="Arial" panose="020B0604020202020204" pitchFamily="34" charset="0"/>
                <a:ea typeface="Times New Roman"/>
                <a:cs typeface="Arial" panose="020B0604020202020204" pitchFamily="34" charset="0"/>
              </a:rPr>
              <a:t>e</a:t>
            </a:r>
            <a:r>
              <a:rPr lang="en-GB" sz="1100" spc="-5" dirty="0">
                <a:latin typeface="Arial" panose="020B0604020202020204" pitchFamily="34" charset="0"/>
                <a:ea typeface="Times New Roman"/>
                <a:cs typeface="Arial" panose="020B0604020202020204" pitchFamily="34" charset="0"/>
              </a:rPr>
              <a:t>n</a:t>
            </a:r>
            <a:r>
              <a:rPr lang="en-GB" sz="1100" spc="5" dirty="0">
                <a:latin typeface="Arial" panose="020B0604020202020204" pitchFamily="34" charset="0"/>
                <a:ea typeface="Times New Roman"/>
                <a:cs typeface="Arial" panose="020B0604020202020204" pitchFamily="34" charset="0"/>
              </a:rPr>
              <a:t>t</a:t>
            </a:r>
            <a:r>
              <a:rPr lang="en-GB" sz="1100" dirty="0">
                <a:latin typeface="Arial" panose="020B0604020202020204" pitchFamily="34" charset="0"/>
                <a:ea typeface="Times New Roman"/>
                <a:cs typeface="Arial" panose="020B0604020202020204" pitchFamily="34" charset="0"/>
              </a:rPr>
              <a:t>s </a:t>
            </a:r>
            <a:r>
              <a:rPr lang="en-GB" sz="1100" spc="-30" dirty="0">
                <a:latin typeface="Arial" panose="020B0604020202020204" pitchFamily="34" charset="0"/>
                <a:ea typeface="Times New Roman"/>
                <a:cs typeface="Arial" panose="020B0604020202020204" pitchFamily="34" charset="0"/>
              </a:rPr>
              <a:t>w</a:t>
            </a:r>
            <a:r>
              <a:rPr lang="en-GB" sz="1100" spc="-5" dirty="0">
                <a:latin typeface="Arial" panose="020B0604020202020204" pitchFamily="34" charset="0"/>
                <a:ea typeface="Times New Roman"/>
                <a:cs typeface="Arial" panose="020B0604020202020204" pitchFamily="34" charset="0"/>
              </a:rPr>
              <a:t>i</a:t>
            </a:r>
            <a:r>
              <a:rPr lang="en-GB" sz="1100" spc="5" dirty="0">
                <a:latin typeface="Arial" panose="020B0604020202020204" pitchFamily="34" charset="0"/>
                <a:ea typeface="Times New Roman"/>
                <a:cs typeface="Arial" panose="020B0604020202020204" pitchFamily="34" charset="0"/>
              </a:rPr>
              <a:t>t</a:t>
            </a:r>
            <a:r>
              <a:rPr lang="en-GB" sz="1100" spc="-5" dirty="0">
                <a:latin typeface="Arial" panose="020B0604020202020204" pitchFamily="34" charset="0"/>
                <a:ea typeface="Times New Roman"/>
                <a:cs typeface="Arial" panose="020B0604020202020204" pitchFamily="34" charset="0"/>
              </a:rPr>
              <a:t>hi</a:t>
            </a:r>
            <a:r>
              <a:rPr lang="en-GB" sz="1100" dirty="0">
                <a:latin typeface="Arial" panose="020B0604020202020204" pitchFamily="34" charset="0"/>
                <a:ea typeface="Times New Roman"/>
                <a:cs typeface="Arial" panose="020B0604020202020204" pitchFamily="34" charset="0"/>
              </a:rPr>
              <a:t>n</a:t>
            </a:r>
            <a:r>
              <a:rPr lang="en-GB" sz="1100" spc="300" dirty="0">
                <a:latin typeface="Arial" panose="020B0604020202020204" pitchFamily="34" charset="0"/>
                <a:ea typeface="Times New Roman"/>
                <a:cs typeface="Arial" panose="020B0604020202020204" pitchFamily="34" charset="0"/>
              </a:rPr>
              <a:t> </a:t>
            </a:r>
            <a:r>
              <a:rPr lang="en-GB" sz="1100" spc="5" dirty="0">
                <a:latin typeface="Arial" panose="020B0604020202020204" pitchFamily="34" charset="0"/>
                <a:ea typeface="Times New Roman"/>
                <a:cs typeface="Arial" panose="020B0604020202020204" pitchFamily="34" charset="0"/>
              </a:rPr>
              <a:t>t</a:t>
            </a:r>
            <a:r>
              <a:rPr lang="en-GB" sz="1100" spc="-5" dirty="0">
                <a:latin typeface="Arial" panose="020B0604020202020204" pitchFamily="34" charset="0"/>
                <a:ea typeface="Times New Roman"/>
                <a:cs typeface="Arial" panose="020B0604020202020204" pitchFamily="34" charset="0"/>
              </a:rPr>
              <a:t>h</a:t>
            </a:r>
            <a:r>
              <a:rPr lang="en-GB" sz="1100" dirty="0">
                <a:latin typeface="Arial" panose="020B0604020202020204" pitchFamily="34" charset="0"/>
                <a:ea typeface="Times New Roman"/>
                <a:cs typeface="Arial" panose="020B0604020202020204" pitchFamily="34" charset="0"/>
              </a:rPr>
              <a:t>e p</a:t>
            </a:r>
            <a:r>
              <a:rPr lang="en-GB" sz="1100" spc="-5" dirty="0">
                <a:latin typeface="Arial" panose="020B0604020202020204" pitchFamily="34" charset="0"/>
                <a:ea typeface="Times New Roman"/>
                <a:cs typeface="Arial" panose="020B0604020202020204" pitchFamily="34" charset="0"/>
              </a:rPr>
              <a:t>a</a:t>
            </a:r>
            <a:r>
              <a:rPr lang="en-GB" sz="1100" dirty="0">
                <a:latin typeface="Arial" panose="020B0604020202020204" pitchFamily="34" charset="0"/>
                <a:ea typeface="Times New Roman"/>
                <a:cs typeface="Arial" panose="020B0604020202020204" pitchFamily="34" charset="0"/>
              </a:rPr>
              <a:t>y</a:t>
            </a:r>
            <a:r>
              <a:rPr lang="en-GB" sz="1100" spc="280" dirty="0">
                <a:latin typeface="Arial" panose="020B0604020202020204" pitchFamily="34" charset="0"/>
                <a:ea typeface="Times New Roman"/>
                <a:cs typeface="Arial" panose="020B0604020202020204" pitchFamily="34" charset="0"/>
              </a:rPr>
              <a:t> </a:t>
            </a:r>
            <a:r>
              <a:rPr lang="en-GB" sz="1100" dirty="0">
                <a:latin typeface="Arial" panose="020B0604020202020204" pitchFamily="34" charset="0"/>
                <a:ea typeface="Times New Roman"/>
                <a:cs typeface="Arial" panose="020B0604020202020204" pitchFamily="34" charset="0"/>
              </a:rPr>
              <a:t>p</a:t>
            </a:r>
            <a:r>
              <a:rPr lang="en-GB" sz="1100" spc="-5" dirty="0">
                <a:latin typeface="Arial" panose="020B0604020202020204" pitchFamily="34" charset="0"/>
                <a:ea typeface="Times New Roman"/>
                <a:cs typeface="Arial" panose="020B0604020202020204" pitchFamily="34" charset="0"/>
              </a:rPr>
              <a:t>oli</a:t>
            </a:r>
            <a:r>
              <a:rPr lang="en-GB" sz="1100" spc="10" dirty="0">
                <a:latin typeface="Arial" panose="020B0604020202020204" pitchFamily="34" charset="0"/>
                <a:ea typeface="Times New Roman"/>
                <a:cs typeface="Arial" panose="020B0604020202020204" pitchFamily="34" charset="0"/>
              </a:rPr>
              <a:t>c</a:t>
            </a:r>
            <a:r>
              <a:rPr lang="en-GB" sz="1100" dirty="0">
                <a:latin typeface="Arial" panose="020B0604020202020204" pitchFamily="34" charset="0"/>
                <a:ea typeface="Times New Roman"/>
                <a:cs typeface="Arial" panose="020B0604020202020204" pitchFamily="34" charset="0"/>
              </a:rPr>
              <a:t>y</a:t>
            </a:r>
            <a:r>
              <a:rPr lang="en-GB" sz="1100" spc="275" dirty="0">
                <a:latin typeface="Arial" panose="020B0604020202020204" pitchFamily="34" charset="0"/>
                <a:ea typeface="Times New Roman"/>
                <a:cs typeface="Arial" panose="020B0604020202020204" pitchFamily="34" charset="0"/>
              </a:rPr>
              <a:t> </a:t>
            </a:r>
            <a:r>
              <a:rPr lang="en-GB" sz="1100" dirty="0">
                <a:latin typeface="Arial" panose="020B0604020202020204" pitchFamily="34" charset="0"/>
                <a:ea typeface="Times New Roman"/>
                <a:cs typeface="Arial" panose="020B0604020202020204" pitchFamily="34" charset="0"/>
              </a:rPr>
              <a:t>as</a:t>
            </a:r>
            <a:r>
              <a:rPr lang="en-GB" sz="1100" spc="10" dirty="0">
                <a:latin typeface="Arial" panose="020B0604020202020204" pitchFamily="34" charset="0"/>
                <a:ea typeface="Times New Roman"/>
                <a:cs typeface="Arial" panose="020B0604020202020204" pitchFamily="34" charset="0"/>
              </a:rPr>
              <a:t> </a:t>
            </a:r>
            <a:r>
              <a:rPr lang="en-GB" sz="1100" spc="-5" dirty="0">
                <a:latin typeface="Arial" panose="020B0604020202020204" pitchFamily="34" charset="0"/>
                <a:ea typeface="Times New Roman"/>
                <a:cs typeface="Arial" panose="020B0604020202020204" pitchFamily="34" charset="0"/>
              </a:rPr>
              <a:t>pa</a:t>
            </a:r>
            <a:r>
              <a:rPr lang="en-GB" sz="1100" dirty="0">
                <a:latin typeface="Arial" panose="020B0604020202020204" pitchFamily="34" charset="0"/>
                <a:ea typeface="Times New Roman"/>
                <a:cs typeface="Arial" panose="020B0604020202020204" pitchFamily="34" charset="0"/>
              </a:rPr>
              <a:t>rt</a:t>
            </a:r>
            <a:r>
              <a:rPr lang="en-GB" sz="1100" spc="5" dirty="0">
                <a:latin typeface="Arial" panose="020B0604020202020204" pitchFamily="34" charset="0"/>
                <a:ea typeface="Times New Roman"/>
                <a:cs typeface="Arial" panose="020B0604020202020204" pitchFamily="34" charset="0"/>
              </a:rPr>
              <a:t> </a:t>
            </a:r>
            <a:r>
              <a:rPr lang="en-GB" sz="1100" spc="-30" dirty="0">
                <a:latin typeface="Arial" panose="020B0604020202020204" pitchFamily="34" charset="0"/>
                <a:ea typeface="Times New Roman"/>
                <a:cs typeface="Arial" panose="020B0604020202020204" pitchFamily="34" charset="0"/>
              </a:rPr>
              <a:t>o</a:t>
            </a:r>
            <a:r>
              <a:rPr lang="en-GB" sz="1100" dirty="0">
                <a:latin typeface="Arial" panose="020B0604020202020204" pitchFamily="34" charset="0"/>
                <a:ea typeface="Times New Roman"/>
                <a:cs typeface="Arial" panose="020B0604020202020204" pitchFamily="34" charset="0"/>
              </a:rPr>
              <a:t>f</a:t>
            </a:r>
            <a:r>
              <a:rPr lang="en-GB" sz="1100" spc="40" dirty="0">
                <a:latin typeface="Arial" panose="020B0604020202020204" pitchFamily="34" charset="0"/>
                <a:ea typeface="Times New Roman"/>
                <a:cs typeface="Arial" panose="020B0604020202020204" pitchFamily="34" charset="0"/>
              </a:rPr>
              <a:t> </a:t>
            </a:r>
            <a:r>
              <a:rPr lang="en-GB" sz="1100" dirty="0">
                <a:latin typeface="Arial" panose="020B0604020202020204" pitchFamily="34" charset="0"/>
                <a:ea typeface="Times New Roman"/>
                <a:cs typeface="Arial" panose="020B0604020202020204" pitchFamily="34" charset="0"/>
              </a:rPr>
              <a:t>a</a:t>
            </a:r>
            <a:r>
              <a:rPr lang="en-GB" sz="1100" spc="-5" dirty="0">
                <a:latin typeface="Arial" panose="020B0604020202020204" pitchFamily="34" charset="0"/>
                <a:ea typeface="Times New Roman"/>
                <a:cs typeface="Arial" panose="020B0604020202020204" pitchFamily="34" charset="0"/>
              </a:rPr>
              <a:t>n</a:t>
            </a:r>
            <a:r>
              <a:rPr lang="en-GB" sz="1100" dirty="0">
                <a:latin typeface="Arial" panose="020B0604020202020204" pitchFamily="34" charset="0"/>
                <a:ea typeface="Times New Roman"/>
                <a:cs typeface="Arial" panose="020B0604020202020204" pitchFamily="34" charset="0"/>
              </a:rPr>
              <a:t>y</a:t>
            </a:r>
            <a:r>
              <a:rPr lang="en-GB" sz="1100" spc="275" dirty="0">
                <a:latin typeface="Arial" panose="020B0604020202020204" pitchFamily="34" charset="0"/>
                <a:ea typeface="Times New Roman"/>
                <a:cs typeface="Arial" panose="020B0604020202020204" pitchFamily="34" charset="0"/>
              </a:rPr>
              <a:t> </a:t>
            </a:r>
            <a:r>
              <a:rPr lang="en-GB" sz="1100" dirty="0">
                <a:latin typeface="Arial" panose="020B0604020202020204" pitchFamily="34" charset="0"/>
                <a:ea typeface="Times New Roman"/>
                <a:cs typeface="Arial" panose="020B0604020202020204" pitchFamily="34" charset="0"/>
              </a:rPr>
              <a:t>n</a:t>
            </a:r>
            <a:r>
              <a:rPr lang="en-GB" sz="1100" spc="-5" dirty="0">
                <a:latin typeface="Arial" panose="020B0604020202020204" pitchFamily="34" charset="0"/>
                <a:ea typeface="Times New Roman"/>
                <a:cs typeface="Arial" panose="020B0604020202020204" pitchFamily="34" charset="0"/>
              </a:rPr>
              <a:t>e</a:t>
            </a:r>
            <a:r>
              <a:rPr lang="en-GB" sz="1100" dirty="0">
                <a:latin typeface="Arial" panose="020B0604020202020204" pitchFamily="34" charset="0"/>
                <a:ea typeface="Times New Roman"/>
                <a:cs typeface="Arial" panose="020B0604020202020204" pitchFamily="34" charset="0"/>
              </a:rPr>
              <a:t>cessa</a:t>
            </a:r>
            <a:r>
              <a:rPr lang="en-GB" sz="1100" spc="-10" dirty="0">
                <a:latin typeface="Arial" panose="020B0604020202020204" pitchFamily="34" charset="0"/>
                <a:ea typeface="Times New Roman"/>
                <a:cs typeface="Arial" panose="020B0604020202020204" pitchFamily="34" charset="0"/>
              </a:rPr>
              <a:t>r</a:t>
            </a:r>
            <a:r>
              <a:rPr lang="en-GB" sz="1100" dirty="0">
                <a:latin typeface="Arial" panose="020B0604020202020204" pitchFamily="34" charset="0"/>
                <a:ea typeface="Times New Roman"/>
                <a:cs typeface="Arial" panose="020B0604020202020204" pitchFamily="34" charset="0"/>
              </a:rPr>
              <a:t>y </a:t>
            </a:r>
            <a:r>
              <a:rPr lang="en-GB" sz="1100" spc="-15" dirty="0">
                <a:latin typeface="Arial" panose="020B0604020202020204" pitchFamily="34" charset="0"/>
                <a:ea typeface="Times New Roman"/>
                <a:cs typeface="Arial" panose="020B0604020202020204" pitchFamily="34" charset="0"/>
              </a:rPr>
              <a:t>e</a:t>
            </a:r>
            <a:r>
              <a:rPr lang="en-GB" sz="1100" spc="5" dirty="0">
                <a:latin typeface="Arial" panose="020B0604020202020204" pitchFamily="34" charset="0"/>
                <a:ea typeface="Times New Roman"/>
                <a:cs typeface="Arial" panose="020B0604020202020204" pitchFamily="34" charset="0"/>
              </a:rPr>
              <a:t>f</a:t>
            </a:r>
            <a:r>
              <a:rPr lang="en-GB" sz="1100" spc="15" dirty="0">
                <a:latin typeface="Arial" panose="020B0604020202020204" pitchFamily="34" charset="0"/>
                <a:ea typeface="Times New Roman"/>
                <a:cs typeface="Arial" panose="020B0604020202020204" pitchFamily="34" charset="0"/>
              </a:rPr>
              <a:t>f</a:t>
            </a:r>
            <a:r>
              <a:rPr lang="en-GB" sz="1100" spc="-5" dirty="0">
                <a:latin typeface="Arial" panose="020B0604020202020204" pitchFamily="34" charset="0"/>
                <a:ea typeface="Times New Roman"/>
                <a:cs typeface="Arial" panose="020B0604020202020204" pitchFamily="34" charset="0"/>
              </a:rPr>
              <a:t>i</a:t>
            </a:r>
            <a:r>
              <a:rPr lang="en-GB" sz="1100" dirty="0">
                <a:latin typeface="Arial" panose="020B0604020202020204" pitchFamily="34" charset="0"/>
                <a:ea typeface="Times New Roman"/>
                <a:cs typeface="Arial" panose="020B0604020202020204" pitchFamily="34" charset="0"/>
              </a:rPr>
              <a:t>c</a:t>
            </a:r>
            <a:r>
              <a:rPr lang="en-GB" sz="1100" spc="-5" dirty="0">
                <a:latin typeface="Arial" panose="020B0604020202020204" pitchFamily="34" charset="0"/>
                <a:ea typeface="Times New Roman"/>
                <a:cs typeface="Arial" panose="020B0604020202020204" pitchFamily="34" charset="0"/>
              </a:rPr>
              <a:t>i</a:t>
            </a:r>
            <a:r>
              <a:rPr lang="en-GB" sz="1100" dirty="0">
                <a:latin typeface="Arial" panose="020B0604020202020204" pitchFamily="34" charset="0"/>
                <a:ea typeface="Times New Roman"/>
                <a:cs typeface="Arial" panose="020B0604020202020204" pitchFamily="34" charset="0"/>
              </a:rPr>
              <a:t>e</a:t>
            </a:r>
            <a:r>
              <a:rPr lang="en-GB" sz="1100" spc="-5" dirty="0">
                <a:latin typeface="Arial" panose="020B0604020202020204" pitchFamily="34" charset="0"/>
                <a:ea typeface="Times New Roman"/>
                <a:cs typeface="Arial" panose="020B0604020202020204" pitchFamily="34" charset="0"/>
              </a:rPr>
              <a:t>n</a:t>
            </a:r>
            <a:r>
              <a:rPr lang="en-GB" sz="1100" dirty="0">
                <a:latin typeface="Arial" panose="020B0604020202020204" pitchFamily="34" charset="0"/>
                <a:ea typeface="Times New Roman"/>
                <a:cs typeface="Arial" panose="020B0604020202020204" pitchFamily="34" charset="0"/>
              </a:rPr>
              <a:t>cy</a:t>
            </a:r>
            <a:r>
              <a:rPr lang="en-GB" sz="1100" spc="-10" dirty="0">
                <a:latin typeface="Arial" panose="020B0604020202020204" pitchFamily="34" charset="0"/>
                <a:ea typeface="Times New Roman"/>
                <a:cs typeface="Arial" panose="020B0604020202020204" pitchFamily="34" charset="0"/>
              </a:rPr>
              <a:t> </a:t>
            </a:r>
            <a:r>
              <a:rPr lang="en-GB" sz="1100" dirty="0">
                <a:latin typeface="Arial" panose="020B0604020202020204" pitchFamily="34" charset="0"/>
                <a:ea typeface="Times New Roman"/>
                <a:cs typeface="Arial" panose="020B0604020202020204" pitchFamily="34" charset="0"/>
              </a:rPr>
              <a:t>r</a:t>
            </a:r>
            <a:r>
              <a:rPr lang="en-GB" sz="1100" spc="-5" dirty="0">
                <a:latin typeface="Arial" panose="020B0604020202020204" pitchFamily="34" charset="0"/>
                <a:ea typeface="Times New Roman"/>
                <a:cs typeface="Arial" panose="020B0604020202020204" pitchFamily="34" charset="0"/>
              </a:rPr>
              <a:t>e</a:t>
            </a:r>
            <a:r>
              <a:rPr lang="en-GB" sz="1100" spc="-25" dirty="0">
                <a:latin typeface="Arial" panose="020B0604020202020204" pitchFamily="34" charset="0"/>
                <a:ea typeface="Times New Roman"/>
                <a:cs typeface="Arial" panose="020B0604020202020204" pitchFamily="34" charset="0"/>
              </a:rPr>
              <a:t>v</a:t>
            </a:r>
            <a:r>
              <a:rPr lang="en-GB" sz="1100" spc="-5" dirty="0">
                <a:latin typeface="Arial" panose="020B0604020202020204" pitchFamily="34" charset="0"/>
                <a:ea typeface="Times New Roman"/>
                <a:cs typeface="Arial" panose="020B0604020202020204" pitchFamily="34" charset="0"/>
              </a:rPr>
              <a:t>i</a:t>
            </a:r>
            <a:r>
              <a:rPr lang="en-GB" sz="1100" spc="10" dirty="0">
                <a:latin typeface="Arial" panose="020B0604020202020204" pitchFamily="34" charset="0"/>
                <a:ea typeface="Times New Roman"/>
                <a:cs typeface="Arial" panose="020B0604020202020204" pitchFamily="34" charset="0"/>
              </a:rPr>
              <a:t>e</a:t>
            </a:r>
            <a:r>
              <a:rPr lang="en-GB" sz="1100" dirty="0">
                <a:latin typeface="Arial" panose="020B0604020202020204" pitchFamily="34" charset="0"/>
                <a:ea typeface="Times New Roman"/>
                <a:cs typeface="Arial" panose="020B0604020202020204" pitchFamily="34" charset="0"/>
              </a:rPr>
              <a:t>w</a:t>
            </a:r>
            <a:r>
              <a:rPr lang="en-GB" sz="1100" spc="-25" dirty="0">
                <a:latin typeface="Arial" panose="020B0604020202020204" pitchFamily="34" charset="0"/>
                <a:ea typeface="Times New Roman"/>
                <a:cs typeface="Arial" panose="020B0604020202020204" pitchFamily="34" charset="0"/>
              </a:rPr>
              <a:t> </a:t>
            </a:r>
            <a:r>
              <a:rPr lang="en-GB" sz="1100" spc="-5" dirty="0">
                <a:latin typeface="Arial" panose="020B0604020202020204" pitchFamily="34" charset="0"/>
                <a:ea typeface="Times New Roman"/>
                <a:cs typeface="Arial" panose="020B0604020202020204" pitchFamily="34" charset="0"/>
              </a:rPr>
              <a:t>o</a:t>
            </a:r>
            <a:r>
              <a:rPr lang="en-GB" sz="1100" dirty="0">
                <a:latin typeface="Arial" panose="020B0604020202020204" pitchFamily="34" charset="0"/>
                <a:ea typeface="Times New Roman"/>
                <a:cs typeface="Arial" panose="020B0604020202020204" pitchFamily="34" charset="0"/>
              </a:rPr>
              <a:t>r</a:t>
            </a:r>
            <a:r>
              <a:rPr lang="en-GB" sz="1100" spc="20" dirty="0">
                <a:latin typeface="Arial" panose="020B0604020202020204" pitchFamily="34" charset="0"/>
                <a:ea typeface="Times New Roman"/>
                <a:cs typeface="Arial" panose="020B0604020202020204" pitchFamily="34" charset="0"/>
              </a:rPr>
              <a:t> </a:t>
            </a:r>
            <a:r>
              <a:rPr lang="en-GB" sz="1100" spc="-5" dirty="0">
                <a:latin typeface="Arial" panose="020B0604020202020204" pitchFamily="34" charset="0"/>
                <a:ea typeface="Times New Roman"/>
                <a:cs typeface="Arial" panose="020B0604020202020204" pitchFamily="34" charset="0"/>
              </a:rPr>
              <a:t>a</a:t>
            </a:r>
            <a:r>
              <a:rPr lang="en-GB" sz="1100" dirty="0">
                <a:latin typeface="Arial" panose="020B0604020202020204" pitchFamily="34" charset="0"/>
                <a:ea typeface="Times New Roman"/>
                <a:cs typeface="Arial" panose="020B0604020202020204" pitchFamily="34" charset="0"/>
              </a:rPr>
              <a:t>s</a:t>
            </a:r>
            <a:r>
              <a:rPr lang="en-GB" sz="1100" spc="-10" dirty="0">
                <a:latin typeface="Arial" panose="020B0604020202020204" pitchFamily="34" charset="0"/>
                <a:ea typeface="Times New Roman"/>
                <a:cs typeface="Arial" panose="020B0604020202020204" pitchFamily="34" charset="0"/>
              </a:rPr>
              <a:t> </a:t>
            </a:r>
            <a:r>
              <a:rPr lang="en-GB" sz="1100" spc="-15" dirty="0">
                <a:latin typeface="Arial" panose="020B0604020202020204" pitchFamily="34" charset="0"/>
                <a:ea typeface="Times New Roman"/>
                <a:cs typeface="Arial" panose="020B0604020202020204" pitchFamily="34" charset="0"/>
              </a:rPr>
              <a:t>o</a:t>
            </a:r>
            <a:r>
              <a:rPr lang="en-GB" sz="1100" spc="-10" dirty="0">
                <a:latin typeface="Arial" panose="020B0604020202020204" pitchFamily="34" charset="0"/>
                <a:ea typeface="Times New Roman"/>
                <a:cs typeface="Arial" panose="020B0604020202020204" pitchFamily="34" charset="0"/>
              </a:rPr>
              <a:t>t</a:t>
            </a:r>
            <a:r>
              <a:rPr lang="en-GB" sz="1100" spc="-5" dirty="0">
                <a:latin typeface="Arial" panose="020B0604020202020204" pitchFamily="34" charset="0"/>
                <a:ea typeface="Times New Roman"/>
                <a:cs typeface="Arial" panose="020B0604020202020204" pitchFamily="34" charset="0"/>
              </a:rPr>
              <a:t>he</a:t>
            </a:r>
            <a:r>
              <a:rPr lang="en-GB" sz="1100" dirty="0">
                <a:latin typeface="Arial" panose="020B0604020202020204" pitchFamily="34" charset="0"/>
                <a:ea typeface="Times New Roman"/>
                <a:cs typeface="Arial" panose="020B0604020202020204" pitchFamily="34" charset="0"/>
              </a:rPr>
              <a:t>r</a:t>
            </a:r>
            <a:r>
              <a:rPr lang="en-GB" sz="1100" spc="20" dirty="0">
                <a:latin typeface="Arial" panose="020B0604020202020204" pitchFamily="34" charset="0"/>
                <a:ea typeface="Times New Roman"/>
                <a:cs typeface="Arial" panose="020B0604020202020204" pitchFamily="34" charset="0"/>
              </a:rPr>
              <a:t> </a:t>
            </a:r>
            <a:r>
              <a:rPr lang="en-GB" sz="1100" dirty="0">
                <a:latin typeface="Arial" panose="020B0604020202020204" pitchFamily="34" charset="0"/>
                <a:ea typeface="Times New Roman"/>
                <a:cs typeface="Arial" panose="020B0604020202020204" pitchFamily="34" charset="0"/>
              </a:rPr>
              <a:t>c</a:t>
            </a:r>
            <a:r>
              <a:rPr lang="en-GB" sz="1100" spc="-5" dirty="0">
                <a:latin typeface="Arial" panose="020B0604020202020204" pitchFamily="34" charset="0"/>
                <a:ea typeface="Times New Roman"/>
                <a:cs typeface="Arial" panose="020B0604020202020204" pitchFamily="34" charset="0"/>
              </a:rPr>
              <a:t>i</a:t>
            </a:r>
            <a:r>
              <a:rPr lang="en-GB" sz="1100" spc="-10" dirty="0">
                <a:latin typeface="Arial" panose="020B0604020202020204" pitchFamily="34" charset="0"/>
                <a:ea typeface="Times New Roman"/>
                <a:cs typeface="Arial" panose="020B0604020202020204" pitchFamily="34" charset="0"/>
              </a:rPr>
              <a:t>r</a:t>
            </a:r>
            <a:r>
              <a:rPr lang="en-GB" sz="1100" dirty="0">
                <a:latin typeface="Arial" panose="020B0604020202020204" pitchFamily="34" charset="0"/>
                <a:ea typeface="Times New Roman"/>
                <a:cs typeface="Arial" panose="020B0604020202020204" pitchFamily="34" charset="0"/>
              </a:rPr>
              <a:t>c</a:t>
            </a:r>
            <a:r>
              <a:rPr lang="en-GB" sz="1100" spc="-15" dirty="0">
                <a:latin typeface="Arial" panose="020B0604020202020204" pitchFamily="34" charset="0"/>
                <a:ea typeface="Times New Roman"/>
                <a:cs typeface="Arial" panose="020B0604020202020204" pitchFamily="34" charset="0"/>
              </a:rPr>
              <a:t>u</a:t>
            </a:r>
            <a:r>
              <a:rPr lang="en-GB" sz="1100" dirty="0">
                <a:latin typeface="Arial" panose="020B0604020202020204" pitchFamily="34" charset="0"/>
                <a:ea typeface="Times New Roman"/>
                <a:cs typeface="Arial" panose="020B0604020202020204" pitchFamily="34" charset="0"/>
              </a:rPr>
              <a:t>m</a:t>
            </a:r>
            <a:r>
              <a:rPr lang="en-GB" sz="1100" spc="-15" dirty="0">
                <a:latin typeface="Arial" panose="020B0604020202020204" pitchFamily="34" charset="0"/>
                <a:ea typeface="Times New Roman"/>
                <a:cs typeface="Arial" panose="020B0604020202020204" pitchFamily="34" charset="0"/>
              </a:rPr>
              <a:t>s</a:t>
            </a:r>
            <a:r>
              <a:rPr lang="en-GB" sz="1100" spc="5" dirty="0">
                <a:latin typeface="Arial" panose="020B0604020202020204" pitchFamily="34" charset="0"/>
                <a:ea typeface="Times New Roman"/>
                <a:cs typeface="Arial" panose="020B0604020202020204" pitchFamily="34" charset="0"/>
              </a:rPr>
              <a:t>t</a:t>
            </a:r>
            <a:r>
              <a:rPr lang="en-GB" sz="1100" dirty="0">
                <a:latin typeface="Arial" panose="020B0604020202020204" pitchFamily="34" charset="0"/>
                <a:ea typeface="Times New Roman"/>
                <a:cs typeface="Arial" panose="020B0604020202020204" pitchFamily="34" charset="0"/>
              </a:rPr>
              <a:t>a</a:t>
            </a:r>
            <a:r>
              <a:rPr lang="en-GB" sz="1100" spc="-5" dirty="0">
                <a:latin typeface="Arial" panose="020B0604020202020204" pitchFamily="34" charset="0"/>
                <a:ea typeface="Times New Roman"/>
                <a:cs typeface="Arial" panose="020B0604020202020204" pitchFamily="34" charset="0"/>
              </a:rPr>
              <a:t>n</a:t>
            </a:r>
            <a:r>
              <a:rPr lang="en-GB" sz="1100" dirty="0">
                <a:latin typeface="Arial" panose="020B0604020202020204" pitchFamily="34" charset="0"/>
                <a:ea typeface="Times New Roman"/>
                <a:cs typeface="Arial" panose="020B0604020202020204" pitchFamily="34" charset="0"/>
              </a:rPr>
              <a:t>c</a:t>
            </a:r>
            <a:r>
              <a:rPr lang="en-GB" sz="1100" spc="-15" dirty="0">
                <a:latin typeface="Arial" panose="020B0604020202020204" pitchFamily="34" charset="0"/>
                <a:ea typeface="Times New Roman"/>
                <a:cs typeface="Arial" panose="020B0604020202020204" pitchFamily="34" charset="0"/>
              </a:rPr>
              <a:t>e</a:t>
            </a:r>
            <a:r>
              <a:rPr lang="en-GB" sz="1100" dirty="0">
                <a:latin typeface="Arial" panose="020B0604020202020204" pitchFamily="34" charset="0"/>
                <a:ea typeface="Times New Roman"/>
                <a:cs typeface="Arial" panose="020B0604020202020204" pitchFamily="34" charset="0"/>
              </a:rPr>
              <a:t>s</a:t>
            </a:r>
            <a:r>
              <a:rPr lang="en-GB" sz="1100" spc="-10" dirty="0">
                <a:latin typeface="Arial" panose="020B0604020202020204" pitchFamily="34" charset="0"/>
                <a:ea typeface="Times New Roman"/>
                <a:cs typeface="Arial" panose="020B0604020202020204" pitchFamily="34" charset="0"/>
              </a:rPr>
              <a:t> </a:t>
            </a:r>
            <a:r>
              <a:rPr lang="en-GB" sz="1100" spc="-5" dirty="0">
                <a:latin typeface="Arial" panose="020B0604020202020204" pitchFamily="34" charset="0"/>
                <a:ea typeface="Times New Roman"/>
                <a:cs typeface="Arial" panose="020B0604020202020204" pitchFamily="34" charset="0"/>
              </a:rPr>
              <a:t>di</a:t>
            </a:r>
            <a:r>
              <a:rPr lang="en-GB" sz="1100" dirty="0">
                <a:latin typeface="Arial" panose="020B0604020202020204" pitchFamily="34" charset="0"/>
                <a:ea typeface="Times New Roman"/>
                <a:cs typeface="Arial" panose="020B0604020202020204" pitchFamily="34" charset="0"/>
              </a:rPr>
              <a:t>c</a:t>
            </a:r>
            <a:r>
              <a:rPr lang="en-GB" sz="1100" spc="5" dirty="0">
                <a:latin typeface="Arial" panose="020B0604020202020204" pitchFamily="34" charset="0"/>
                <a:ea typeface="Times New Roman"/>
                <a:cs typeface="Arial" panose="020B0604020202020204" pitchFamily="34" charset="0"/>
              </a:rPr>
              <a:t>t</a:t>
            </a:r>
            <a:r>
              <a:rPr lang="en-GB" sz="1100" spc="-30" dirty="0">
                <a:latin typeface="Arial" panose="020B0604020202020204" pitchFamily="34" charset="0"/>
                <a:ea typeface="Times New Roman"/>
                <a:cs typeface="Arial" panose="020B0604020202020204" pitchFamily="34" charset="0"/>
              </a:rPr>
              <a:t>a</a:t>
            </a:r>
            <a:r>
              <a:rPr lang="en-GB" sz="1100" spc="-10" dirty="0">
                <a:latin typeface="Arial" panose="020B0604020202020204" pitchFamily="34" charset="0"/>
                <a:ea typeface="Times New Roman"/>
                <a:cs typeface="Arial" panose="020B0604020202020204" pitchFamily="34" charset="0"/>
              </a:rPr>
              <a:t>t</a:t>
            </a:r>
            <a:r>
              <a:rPr lang="en-GB" sz="1100" spc="-5" dirty="0">
                <a:latin typeface="Arial" panose="020B0604020202020204" pitchFamily="34" charset="0"/>
                <a:ea typeface="Times New Roman"/>
                <a:cs typeface="Arial" panose="020B0604020202020204" pitchFamily="34" charset="0"/>
              </a:rPr>
              <a:t>e.</a:t>
            </a:r>
            <a:endParaRPr lang="en-GB" sz="1100" dirty="0">
              <a:latin typeface="Arial" panose="020B0604020202020204" pitchFamily="34" charset="0"/>
              <a:ea typeface="Times New Roman"/>
              <a:cs typeface="Arial" panose="020B0604020202020204" pitchFamily="34" charset="0"/>
            </a:endParaRPr>
          </a:p>
          <a:p>
            <a:pPr eaLnBrk="0" hangingPunct="0"/>
            <a:r>
              <a:rPr lang="en-GB" sz="1100" dirty="0">
                <a:latin typeface="Arial" panose="020B0604020202020204" pitchFamily="34" charset="0"/>
                <a:ea typeface="Times New Roman"/>
                <a:cs typeface="Arial" panose="020B0604020202020204" pitchFamily="34" charset="0"/>
              </a:rPr>
              <a:t> </a:t>
            </a:r>
          </a:p>
          <a:p>
            <a:pPr marR="122555" algn="just" eaLnBrk="0" hangingPunct="0">
              <a:spcAft>
                <a:spcPts val="0"/>
              </a:spcAft>
            </a:pPr>
            <a:r>
              <a:rPr lang="en-GB" sz="1100" spc="20" dirty="0">
                <a:latin typeface="Arial" panose="020B0604020202020204" pitchFamily="34" charset="0"/>
                <a:ea typeface="Times New Roman"/>
                <a:cs typeface="Arial" panose="020B0604020202020204" pitchFamily="34" charset="0"/>
              </a:rPr>
              <a:t>T</a:t>
            </a:r>
            <a:r>
              <a:rPr lang="en-GB" sz="1100" dirty="0">
                <a:latin typeface="Arial" panose="020B0604020202020204" pitchFamily="34" charset="0"/>
                <a:ea typeface="Times New Roman"/>
                <a:cs typeface="Arial" panose="020B0604020202020204" pitchFamily="34" charset="0"/>
              </a:rPr>
              <a:t>h</a:t>
            </a:r>
            <a:r>
              <a:rPr lang="en-GB" sz="1100" spc="-5" dirty="0">
                <a:latin typeface="Arial" panose="020B0604020202020204" pitchFamily="34" charset="0"/>
                <a:ea typeface="Times New Roman"/>
                <a:cs typeface="Arial" panose="020B0604020202020204" pitchFamily="34" charset="0"/>
              </a:rPr>
              <a:t>i</a:t>
            </a:r>
            <a:r>
              <a:rPr lang="en-GB" sz="1100" dirty="0">
                <a:latin typeface="Arial" panose="020B0604020202020204" pitchFamily="34" charset="0"/>
                <a:ea typeface="Times New Roman"/>
                <a:cs typeface="Arial" panose="020B0604020202020204" pitchFamily="34" charset="0"/>
              </a:rPr>
              <a:t>s</a:t>
            </a:r>
            <a:r>
              <a:rPr lang="en-GB" sz="1100" spc="100" dirty="0">
                <a:latin typeface="Arial" panose="020B0604020202020204" pitchFamily="34" charset="0"/>
                <a:ea typeface="Times New Roman"/>
                <a:cs typeface="Arial" panose="020B0604020202020204" pitchFamily="34" charset="0"/>
              </a:rPr>
              <a:t> </a:t>
            </a:r>
            <a:r>
              <a:rPr lang="en-GB" sz="1100" spc="-5" dirty="0">
                <a:latin typeface="Arial" panose="020B0604020202020204" pitchFamily="34" charset="0"/>
                <a:ea typeface="Times New Roman"/>
                <a:cs typeface="Arial" panose="020B0604020202020204" pitchFamily="34" charset="0"/>
              </a:rPr>
              <a:t>po</a:t>
            </a:r>
            <a:r>
              <a:rPr lang="en-GB" sz="1100" spc="-20" dirty="0">
                <a:latin typeface="Arial" panose="020B0604020202020204" pitchFamily="34" charset="0"/>
                <a:ea typeface="Times New Roman"/>
                <a:cs typeface="Arial" panose="020B0604020202020204" pitchFamily="34" charset="0"/>
              </a:rPr>
              <a:t>l</a:t>
            </a:r>
            <a:r>
              <a:rPr lang="en-GB" sz="1100" spc="-5" dirty="0">
                <a:latin typeface="Arial" panose="020B0604020202020204" pitchFamily="34" charset="0"/>
                <a:ea typeface="Times New Roman"/>
                <a:cs typeface="Arial" panose="020B0604020202020204" pitchFamily="34" charset="0"/>
              </a:rPr>
              <a:t>i</a:t>
            </a:r>
            <a:r>
              <a:rPr lang="en-GB" sz="1100" dirty="0">
                <a:latin typeface="Arial" panose="020B0604020202020204" pitchFamily="34" charset="0"/>
                <a:ea typeface="Times New Roman"/>
                <a:cs typeface="Arial" panose="020B0604020202020204" pitchFamily="34" charset="0"/>
              </a:rPr>
              <a:t>cy</a:t>
            </a:r>
            <a:r>
              <a:rPr lang="en-GB" sz="1100" spc="75" dirty="0">
                <a:latin typeface="Arial" panose="020B0604020202020204" pitchFamily="34" charset="0"/>
                <a:ea typeface="Times New Roman"/>
                <a:cs typeface="Arial" panose="020B0604020202020204" pitchFamily="34" charset="0"/>
              </a:rPr>
              <a:t> </a:t>
            </a:r>
            <a:r>
              <a:rPr lang="en-GB" sz="1100" dirty="0">
                <a:latin typeface="Arial" panose="020B0604020202020204" pitchFamily="34" charset="0"/>
                <a:ea typeface="Times New Roman"/>
                <a:cs typeface="Arial" panose="020B0604020202020204" pitchFamily="34" charset="0"/>
              </a:rPr>
              <a:t>s</a:t>
            </a:r>
            <a:r>
              <a:rPr lang="en-GB" sz="1100" spc="5" dirty="0">
                <a:latin typeface="Arial" panose="020B0604020202020204" pitchFamily="34" charset="0"/>
                <a:ea typeface="Times New Roman"/>
                <a:cs typeface="Arial" panose="020B0604020202020204" pitchFamily="34" charset="0"/>
              </a:rPr>
              <a:t>t</a:t>
            </a:r>
            <a:r>
              <a:rPr lang="en-GB" sz="1100" spc="-5" dirty="0">
                <a:latin typeface="Arial" panose="020B0604020202020204" pitchFamily="34" charset="0"/>
                <a:ea typeface="Times New Roman"/>
                <a:cs typeface="Arial" panose="020B0604020202020204" pitchFamily="34" charset="0"/>
              </a:rPr>
              <a:t>a</a:t>
            </a:r>
            <a:r>
              <a:rPr lang="en-GB" sz="1100" spc="5" dirty="0">
                <a:latin typeface="Arial" panose="020B0604020202020204" pitchFamily="34" charset="0"/>
                <a:ea typeface="Times New Roman"/>
                <a:cs typeface="Arial" panose="020B0604020202020204" pitchFamily="34" charset="0"/>
              </a:rPr>
              <a:t>t</a:t>
            </a:r>
            <a:r>
              <a:rPr lang="en-GB" sz="1100" spc="-15" dirty="0">
                <a:latin typeface="Arial" panose="020B0604020202020204" pitchFamily="34" charset="0"/>
                <a:ea typeface="Times New Roman"/>
                <a:cs typeface="Arial" panose="020B0604020202020204" pitchFamily="34" charset="0"/>
              </a:rPr>
              <a:t>e</a:t>
            </a:r>
            <a:r>
              <a:rPr lang="en-GB" sz="1100" dirty="0">
                <a:latin typeface="Arial" panose="020B0604020202020204" pitchFamily="34" charset="0"/>
                <a:ea typeface="Times New Roman"/>
                <a:cs typeface="Arial" panose="020B0604020202020204" pitchFamily="34" charset="0"/>
              </a:rPr>
              <a:t>m</a:t>
            </a:r>
            <a:r>
              <a:rPr lang="en-GB" sz="1100" spc="-5" dirty="0">
                <a:latin typeface="Arial" panose="020B0604020202020204" pitchFamily="34" charset="0"/>
                <a:ea typeface="Times New Roman"/>
                <a:cs typeface="Arial" panose="020B0604020202020204" pitchFamily="34" charset="0"/>
              </a:rPr>
              <a:t>e</a:t>
            </a:r>
            <a:r>
              <a:rPr lang="en-GB" sz="1100" spc="-15" dirty="0">
                <a:latin typeface="Arial" panose="020B0604020202020204" pitchFamily="34" charset="0"/>
                <a:ea typeface="Times New Roman"/>
                <a:cs typeface="Arial" panose="020B0604020202020204" pitchFamily="34" charset="0"/>
              </a:rPr>
              <a:t>n</a:t>
            </a:r>
            <a:r>
              <a:rPr lang="en-GB" sz="1100" dirty="0">
                <a:latin typeface="Arial" panose="020B0604020202020204" pitchFamily="34" charset="0"/>
                <a:ea typeface="Times New Roman"/>
                <a:cs typeface="Arial" panose="020B0604020202020204" pitchFamily="34" charset="0"/>
              </a:rPr>
              <a:t>t</a:t>
            </a:r>
            <a:r>
              <a:rPr lang="en-GB" sz="1100" spc="105" dirty="0">
                <a:latin typeface="Arial" panose="020B0604020202020204" pitchFamily="34" charset="0"/>
                <a:ea typeface="Times New Roman"/>
                <a:cs typeface="Arial" panose="020B0604020202020204" pitchFamily="34" charset="0"/>
              </a:rPr>
              <a:t> </a:t>
            </a:r>
            <a:r>
              <a:rPr lang="en-GB" sz="1100" spc="-30" dirty="0">
                <a:latin typeface="Arial" panose="020B0604020202020204" pitchFamily="34" charset="0"/>
                <a:ea typeface="Times New Roman"/>
                <a:cs typeface="Arial" panose="020B0604020202020204" pitchFamily="34" charset="0"/>
              </a:rPr>
              <a:t>w</a:t>
            </a:r>
            <a:r>
              <a:rPr lang="en-GB" sz="1100" spc="-5" dirty="0">
                <a:latin typeface="Arial" panose="020B0604020202020204" pitchFamily="34" charset="0"/>
                <a:ea typeface="Times New Roman"/>
                <a:cs typeface="Arial" panose="020B0604020202020204" pitchFamily="34" charset="0"/>
              </a:rPr>
              <a:t>i</a:t>
            </a:r>
            <a:r>
              <a:rPr lang="en-GB" sz="1100" spc="5" dirty="0">
                <a:latin typeface="Arial" panose="020B0604020202020204" pitchFamily="34" charset="0"/>
                <a:ea typeface="Times New Roman"/>
                <a:cs typeface="Arial" panose="020B0604020202020204" pitchFamily="34" charset="0"/>
              </a:rPr>
              <a:t>l</a:t>
            </a:r>
            <a:r>
              <a:rPr lang="en-GB" sz="1100" dirty="0">
                <a:latin typeface="Arial" panose="020B0604020202020204" pitchFamily="34" charset="0"/>
                <a:ea typeface="Times New Roman"/>
                <a:cs typeface="Arial" panose="020B0604020202020204" pitchFamily="34" charset="0"/>
              </a:rPr>
              <a:t>l</a:t>
            </a:r>
            <a:r>
              <a:rPr lang="en-GB" sz="1100" spc="95" dirty="0">
                <a:latin typeface="Arial" panose="020B0604020202020204" pitchFamily="34" charset="0"/>
                <a:ea typeface="Times New Roman"/>
                <a:cs typeface="Arial" panose="020B0604020202020204" pitchFamily="34" charset="0"/>
              </a:rPr>
              <a:t> </a:t>
            </a:r>
            <a:r>
              <a:rPr lang="en-GB" sz="1100" spc="-5" dirty="0">
                <a:latin typeface="Arial" panose="020B0604020202020204" pitchFamily="34" charset="0"/>
                <a:ea typeface="Times New Roman"/>
                <a:cs typeface="Arial" panose="020B0604020202020204" pitchFamily="34" charset="0"/>
              </a:rPr>
              <a:t>b</a:t>
            </a:r>
            <a:r>
              <a:rPr lang="en-GB" sz="1100" dirty="0">
                <a:latin typeface="Arial" panose="020B0604020202020204" pitchFamily="34" charset="0"/>
                <a:ea typeface="Times New Roman"/>
                <a:cs typeface="Arial" panose="020B0604020202020204" pitchFamily="34" charset="0"/>
              </a:rPr>
              <a:t>e</a:t>
            </a:r>
            <a:r>
              <a:rPr lang="en-GB" sz="1100" spc="100" dirty="0">
                <a:latin typeface="Arial" panose="020B0604020202020204" pitchFamily="34" charset="0"/>
                <a:ea typeface="Times New Roman"/>
                <a:cs typeface="Arial" panose="020B0604020202020204" pitchFamily="34" charset="0"/>
              </a:rPr>
              <a:t> </a:t>
            </a:r>
            <a:r>
              <a:rPr lang="en-GB" sz="1100" dirty="0">
                <a:latin typeface="Arial" panose="020B0604020202020204" pitchFamily="34" charset="0"/>
                <a:ea typeface="Times New Roman"/>
                <a:cs typeface="Arial" panose="020B0604020202020204" pitchFamily="34" charset="0"/>
              </a:rPr>
              <a:t>r</a:t>
            </a:r>
            <a:r>
              <a:rPr lang="en-GB" sz="1100" spc="-5" dirty="0">
                <a:latin typeface="Arial" panose="020B0604020202020204" pitchFamily="34" charset="0"/>
                <a:ea typeface="Times New Roman"/>
                <a:cs typeface="Arial" panose="020B0604020202020204" pitchFamily="34" charset="0"/>
              </a:rPr>
              <a:t>e</a:t>
            </a:r>
            <a:r>
              <a:rPr lang="en-GB" sz="1100" spc="-25" dirty="0">
                <a:latin typeface="Arial" panose="020B0604020202020204" pitchFamily="34" charset="0"/>
                <a:ea typeface="Times New Roman"/>
                <a:cs typeface="Arial" panose="020B0604020202020204" pitchFamily="34" charset="0"/>
              </a:rPr>
              <a:t>v</a:t>
            </a:r>
            <a:r>
              <a:rPr lang="en-GB" sz="1100" spc="-5" dirty="0">
                <a:latin typeface="Arial" panose="020B0604020202020204" pitchFamily="34" charset="0"/>
                <a:ea typeface="Times New Roman"/>
                <a:cs typeface="Arial" panose="020B0604020202020204" pitchFamily="34" charset="0"/>
              </a:rPr>
              <a:t>i</a:t>
            </a:r>
            <a:r>
              <a:rPr lang="en-GB" sz="1100" spc="20" dirty="0">
                <a:latin typeface="Arial" panose="020B0604020202020204" pitchFamily="34" charset="0"/>
                <a:ea typeface="Times New Roman"/>
                <a:cs typeface="Arial" panose="020B0604020202020204" pitchFamily="34" charset="0"/>
              </a:rPr>
              <a:t>e</a:t>
            </a:r>
            <a:r>
              <a:rPr lang="en-GB" sz="1100" spc="-30" dirty="0">
                <a:latin typeface="Arial" panose="020B0604020202020204" pitchFamily="34" charset="0"/>
                <a:ea typeface="Times New Roman"/>
                <a:cs typeface="Arial" panose="020B0604020202020204" pitchFamily="34" charset="0"/>
              </a:rPr>
              <a:t>w</a:t>
            </a:r>
            <a:r>
              <a:rPr lang="en-GB" sz="1100" spc="-5" dirty="0">
                <a:latin typeface="Arial" panose="020B0604020202020204" pitchFamily="34" charset="0"/>
                <a:ea typeface="Times New Roman"/>
                <a:cs typeface="Arial" panose="020B0604020202020204" pitchFamily="34" charset="0"/>
              </a:rPr>
              <a:t>e</a:t>
            </a:r>
            <a:r>
              <a:rPr lang="en-GB" sz="1100" dirty="0">
                <a:latin typeface="Arial" panose="020B0604020202020204" pitchFamily="34" charset="0"/>
                <a:ea typeface="Times New Roman"/>
                <a:cs typeface="Arial" panose="020B0604020202020204" pitchFamily="34" charset="0"/>
              </a:rPr>
              <a:t>d</a:t>
            </a:r>
            <a:r>
              <a:rPr lang="en-GB" sz="1100" spc="100" dirty="0">
                <a:latin typeface="Arial" panose="020B0604020202020204" pitchFamily="34" charset="0"/>
                <a:ea typeface="Times New Roman"/>
                <a:cs typeface="Arial" panose="020B0604020202020204" pitchFamily="34" charset="0"/>
              </a:rPr>
              <a:t> </a:t>
            </a:r>
            <a:r>
              <a:rPr lang="en-GB" sz="1100" dirty="0">
                <a:latin typeface="Arial" panose="020B0604020202020204" pitchFamily="34" charset="0"/>
                <a:ea typeface="Times New Roman"/>
                <a:cs typeface="Arial" panose="020B0604020202020204" pitchFamily="34" charset="0"/>
              </a:rPr>
              <a:t>e</a:t>
            </a:r>
            <a:r>
              <a:rPr lang="en-GB" sz="1100" spc="-5" dirty="0">
                <a:latin typeface="Arial" panose="020B0604020202020204" pitchFamily="34" charset="0"/>
                <a:ea typeface="Times New Roman"/>
                <a:cs typeface="Arial" panose="020B0604020202020204" pitchFamily="34" charset="0"/>
              </a:rPr>
              <a:t>a</a:t>
            </a:r>
            <a:r>
              <a:rPr lang="en-GB" sz="1100" dirty="0">
                <a:latin typeface="Arial" panose="020B0604020202020204" pitchFamily="34" charset="0"/>
                <a:ea typeface="Times New Roman"/>
                <a:cs typeface="Arial" panose="020B0604020202020204" pitchFamily="34" charset="0"/>
              </a:rPr>
              <a:t>ch</a:t>
            </a:r>
            <a:r>
              <a:rPr lang="en-GB" sz="1100" spc="100" dirty="0">
                <a:latin typeface="Arial" panose="020B0604020202020204" pitchFamily="34" charset="0"/>
                <a:ea typeface="Times New Roman"/>
                <a:cs typeface="Arial" panose="020B0604020202020204" pitchFamily="34" charset="0"/>
              </a:rPr>
              <a:t> </a:t>
            </a:r>
            <a:r>
              <a:rPr lang="en-GB" sz="1100" spc="-25" dirty="0">
                <a:latin typeface="Arial" panose="020B0604020202020204" pitchFamily="34" charset="0"/>
                <a:ea typeface="Times New Roman"/>
                <a:cs typeface="Arial" panose="020B0604020202020204" pitchFamily="34" charset="0"/>
              </a:rPr>
              <a:t>y</a:t>
            </a:r>
            <a:r>
              <a:rPr lang="en-GB" sz="1100" spc="-5" dirty="0">
                <a:latin typeface="Arial" panose="020B0604020202020204" pitchFamily="34" charset="0"/>
                <a:ea typeface="Times New Roman"/>
                <a:cs typeface="Arial" panose="020B0604020202020204" pitchFamily="34" charset="0"/>
              </a:rPr>
              <a:t>ea</a:t>
            </a:r>
            <a:r>
              <a:rPr lang="en-GB" sz="1100" dirty="0">
                <a:latin typeface="Arial" panose="020B0604020202020204" pitchFamily="34" charset="0"/>
                <a:ea typeface="Times New Roman"/>
                <a:cs typeface="Arial" panose="020B0604020202020204" pitchFamily="34" charset="0"/>
              </a:rPr>
              <a:t>r</a:t>
            </a:r>
            <a:r>
              <a:rPr lang="en-GB" sz="1100" spc="115" dirty="0">
                <a:latin typeface="Arial" panose="020B0604020202020204" pitchFamily="34" charset="0"/>
                <a:ea typeface="Times New Roman"/>
                <a:cs typeface="Arial" panose="020B0604020202020204" pitchFamily="34" charset="0"/>
              </a:rPr>
              <a:t> </a:t>
            </a:r>
            <a:r>
              <a:rPr lang="en-GB" sz="1100" spc="-5" dirty="0">
                <a:latin typeface="Arial" panose="020B0604020202020204" pitchFamily="34" charset="0"/>
                <a:ea typeface="Times New Roman"/>
                <a:cs typeface="Arial" panose="020B0604020202020204" pitchFamily="34" charset="0"/>
              </a:rPr>
              <a:t>an</a:t>
            </a:r>
            <a:r>
              <a:rPr lang="en-GB" sz="1100" dirty="0">
                <a:latin typeface="Arial" panose="020B0604020202020204" pitchFamily="34" charset="0"/>
                <a:ea typeface="Times New Roman"/>
                <a:cs typeface="Arial" panose="020B0604020202020204" pitchFamily="34" charset="0"/>
              </a:rPr>
              <a:t>d</a:t>
            </a:r>
            <a:r>
              <a:rPr lang="en-GB" sz="1100" spc="100" dirty="0">
                <a:latin typeface="Arial" panose="020B0604020202020204" pitchFamily="34" charset="0"/>
                <a:ea typeface="Times New Roman"/>
                <a:cs typeface="Arial" panose="020B0604020202020204" pitchFamily="34" charset="0"/>
              </a:rPr>
              <a:t> </a:t>
            </a:r>
            <a:r>
              <a:rPr lang="en-GB" sz="1100" spc="-30" dirty="0">
                <a:latin typeface="Arial" panose="020B0604020202020204" pitchFamily="34" charset="0"/>
                <a:ea typeface="Times New Roman"/>
                <a:cs typeface="Arial" panose="020B0604020202020204" pitchFamily="34" charset="0"/>
              </a:rPr>
              <a:t>w</a:t>
            </a:r>
            <a:r>
              <a:rPr lang="en-GB" sz="1100" spc="5" dirty="0">
                <a:latin typeface="Arial" panose="020B0604020202020204" pitchFamily="34" charset="0"/>
                <a:ea typeface="Times New Roman"/>
                <a:cs typeface="Arial" panose="020B0604020202020204" pitchFamily="34" charset="0"/>
              </a:rPr>
              <a:t>i</a:t>
            </a:r>
            <a:r>
              <a:rPr lang="en-GB" sz="1100" spc="-5" dirty="0">
                <a:latin typeface="Arial" panose="020B0604020202020204" pitchFamily="34" charset="0"/>
                <a:ea typeface="Times New Roman"/>
                <a:cs typeface="Arial" panose="020B0604020202020204" pitchFamily="34" charset="0"/>
              </a:rPr>
              <a:t>l</a:t>
            </a:r>
            <a:r>
              <a:rPr lang="en-GB" sz="1100" dirty="0">
                <a:latin typeface="Arial" panose="020B0604020202020204" pitchFamily="34" charset="0"/>
                <a:ea typeface="Times New Roman"/>
                <a:cs typeface="Arial" panose="020B0604020202020204" pitchFamily="34" charset="0"/>
              </a:rPr>
              <a:t>l</a:t>
            </a:r>
            <a:r>
              <a:rPr lang="en-GB" sz="1100" spc="95" dirty="0">
                <a:latin typeface="Arial" panose="020B0604020202020204" pitchFamily="34" charset="0"/>
                <a:ea typeface="Times New Roman"/>
                <a:cs typeface="Arial" panose="020B0604020202020204" pitchFamily="34" charset="0"/>
              </a:rPr>
              <a:t> </a:t>
            </a:r>
            <a:r>
              <a:rPr lang="en-GB" sz="1100" spc="-5" dirty="0">
                <a:latin typeface="Arial" panose="020B0604020202020204" pitchFamily="34" charset="0"/>
                <a:ea typeface="Times New Roman"/>
                <a:cs typeface="Arial" panose="020B0604020202020204" pitchFamily="34" charset="0"/>
              </a:rPr>
              <a:t>b</a:t>
            </a:r>
            <a:r>
              <a:rPr lang="en-GB" sz="1100" dirty="0">
                <a:latin typeface="Arial" panose="020B0604020202020204" pitchFamily="34" charset="0"/>
                <a:ea typeface="Times New Roman"/>
                <a:cs typeface="Arial" panose="020B0604020202020204" pitchFamily="34" charset="0"/>
              </a:rPr>
              <a:t>e</a:t>
            </a:r>
            <a:r>
              <a:rPr lang="en-GB" sz="1100" spc="100" dirty="0">
                <a:latin typeface="Arial" panose="020B0604020202020204" pitchFamily="34" charset="0"/>
                <a:ea typeface="Times New Roman"/>
                <a:cs typeface="Arial" panose="020B0604020202020204" pitchFamily="34" charset="0"/>
              </a:rPr>
              <a:t> </a:t>
            </a:r>
            <a:r>
              <a:rPr lang="en-GB" sz="1100" spc="-5" dirty="0">
                <a:latin typeface="Arial" panose="020B0604020202020204" pitchFamily="34" charset="0"/>
                <a:ea typeface="Times New Roman"/>
                <a:cs typeface="Arial" panose="020B0604020202020204" pitchFamily="34" charset="0"/>
              </a:rPr>
              <a:t>p</a:t>
            </a:r>
            <a:r>
              <a:rPr lang="en-GB" sz="1100" dirty="0">
                <a:latin typeface="Arial" panose="020B0604020202020204" pitchFamily="34" charset="0"/>
                <a:ea typeface="Times New Roman"/>
                <a:cs typeface="Arial" panose="020B0604020202020204" pitchFamily="34" charset="0"/>
              </a:rPr>
              <a:t>res</a:t>
            </a:r>
            <a:r>
              <a:rPr lang="en-GB" sz="1100" spc="-5" dirty="0">
                <a:latin typeface="Arial" panose="020B0604020202020204" pitchFamily="34" charset="0"/>
                <a:ea typeface="Times New Roman"/>
                <a:cs typeface="Arial" panose="020B0604020202020204" pitchFamily="34" charset="0"/>
              </a:rPr>
              <a:t>en</a:t>
            </a:r>
            <a:r>
              <a:rPr lang="en-GB" sz="1100" spc="5" dirty="0">
                <a:latin typeface="Arial" panose="020B0604020202020204" pitchFamily="34" charset="0"/>
                <a:ea typeface="Times New Roman"/>
                <a:cs typeface="Arial" panose="020B0604020202020204" pitchFamily="34" charset="0"/>
              </a:rPr>
              <a:t>t</a:t>
            </a:r>
            <a:r>
              <a:rPr lang="en-GB" sz="1100" spc="-5" dirty="0">
                <a:latin typeface="Arial" panose="020B0604020202020204" pitchFamily="34" charset="0"/>
                <a:ea typeface="Times New Roman"/>
                <a:cs typeface="Arial" panose="020B0604020202020204" pitchFamily="34" charset="0"/>
              </a:rPr>
              <a:t>e</a:t>
            </a:r>
            <a:r>
              <a:rPr lang="en-GB" sz="1100" dirty="0">
                <a:latin typeface="Arial" panose="020B0604020202020204" pitchFamily="34" charset="0"/>
                <a:ea typeface="Times New Roman"/>
                <a:cs typeface="Arial" panose="020B0604020202020204" pitchFamily="34" charset="0"/>
              </a:rPr>
              <a:t>d</a:t>
            </a:r>
            <a:r>
              <a:rPr lang="en-GB" sz="1100" spc="85" dirty="0">
                <a:latin typeface="Arial" panose="020B0604020202020204" pitchFamily="34" charset="0"/>
                <a:ea typeface="Times New Roman"/>
                <a:cs typeface="Arial" panose="020B0604020202020204" pitchFamily="34" charset="0"/>
              </a:rPr>
              <a:t> </a:t>
            </a:r>
            <a:r>
              <a:rPr lang="en-GB" sz="1100" spc="5" dirty="0">
                <a:latin typeface="Arial" panose="020B0604020202020204" pitchFamily="34" charset="0"/>
                <a:ea typeface="Times New Roman"/>
                <a:cs typeface="Arial" panose="020B0604020202020204" pitchFamily="34" charset="0"/>
              </a:rPr>
              <a:t>t</a:t>
            </a:r>
            <a:r>
              <a:rPr lang="en-GB" sz="1100" dirty="0">
                <a:latin typeface="Arial" panose="020B0604020202020204" pitchFamily="34" charset="0"/>
                <a:ea typeface="Times New Roman"/>
                <a:cs typeface="Arial" panose="020B0604020202020204" pitchFamily="34" charset="0"/>
              </a:rPr>
              <a:t>o</a:t>
            </a:r>
            <a:r>
              <a:rPr lang="en-GB" sz="1100" spc="75" dirty="0">
                <a:latin typeface="Arial" panose="020B0604020202020204" pitchFamily="34" charset="0"/>
                <a:ea typeface="Times New Roman"/>
                <a:cs typeface="Arial" panose="020B0604020202020204" pitchFamily="34" charset="0"/>
              </a:rPr>
              <a:t> </a:t>
            </a:r>
            <a:r>
              <a:rPr lang="en-GB" sz="1100" spc="25" dirty="0">
                <a:latin typeface="Arial" panose="020B0604020202020204" pitchFamily="34" charset="0"/>
                <a:ea typeface="Times New Roman"/>
                <a:cs typeface="Arial" panose="020B0604020202020204" pitchFamily="34" charset="0"/>
              </a:rPr>
              <a:t>f</a:t>
            </a:r>
            <a:r>
              <a:rPr lang="en-GB" sz="1100" spc="-5" dirty="0">
                <a:latin typeface="Arial" panose="020B0604020202020204" pitchFamily="34" charset="0"/>
                <a:ea typeface="Times New Roman"/>
                <a:cs typeface="Arial" panose="020B0604020202020204" pitchFamily="34" charset="0"/>
              </a:rPr>
              <a:t>ul</a:t>
            </a:r>
            <a:r>
              <a:rPr lang="en-GB" sz="1100" dirty="0">
                <a:latin typeface="Arial" panose="020B0604020202020204" pitchFamily="34" charset="0"/>
                <a:ea typeface="Times New Roman"/>
                <a:cs typeface="Arial" panose="020B0604020202020204" pitchFamily="34" charset="0"/>
              </a:rPr>
              <a:t>l</a:t>
            </a:r>
            <a:r>
              <a:rPr lang="en-GB" sz="1100" spc="95" dirty="0">
                <a:latin typeface="Arial" panose="020B0604020202020204" pitchFamily="34" charset="0"/>
                <a:ea typeface="Times New Roman"/>
                <a:cs typeface="Arial" panose="020B0604020202020204" pitchFamily="34" charset="0"/>
              </a:rPr>
              <a:t> </a:t>
            </a:r>
            <a:r>
              <a:rPr lang="en-GB" sz="1100" spc="-5" dirty="0">
                <a:latin typeface="Arial" panose="020B0604020202020204" pitchFamily="34" charset="0"/>
                <a:ea typeface="Times New Roman"/>
                <a:cs typeface="Arial" panose="020B0604020202020204" pitchFamily="34" charset="0"/>
              </a:rPr>
              <a:t>Coun</a:t>
            </a:r>
            <a:r>
              <a:rPr lang="en-GB" sz="1100" dirty="0">
                <a:latin typeface="Arial" panose="020B0604020202020204" pitchFamily="34" charset="0"/>
                <a:ea typeface="Times New Roman"/>
                <a:cs typeface="Arial" panose="020B0604020202020204" pitchFamily="34" charset="0"/>
              </a:rPr>
              <a:t>c</a:t>
            </a:r>
            <a:r>
              <a:rPr lang="en-GB" sz="1100" spc="-5" dirty="0">
                <a:latin typeface="Arial" panose="020B0604020202020204" pitchFamily="34" charset="0"/>
                <a:ea typeface="Times New Roman"/>
                <a:cs typeface="Arial" panose="020B0604020202020204" pitchFamily="34" charset="0"/>
              </a:rPr>
              <a:t>i</a:t>
            </a:r>
            <a:r>
              <a:rPr lang="en-GB" sz="1100" dirty="0">
                <a:latin typeface="Arial" panose="020B0604020202020204" pitchFamily="34" charset="0"/>
                <a:ea typeface="Times New Roman"/>
                <a:cs typeface="Arial" panose="020B0604020202020204" pitchFamily="34" charset="0"/>
              </a:rPr>
              <a:t>l</a:t>
            </a:r>
            <a:r>
              <a:rPr lang="en-GB" sz="1100" spc="95" dirty="0">
                <a:latin typeface="Arial" panose="020B0604020202020204" pitchFamily="34" charset="0"/>
                <a:ea typeface="Times New Roman"/>
                <a:cs typeface="Arial" panose="020B0604020202020204" pitchFamily="34" charset="0"/>
              </a:rPr>
              <a:t> </a:t>
            </a:r>
            <a:r>
              <a:rPr lang="en-GB" sz="1100" dirty="0">
                <a:latin typeface="Arial" panose="020B0604020202020204" pitchFamily="34" charset="0"/>
                <a:ea typeface="Times New Roman"/>
                <a:cs typeface="Arial" panose="020B0604020202020204" pitchFamily="34" charset="0"/>
              </a:rPr>
              <a:t>e</a:t>
            </a:r>
            <a:r>
              <a:rPr lang="en-GB" sz="1100" spc="-5" dirty="0">
                <a:latin typeface="Arial" panose="020B0604020202020204" pitchFamily="34" charset="0"/>
                <a:ea typeface="Times New Roman"/>
                <a:cs typeface="Arial" panose="020B0604020202020204" pitchFamily="34" charset="0"/>
              </a:rPr>
              <a:t>a</a:t>
            </a:r>
            <a:r>
              <a:rPr lang="en-GB" sz="1100" dirty="0">
                <a:latin typeface="Arial" panose="020B0604020202020204" pitchFamily="34" charset="0"/>
                <a:ea typeface="Times New Roman"/>
                <a:cs typeface="Arial" panose="020B0604020202020204" pitchFamily="34" charset="0"/>
              </a:rPr>
              <a:t>ch</a:t>
            </a:r>
            <a:r>
              <a:rPr lang="en-GB" sz="1100" spc="75" dirty="0">
                <a:latin typeface="Arial" panose="020B0604020202020204" pitchFamily="34" charset="0"/>
                <a:ea typeface="Times New Roman"/>
                <a:cs typeface="Arial" panose="020B0604020202020204" pitchFamily="34" charset="0"/>
              </a:rPr>
              <a:t> </a:t>
            </a:r>
            <a:r>
              <a:rPr lang="en-GB" sz="1100" spc="-25" dirty="0">
                <a:latin typeface="Arial" panose="020B0604020202020204" pitchFamily="34" charset="0"/>
                <a:ea typeface="Times New Roman"/>
                <a:cs typeface="Arial" panose="020B0604020202020204" pitchFamily="34" charset="0"/>
              </a:rPr>
              <a:t>y</a:t>
            </a:r>
            <a:r>
              <a:rPr lang="en-GB" sz="1100" spc="-5" dirty="0">
                <a:latin typeface="Arial" panose="020B0604020202020204" pitchFamily="34" charset="0"/>
                <a:ea typeface="Times New Roman"/>
                <a:cs typeface="Arial" panose="020B0604020202020204" pitchFamily="34" charset="0"/>
              </a:rPr>
              <a:t>ear </a:t>
            </a:r>
            <a:r>
              <a:rPr lang="en-GB" sz="1100" spc="15" dirty="0">
                <a:latin typeface="Arial" panose="020B0604020202020204" pitchFamily="34" charset="0"/>
                <a:ea typeface="Times New Roman"/>
                <a:cs typeface="Arial" panose="020B0604020202020204" pitchFamily="34" charset="0"/>
              </a:rPr>
              <a:t>f</a:t>
            </a:r>
            <a:r>
              <a:rPr lang="en-GB" sz="1100" spc="-15" dirty="0">
                <a:latin typeface="Arial" panose="020B0604020202020204" pitchFamily="34" charset="0"/>
                <a:ea typeface="Times New Roman"/>
                <a:cs typeface="Arial" panose="020B0604020202020204" pitchFamily="34" charset="0"/>
              </a:rPr>
              <a:t>o</a:t>
            </a:r>
            <a:r>
              <a:rPr lang="en-GB" sz="1100" dirty="0">
                <a:latin typeface="Arial" panose="020B0604020202020204" pitchFamily="34" charset="0"/>
                <a:ea typeface="Times New Roman"/>
                <a:cs typeface="Arial" panose="020B0604020202020204" pitchFamily="34" charset="0"/>
              </a:rPr>
              <a:t>r</a:t>
            </a:r>
            <a:r>
              <a:rPr lang="en-GB" sz="1100" spc="130" dirty="0">
                <a:latin typeface="Arial" panose="020B0604020202020204" pitchFamily="34" charset="0"/>
                <a:ea typeface="Times New Roman"/>
                <a:cs typeface="Arial" panose="020B0604020202020204" pitchFamily="34" charset="0"/>
              </a:rPr>
              <a:t> </a:t>
            </a:r>
            <a:r>
              <a:rPr lang="en-GB" sz="1100" dirty="0">
                <a:latin typeface="Arial" panose="020B0604020202020204" pitchFamily="34" charset="0"/>
                <a:ea typeface="Times New Roman"/>
                <a:cs typeface="Arial" panose="020B0604020202020204" pitchFamily="34" charset="0"/>
              </a:rPr>
              <a:t>co</a:t>
            </a:r>
            <a:r>
              <a:rPr lang="en-GB" sz="1100" spc="-20" dirty="0">
                <a:latin typeface="Arial" panose="020B0604020202020204" pitchFamily="34" charset="0"/>
                <a:ea typeface="Times New Roman"/>
                <a:cs typeface="Arial" panose="020B0604020202020204" pitchFamily="34" charset="0"/>
              </a:rPr>
              <a:t>n</a:t>
            </a:r>
            <a:r>
              <a:rPr lang="en-GB" sz="1100" dirty="0">
                <a:latin typeface="Arial" panose="020B0604020202020204" pitchFamily="34" charset="0"/>
                <a:ea typeface="Times New Roman"/>
                <a:cs typeface="Arial" panose="020B0604020202020204" pitchFamily="34" charset="0"/>
              </a:rPr>
              <a:t>s</a:t>
            </a:r>
            <a:r>
              <a:rPr lang="en-GB" sz="1100" spc="-10" dirty="0">
                <a:latin typeface="Arial" panose="020B0604020202020204" pitchFamily="34" charset="0"/>
                <a:ea typeface="Times New Roman"/>
                <a:cs typeface="Arial" panose="020B0604020202020204" pitchFamily="34" charset="0"/>
              </a:rPr>
              <a:t>i</a:t>
            </a:r>
            <a:r>
              <a:rPr lang="en-GB" sz="1100" spc="-5" dirty="0">
                <a:latin typeface="Arial" panose="020B0604020202020204" pitchFamily="34" charset="0"/>
                <a:ea typeface="Times New Roman"/>
                <a:cs typeface="Arial" panose="020B0604020202020204" pitchFamily="34" charset="0"/>
              </a:rPr>
              <a:t>de</a:t>
            </a:r>
            <a:r>
              <a:rPr lang="en-GB" sz="1100" dirty="0">
                <a:latin typeface="Arial" panose="020B0604020202020204" pitchFamily="34" charset="0"/>
                <a:ea typeface="Times New Roman"/>
                <a:cs typeface="Arial" panose="020B0604020202020204" pitchFamily="34" charset="0"/>
              </a:rPr>
              <a:t>r</a:t>
            </a:r>
            <a:r>
              <a:rPr lang="en-GB" sz="1100" spc="-15" dirty="0">
                <a:latin typeface="Arial" panose="020B0604020202020204" pitchFamily="34" charset="0"/>
                <a:ea typeface="Times New Roman"/>
                <a:cs typeface="Arial" panose="020B0604020202020204" pitchFamily="34" charset="0"/>
              </a:rPr>
              <a:t>a</a:t>
            </a:r>
            <a:r>
              <a:rPr lang="en-GB" sz="1100" spc="5" dirty="0">
                <a:latin typeface="Arial" panose="020B0604020202020204" pitchFamily="34" charset="0"/>
                <a:ea typeface="Times New Roman"/>
                <a:cs typeface="Arial" panose="020B0604020202020204" pitchFamily="34" charset="0"/>
              </a:rPr>
              <a:t>t</a:t>
            </a:r>
            <a:r>
              <a:rPr lang="en-GB" sz="1100" spc="-10" dirty="0">
                <a:latin typeface="Arial" panose="020B0604020202020204" pitchFamily="34" charset="0"/>
                <a:ea typeface="Times New Roman"/>
                <a:cs typeface="Arial" panose="020B0604020202020204" pitchFamily="34" charset="0"/>
              </a:rPr>
              <a:t>i</a:t>
            </a:r>
            <a:r>
              <a:rPr lang="en-GB" sz="1100" spc="-5" dirty="0">
                <a:latin typeface="Arial" panose="020B0604020202020204" pitchFamily="34" charset="0"/>
                <a:ea typeface="Times New Roman"/>
                <a:cs typeface="Arial" panose="020B0604020202020204" pitchFamily="34" charset="0"/>
              </a:rPr>
              <a:t>o</a:t>
            </a:r>
            <a:r>
              <a:rPr lang="en-GB" sz="1100" dirty="0">
                <a:latin typeface="Arial" panose="020B0604020202020204" pitchFamily="34" charset="0"/>
                <a:ea typeface="Times New Roman"/>
                <a:cs typeface="Arial" panose="020B0604020202020204" pitchFamily="34" charset="0"/>
              </a:rPr>
              <a:t>n</a:t>
            </a:r>
            <a:r>
              <a:rPr lang="en-GB" sz="1100" spc="110" dirty="0">
                <a:latin typeface="Arial" panose="020B0604020202020204" pitchFamily="34" charset="0"/>
                <a:ea typeface="Times New Roman"/>
                <a:cs typeface="Arial" panose="020B0604020202020204" pitchFamily="34" charset="0"/>
              </a:rPr>
              <a:t> </a:t>
            </a:r>
            <a:r>
              <a:rPr lang="en-GB" sz="1100" spc="-5" dirty="0">
                <a:latin typeface="Arial" panose="020B0604020202020204" pitchFamily="34" charset="0"/>
                <a:ea typeface="Times New Roman"/>
                <a:cs typeface="Arial" panose="020B0604020202020204" pitchFamily="34" charset="0"/>
              </a:rPr>
              <a:t>i</a:t>
            </a:r>
            <a:r>
              <a:rPr lang="en-GB" sz="1100" dirty="0">
                <a:latin typeface="Arial" panose="020B0604020202020204" pitchFamily="34" charset="0"/>
                <a:ea typeface="Times New Roman"/>
                <a:cs typeface="Arial" panose="020B0604020202020204" pitchFamily="34" charset="0"/>
              </a:rPr>
              <a:t>n</a:t>
            </a:r>
            <a:r>
              <a:rPr lang="en-GB" sz="1100" spc="110" dirty="0">
                <a:latin typeface="Arial" panose="020B0604020202020204" pitchFamily="34" charset="0"/>
                <a:ea typeface="Times New Roman"/>
                <a:cs typeface="Arial" panose="020B0604020202020204" pitchFamily="34" charset="0"/>
              </a:rPr>
              <a:t> </a:t>
            </a:r>
            <a:r>
              <a:rPr lang="en-GB" sz="1100" spc="-5" dirty="0">
                <a:latin typeface="Arial" panose="020B0604020202020204" pitchFamily="34" charset="0"/>
                <a:ea typeface="Times New Roman"/>
                <a:cs typeface="Arial" panose="020B0604020202020204" pitchFamily="34" charset="0"/>
              </a:rPr>
              <a:t>o</a:t>
            </a:r>
            <a:r>
              <a:rPr lang="en-GB" sz="1100" dirty="0">
                <a:latin typeface="Arial" panose="020B0604020202020204" pitchFamily="34" charset="0"/>
                <a:ea typeface="Times New Roman"/>
                <a:cs typeface="Arial" panose="020B0604020202020204" pitchFamily="34" charset="0"/>
              </a:rPr>
              <a:t>rd</a:t>
            </a:r>
            <a:r>
              <a:rPr lang="en-GB" sz="1100" spc="-20" dirty="0">
                <a:latin typeface="Arial" panose="020B0604020202020204" pitchFamily="34" charset="0"/>
                <a:ea typeface="Times New Roman"/>
                <a:cs typeface="Arial" panose="020B0604020202020204" pitchFamily="34" charset="0"/>
              </a:rPr>
              <a:t>e</a:t>
            </a:r>
            <a:r>
              <a:rPr lang="en-GB" sz="1100" dirty="0">
                <a:latin typeface="Arial" panose="020B0604020202020204" pitchFamily="34" charset="0"/>
                <a:ea typeface="Times New Roman"/>
                <a:cs typeface="Arial" panose="020B0604020202020204" pitchFamily="34" charset="0"/>
              </a:rPr>
              <a:t>r</a:t>
            </a:r>
            <a:r>
              <a:rPr lang="en-GB" sz="1100" spc="115" dirty="0">
                <a:latin typeface="Arial" panose="020B0604020202020204" pitchFamily="34" charset="0"/>
                <a:ea typeface="Times New Roman"/>
                <a:cs typeface="Arial" panose="020B0604020202020204" pitchFamily="34" charset="0"/>
              </a:rPr>
              <a:t> </a:t>
            </a:r>
            <a:r>
              <a:rPr lang="en-GB" sz="1100" spc="5" dirty="0">
                <a:latin typeface="Arial" panose="020B0604020202020204" pitchFamily="34" charset="0"/>
                <a:ea typeface="Times New Roman"/>
                <a:cs typeface="Arial" panose="020B0604020202020204" pitchFamily="34" charset="0"/>
              </a:rPr>
              <a:t>t</a:t>
            </a:r>
            <a:r>
              <a:rPr lang="en-GB" sz="1100" dirty="0">
                <a:latin typeface="Arial" panose="020B0604020202020204" pitchFamily="34" charset="0"/>
                <a:ea typeface="Times New Roman"/>
                <a:cs typeface="Arial" panose="020B0604020202020204" pitchFamily="34" charset="0"/>
              </a:rPr>
              <a:t>o</a:t>
            </a:r>
            <a:r>
              <a:rPr lang="en-GB" sz="1100" spc="110" dirty="0">
                <a:latin typeface="Arial" panose="020B0604020202020204" pitchFamily="34" charset="0"/>
                <a:ea typeface="Times New Roman"/>
                <a:cs typeface="Arial" panose="020B0604020202020204" pitchFamily="34" charset="0"/>
              </a:rPr>
              <a:t> </a:t>
            </a:r>
            <a:r>
              <a:rPr lang="en-GB" sz="1100" dirty="0">
                <a:latin typeface="Arial" panose="020B0604020202020204" pitchFamily="34" charset="0"/>
                <a:ea typeface="Times New Roman"/>
                <a:cs typeface="Arial" panose="020B0604020202020204" pitchFamily="34" charset="0"/>
              </a:rPr>
              <a:t>e</a:t>
            </a:r>
            <a:r>
              <a:rPr lang="en-GB" sz="1100" spc="-5" dirty="0">
                <a:latin typeface="Arial" panose="020B0604020202020204" pitchFamily="34" charset="0"/>
                <a:ea typeface="Times New Roman"/>
                <a:cs typeface="Arial" panose="020B0604020202020204" pitchFamily="34" charset="0"/>
              </a:rPr>
              <a:t>n</a:t>
            </a:r>
            <a:r>
              <a:rPr lang="en-GB" sz="1100" dirty="0">
                <a:latin typeface="Arial" panose="020B0604020202020204" pitchFamily="34" charset="0"/>
                <a:ea typeface="Times New Roman"/>
                <a:cs typeface="Arial" panose="020B0604020202020204" pitchFamily="34" charset="0"/>
              </a:rPr>
              <a:t>sure</a:t>
            </a:r>
            <a:r>
              <a:rPr lang="en-GB" sz="1100" spc="110" dirty="0">
                <a:latin typeface="Arial" panose="020B0604020202020204" pitchFamily="34" charset="0"/>
                <a:ea typeface="Times New Roman"/>
                <a:cs typeface="Arial" panose="020B0604020202020204" pitchFamily="34" charset="0"/>
              </a:rPr>
              <a:t> </a:t>
            </a:r>
            <a:r>
              <a:rPr lang="en-GB" sz="1100" spc="5" dirty="0">
                <a:latin typeface="Arial" panose="020B0604020202020204" pitchFamily="34" charset="0"/>
                <a:ea typeface="Times New Roman"/>
                <a:cs typeface="Arial" panose="020B0604020202020204" pitchFamily="34" charset="0"/>
              </a:rPr>
              <a:t>t</a:t>
            </a:r>
            <a:r>
              <a:rPr lang="en-GB" sz="1100" spc="-5" dirty="0">
                <a:latin typeface="Arial" panose="020B0604020202020204" pitchFamily="34" charset="0"/>
                <a:ea typeface="Times New Roman"/>
                <a:cs typeface="Arial" panose="020B0604020202020204" pitchFamily="34" charset="0"/>
              </a:rPr>
              <a:t>h</a:t>
            </a:r>
            <a:r>
              <a:rPr lang="en-GB" sz="1100" spc="-30" dirty="0">
                <a:latin typeface="Arial" panose="020B0604020202020204" pitchFamily="34" charset="0"/>
                <a:ea typeface="Times New Roman"/>
                <a:cs typeface="Arial" panose="020B0604020202020204" pitchFamily="34" charset="0"/>
              </a:rPr>
              <a:t>a</a:t>
            </a:r>
            <a:r>
              <a:rPr lang="en-GB" sz="1100" dirty="0">
                <a:latin typeface="Arial" panose="020B0604020202020204" pitchFamily="34" charset="0"/>
                <a:ea typeface="Times New Roman"/>
                <a:cs typeface="Arial" panose="020B0604020202020204" pitchFamily="34" charset="0"/>
              </a:rPr>
              <a:t>t</a:t>
            </a:r>
            <a:r>
              <a:rPr lang="en-GB" sz="1100" spc="130" dirty="0">
                <a:latin typeface="Arial" panose="020B0604020202020204" pitchFamily="34" charset="0"/>
                <a:ea typeface="Times New Roman"/>
                <a:cs typeface="Arial" panose="020B0604020202020204" pitchFamily="34" charset="0"/>
              </a:rPr>
              <a:t> </a:t>
            </a:r>
            <a:r>
              <a:rPr lang="en-GB" sz="1100" dirty="0">
                <a:latin typeface="Arial" panose="020B0604020202020204" pitchFamily="34" charset="0"/>
                <a:ea typeface="Times New Roman"/>
                <a:cs typeface="Arial" panose="020B0604020202020204" pitchFamily="34" charset="0"/>
              </a:rPr>
              <a:t>a</a:t>
            </a:r>
            <a:r>
              <a:rPr lang="en-GB" sz="1100" spc="110" dirty="0">
                <a:latin typeface="Arial" panose="020B0604020202020204" pitchFamily="34" charset="0"/>
                <a:ea typeface="Times New Roman"/>
                <a:cs typeface="Arial" panose="020B0604020202020204" pitchFamily="34" charset="0"/>
              </a:rPr>
              <a:t> </a:t>
            </a:r>
            <a:r>
              <a:rPr lang="en-GB" sz="1100" spc="-5" dirty="0">
                <a:latin typeface="Arial" panose="020B0604020202020204" pitchFamily="34" charset="0"/>
                <a:ea typeface="Times New Roman"/>
                <a:cs typeface="Arial" panose="020B0604020202020204" pitchFamily="34" charset="0"/>
              </a:rPr>
              <a:t>p</a:t>
            </a:r>
            <a:r>
              <a:rPr lang="en-GB" sz="1100" spc="-15" dirty="0">
                <a:latin typeface="Arial" panose="020B0604020202020204" pitchFamily="34" charset="0"/>
                <a:ea typeface="Times New Roman"/>
                <a:cs typeface="Arial" panose="020B0604020202020204" pitchFamily="34" charset="0"/>
              </a:rPr>
              <a:t>o</a:t>
            </a:r>
            <a:r>
              <a:rPr lang="en-GB" sz="1100" spc="-5" dirty="0">
                <a:latin typeface="Arial" panose="020B0604020202020204" pitchFamily="34" charset="0"/>
                <a:ea typeface="Times New Roman"/>
                <a:cs typeface="Arial" panose="020B0604020202020204" pitchFamily="34" charset="0"/>
              </a:rPr>
              <a:t>li</a:t>
            </a:r>
            <a:r>
              <a:rPr lang="en-GB" sz="1100" dirty="0">
                <a:latin typeface="Arial" panose="020B0604020202020204" pitchFamily="34" charset="0"/>
                <a:ea typeface="Times New Roman"/>
                <a:cs typeface="Arial" panose="020B0604020202020204" pitchFamily="34" charset="0"/>
              </a:rPr>
              <a:t>cy</a:t>
            </a:r>
            <a:r>
              <a:rPr lang="en-GB" sz="1100" spc="110" dirty="0">
                <a:latin typeface="Arial" panose="020B0604020202020204" pitchFamily="34" charset="0"/>
                <a:ea typeface="Times New Roman"/>
                <a:cs typeface="Arial" panose="020B0604020202020204" pitchFamily="34" charset="0"/>
              </a:rPr>
              <a:t> </a:t>
            </a:r>
            <a:r>
              <a:rPr lang="en-GB" sz="1100" spc="-5" dirty="0">
                <a:latin typeface="Arial" panose="020B0604020202020204" pitchFamily="34" charset="0"/>
                <a:ea typeface="Times New Roman"/>
                <a:cs typeface="Arial" panose="020B0604020202020204" pitchFamily="34" charset="0"/>
              </a:rPr>
              <a:t>i</a:t>
            </a:r>
            <a:r>
              <a:rPr lang="en-GB" sz="1100" dirty="0">
                <a:latin typeface="Arial" panose="020B0604020202020204" pitchFamily="34" charset="0"/>
                <a:ea typeface="Times New Roman"/>
                <a:cs typeface="Arial" panose="020B0604020202020204" pitchFamily="34" charset="0"/>
              </a:rPr>
              <a:t>s</a:t>
            </a:r>
            <a:r>
              <a:rPr lang="en-GB" sz="1100" spc="125" dirty="0">
                <a:latin typeface="Arial" panose="020B0604020202020204" pitchFamily="34" charset="0"/>
                <a:ea typeface="Times New Roman"/>
                <a:cs typeface="Arial" panose="020B0604020202020204" pitchFamily="34" charset="0"/>
              </a:rPr>
              <a:t> </a:t>
            </a:r>
            <a:r>
              <a:rPr lang="en-GB" sz="1100" spc="-5" dirty="0">
                <a:latin typeface="Arial" panose="020B0604020202020204" pitchFamily="34" charset="0"/>
                <a:ea typeface="Times New Roman"/>
                <a:cs typeface="Arial" panose="020B0604020202020204" pitchFamily="34" charset="0"/>
              </a:rPr>
              <a:t>i</a:t>
            </a:r>
            <a:r>
              <a:rPr lang="en-GB" sz="1100" dirty="0">
                <a:latin typeface="Arial" panose="020B0604020202020204" pitchFamily="34" charset="0"/>
                <a:ea typeface="Times New Roman"/>
                <a:cs typeface="Arial" panose="020B0604020202020204" pitchFamily="34" charset="0"/>
              </a:rPr>
              <a:t>n</a:t>
            </a:r>
            <a:r>
              <a:rPr lang="en-GB" sz="1100" spc="110" dirty="0">
                <a:latin typeface="Arial" panose="020B0604020202020204" pitchFamily="34" charset="0"/>
                <a:ea typeface="Times New Roman"/>
                <a:cs typeface="Arial" panose="020B0604020202020204" pitchFamily="34" charset="0"/>
              </a:rPr>
              <a:t> </a:t>
            </a:r>
            <a:r>
              <a:rPr lang="en-GB" sz="1100" spc="-5" dirty="0">
                <a:latin typeface="Arial" panose="020B0604020202020204" pitchFamily="34" charset="0"/>
                <a:ea typeface="Times New Roman"/>
                <a:cs typeface="Arial" panose="020B0604020202020204" pitchFamily="34" charset="0"/>
              </a:rPr>
              <a:t>pl</a:t>
            </a:r>
            <a:r>
              <a:rPr lang="en-GB" sz="1100" dirty="0">
                <a:latin typeface="Arial" panose="020B0604020202020204" pitchFamily="34" charset="0"/>
                <a:ea typeface="Times New Roman"/>
                <a:cs typeface="Arial" panose="020B0604020202020204" pitchFamily="34" charset="0"/>
              </a:rPr>
              <a:t>ace</a:t>
            </a:r>
            <a:r>
              <a:rPr lang="en-GB" sz="1100" spc="95" dirty="0">
                <a:latin typeface="Arial" panose="020B0604020202020204" pitchFamily="34" charset="0"/>
                <a:ea typeface="Times New Roman"/>
                <a:cs typeface="Arial" panose="020B0604020202020204" pitchFamily="34" charset="0"/>
              </a:rPr>
              <a:t> </a:t>
            </a:r>
            <a:r>
              <a:rPr lang="en-GB" sz="1100" spc="25" dirty="0">
                <a:latin typeface="Arial" panose="020B0604020202020204" pitchFamily="34" charset="0"/>
                <a:ea typeface="Times New Roman"/>
                <a:cs typeface="Arial" panose="020B0604020202020204" pitchFamily="34" charset="0"/>
              </a:rPr>
              <a:t>f</a:t>
            </a:r>
            <a:r>
              <a:rPr lang="en-GB" sz="1100" spc="-5" dirty="0">
                <a:latin typeface="Arial" panose="020B0604020202020204" pitchFamily="34" charset="0"/>
                <a:ea typeface="Times New Roman"/>
                <a:cs typeface="Arial" panose="020B0604020202020204" pitchFamily="34" charset="0"/>
              </a:rPr>
              <a:t>o</a:t>
            </a:r>
            <a:r>
              <a:rPr lang="en-GB" sz="1100" dirty="0">
                <a:latin typeface="Arial" panose="020B0604020202020204" pitchFamily="34" charset="0"/>
                <a:ea typeface="Times New Roman"/>
                <a:cs typeface="Arial" panose="020B0604020202020204" pitchFamily="34" charset="0"/>
              </a:rPr>
              <a:t>r</a:t>
            </a:r>
            <a:r>
              <a:rPr lang="en-GB" sz="1100" spc="115" dirty="0">
                <a:latin typeface="Arial" panose="020B0604020202020204" pitchFamily="34" charset="0"/>
                <a:ea typeface="Times New Roman"/>
                <a:cs typeface="Arial" panose="020B0604020202020204" pitchFamily="34" charset="0"/>
              </a:rPr>
              <a:t> </a:t>
            </a:r>
            <a:r>
              <a:rPr lang="en-GB" sz="1100" spc="5" dirty="0">
                <a:latin typeface="Arial" panose="020B0604020202020204" pitchFamily="34" charset="0"/>
                <a:ea typeface="Times New Roman"/>
                <a:cs typeface="Arial" panose="020B0604020202020204" pitchFamily="34" charset="0"/>
              </a:rPr>
              <a:t>t</a:t>
            </a:r>
            <a:r>
              <a:rPr lang="en-GB" sz="1100" spc="-5" dirty="0">
                <a:latin typeface="Arial" panose="020B0604020202020204" pitchFamily="34" charset="0"/>
                <a:ea typeface="Times New Roman"/>
                <a:cs typeface="Arial" panose="020B0604020202020204" pitchFamily="34" charset="0"/>
              </a:rPr>
              <a:t>h</a:t>
            </a:r>
            <a:r>
              <a:rPr lang="en-GB" sz="1100" dirty="0">
                <a:latin typeface="Arial" panose="020B0604020202020204" pitchFamily="34" charset="0"/>
                <a:ea typeface="Times New Roman"/>
                <a:cs typeface="Arial" panose="020B0604020202020204" pitchFamily="34" charset="0"/>
              </a:rPr>
              <a:t>e</a:t>
            </a:r>
            <a:r>
              <a:rPr lang="en-GB" sz="1100" spc="110" dirty="0">
                <a:latin typeface="Arial" panose="020B0604020202020204" pitchFamily="34" charset="0"/>
                <a:ea typeface="Times New Roman"/>
                <a:cs typeface="Arial" panose="020B0604020202020204" pitchFamily="34" charset="0"/>
              </a:rPr>
              <a:t> </a:t>
            </a:r>
            <a:r>
              <a:rPr lang="en-GB" sz="1100" spc="-5" dirty="0">
                <a:latin typeface="Arial" panose="020B0604020202020204" pitchFamily="34" charset="0"/>
                <a:ea typeface="Times New Roman"/>
                <a:cs typeface="Arial" panose="020B0604020202020204" pitchFamily="34" charset="0"/>
              </a:rPr>
              <a:t>a</a:t>
            </a:r>
            <a:r>
              <a:rPr lang="en-GB" sz="1100" spc="-15" dirty="0">
                <a:latin typeface="Arial" panose="020B0604020202020204" pitchFamily="34" charset="0"/>
                <a:ea typeface="Times New Roman"/>
                <a:cs typeface="Arial" panose="020B0604020202020204" pitchFamily="34" charset="0"/>
              </a:rPr>
              <a:t>u</a:t>
            </a:r>
            <a:r>
              <a:rPr lang="en-GB" sz="1100" spc="5" dirty="0">
                <a:latin typeface="Arial" panose="020B0604020202020204" pitchFamily="34" charset="0"/>
                <a:ea typeface="Times New Roman"/>
                <a:cs typeface="Arial" panose="020B0604020202020204" pitchFamily="34" charset="0"/>
              </a:rPr>
              <a:t>t</a:t>
            </a:r>
            <a:r>
              <a:rPr lang="en-GB" sz="1100" spc="-15" dirty="0">
                <a:latin typeface="Arial" panose="020B0604020202020204" pitchFamily="34" charset="0"/>
                <a:ea typeface="Times New Roman"/>
                <a:cs typeface="Arial" panose="020B0604020202020204" pitchFamily="34" charset="0"/>
              </a:rPr>
              <a:t>h</a:t>
            </a:r>
            <a:r>
              <a:rPr lang="en-GB" sz="1100" spc="-5" dirty="0">
                <a:latin typeface="Arial" panose="020B0604020202020204" pitchFamily="34" charset="0"/>
                <a:ea typeface="Times New Roman"/>
                <a:cs typeface="Arial" panose="020B0604020202020204" pitchFamily="34" charset="0"/>
              </a:rPr>
              <a:t>o</a:t>
            </a:r>
            <a:r>
              <a:rPr lang="en-GB" sz="1100" dirty="0">
                <a:latin typeface="Arial" panose="020B0604020202020204" pitchFamily="34" charset="0"/>
                <a:ea typeface="Times New Roman"/>
                <a:cs typeface="Arial" panose="020B0604020202020204" pitchFamily="34" charset="0"/>
              </a:rPr>
              <a:t>r</a:t>
            </a:r>
            <a:r>
              <a:rPr lang="en-GB" sz="1100" spc="-5" dirty="0">
                <a:latin typeface="Arial" panose="020B0604020202020204" pitchFamily="34" charset="0"/>
                <a:ea typeface="Times New Roman"/>
                <a:cs typeface="Arial" panose="020B0604020202020204" pitchFamily="34" charset="0"/>
              </a:rPr>
              <a:t>i</a:t>
            </a:r>
            <a:r>
              <a:rPr lang="en-GB" sz="1100" spc="5" dirty="0">
                <a:latin typeface="Arial" panose="020B0604020202020204" pitchFamily="34" charset="0"/>
                <a:ea typeface="Times New Roman"/>
                <a:cs typeface="Arial" panose="020B0604020202020204" pitchFamily="34" charset="0"/>
              </a:rPr>
              <a:t>t</a:t>
            </a:r>
            <a:r>
              <a:rPr lang="en-GB" sz="1100" dirty="0">
                <a:latin typeface="Arial" panose="020B0604020202020204" pitchFamily="34" charset="0"/>
                <a:ea typeface="Times New Roman"/>
                <a:cs typeface="Arial" panose="020B0604020202020204" pitchFamily="34" charset="0"/>
              </a:rPr>
              <a:t>y</a:t>
            </a:r>
            <a:r>
              <a:rPr lang="en-GB" sz="1100" spc="100" dirty="0">
                <a:latin typeface="Arial" panose="020B0604020202020204" pitchFamily="34" charset="0"/>
                <a:ea typeface="Times New Roman"/>
                <a:cs typeface="Arial" panose="020B0604020202020204" pitchFamily="34" charset="0"/>
              </a:rPr>
              <a:t> </a:t>
            </a:r>
            <a:r>
              <a:rPr lang="en-GB" sz="1100" dirty="0">
                <a:latin typeface="Arial" panose="020B0604020202020204" pitchFamily="34" charset="0"/>
                <a:ea typeface="Times New Roman"/>
                <a:cs typeface="Arial" panose="020B0604020202020204" pitchFamily="34" charset="0"/>
              </a:rPr>
              <a:t>pr</a:t>
            </a:r>
            <a:r>
              <a:rPr lang="en-GB" sz="1100" spc="-10" dirty="0">
                <a:latin typeface="Arial" panose="020B0604020202020204" pitchFamily="34" charset="0"/>
                <a:ea typeface="Times New Roman"/>
                <a:cs typeface="Arial" panose="020B0604020202020204" pitchFamily="34" charset="0"/>
              </a:rPr>
              <a:t>i</a:t>
            </a:r>
            <a:r>
              <a:rPr lang="en-GB" sz="1100" spc="-5" dirty="0">
                <a:latin typeface="Arial" panose="020B0604020202020204" pitchFamily="34" charset="0"/>
                <a:ea typeface="Times New Roman"/>
                <a:cs typeface="Arial" panose="020B0604020202020204" pitchFamily="34" charset="0"/>
              </a:rPr>
              <a:t>o</a:t>
            </a:r>
            <a:r>
              <a:rPr lang="en-GB" sz="1100" dirty="0">
                <a:latin typeface="Arial" panose="020B0604020202020204" pitchFamily="34" charset="0"/>
                <a:ea typeface="Times New Roman"/>
                <a:cs typeface="Arial" panose="020B0604020202020204" pitchFamily="34" charset="0"/>
              </a:rPr>
              <a:t>r</a:t>
            </a:r>
            <a:r>
              <a:rPr lang="en-GB" sz="1100" spc="115" dirty="0">
                <a:latin typeface="Arial" panose="020B0604020202020204" pitchFamily="34" charset="0"/>
                <a:ea typeface="Times New Roman"/>
                <a:cs typeface="Arial" panose="020B0604020202020204" pitchFamily="34" charset="0"/>
              </a:rPr>
              <a:t> </a:t>
            </a:r>
            <a:r>
              <a:rPr lang="en-GB" sz="1100" spc="5" dirty="0">
                <a:latin typeface="Arial" panose="020B0604020202020204" pitchFamily="34" charset="0"/>
                <a:ea typeface="Times New Roman"/>
                <a:cs typeface="Arial" panose="020B0604020202020204" pitchFamily="34" charset="0"/>
              </a:rPr>
              <a:t>t</a:t>
            </a:r>
            <a:r>
              <a:rPr lang="en-GB" sz="1100" dirty="0">
                <a:latin typeface="Arial" panose="020B0604020202020204" pitchFamily="34" charset="0"/>
                <a:ea typeface="Times New Roman"/>
                <a:cs typeface="Arial" panose="020B0604020202020204" pitchFamily="34" charset="0"/>
              </a:rPr>
              <a:t>o</a:t>
            </a:r>
            <a:r>
              <a:rPr lang="en-GB" sz="1100" spc="110" dirty="0">
                <a:latin typeface="Arial" panose="020B0604020202020204" pitchFamily="34" charset="0"/>
                <a:ea typeface="Times New Roman"/>
                <a:cs typeface="Arial" panose="020B0604020202020204" pitchFamily="34" charset="0"/>
              </a:rPr>
              <a:t> </a:t>
            </a:r>
            <a:r>
              <a:rPr lang="en-GB" sz="1100" spc="5" dirty="0">
                <a:latin typeface="Arial" panose="020B0604020202020204" pitchFamily="34" charset="0"/>
                <a:ea typeface="Times New Roman"/>
                <a:cs typeface="Arial" panose="020B0604020202020204" pitchFamily="34" charset="0"/>
              </a:rPr>
              <a:t>t</a:t>
            </a:r>
            <a:r>
              <a:rPr lang="en-GB" sz="1100" spc="-15" dirty="0">
                <a:latin typeface="Arial" panose="020B0604020202020204" pitchFamily="34" charset="0"/>
                <a:ea typeface="Times New Roman"/>
                <a:cs typeface="Arial" panose="020B0604020202020204" pitchFamily="34" charset="0"/>
              </a:rPr>
              <a:t>h</a:t>
            </a:r>
            <a:r>
              <a:rPr lang="en-GB" sz="1100" dirty="0">
                <a:latin typeface="Arial" panose="020B0604020202020204" pitchFamily="34" charset="0"/>
                <a:ea typeface="Times New Roman"/>
                <a:cs typeface="Arial" panose="020B0604020202020204" pitchFamily="34" charset="0"/>
              </a:rPr>
              <a:t>e</a:t>
            </a:r>
            <a:r>
              <a:rPr lang="en-GB" sz="1100" spc="110" dirty="0">
                <a:latin typeface="Arial" panose="020B0604020202020204" pitchFamily="34" charset="0"/>
                <a:ea typeface="Times New Roman"/>
                <a:cs typeface="Arial" panose="020B0604020202020204" pitchFamily="34" charset="0"/>
              </a:rPr>
              <a:t> </a:t>
            </a:r>
            <a:r>
              <a:rPr lang="en-GB" sz="1100" dirty="0">
                <a:latin typeface="Arial" panose="020B0604020202020204" pitchFamily="34" charset="0"/>
                <a:ea typeface="Times New Roman"/>
                <a:cs typeface="Arial" panose="020B0604020202020204" pitchFamily="34" charset="0"/>
              </a:rPr>
              <a:t>s</a:t>
            </a:r>
            <a:r>
              <a:rPr lang="en-GB" sz="1100" spc="-10" dirty="0">
                <a:latin typeface="Arial" panose="020B0604020202020204" pitchFamily="34" charset="0"/>
                <a:ea typeface="Times New Roman"/>
                <a:cs typeface="Arial" panose="020B0604020202020204" pitchFamily="34" charset="0"/>
              </a:rPr>
              <a:t>t</a:t>
            </a:r>
            <a:r>
              <a:rPr lang="en-GB" sz="1100" spc="-5" dirty="0">
                <a:latin typeface="Arial" panose="020B0604020202020204" pitchFamily="34" charset="0"/>
                <a:ea typeface="Times New Roman"/>
                <a:cs typeface="Arial" panose="020B0604020202020204" pitchFamily="34" charset="0"/>
              </a:rPr>
              <a:t>a</a:t>
            </a:r>
            <a:r>
              <a:rPr lang="en-GB" sz="1100" spc="-10" dirty="0">
                <a:latin typeface="Arial" panose="020B0604020202020204" pitchFamily="34" charset="0"/>
                <a:ea typeface="Times New Roman"/>
                <a:cs typeface="Arial" panose="020B0604020202020204" pitchFamily="34" charset="0"/>
              </a:rPr>
              <a:t>r</a:t>
            </a:r>
            <a:r>
              <a:rPr lang="en-GB" sz="1100" dirty="0">
                <a:latin typeface="Arial" panose="020B0604020202020204" pitchFamily="34" charset="0"/>
                <a:ea typeface="Times New Roman"/>
                <a:cs typeface="Arial" panose="020B0604020202020204" pitchFamily="34" charset="0"/>
              </a:rPr>
              <a:t>t</a:t>
            </a:r>
            <a:r>
              <a:rPr lang="en-GB" sz="1100" spc="105" dirty="0">
                <a:latin typeface="Arial" panose="020B0604020202020204" pitchFamily="34" charset="0"/>
                <a:ea typeface="Times New Roman"/>
                <a:cs typeface="Arial" panose="020B0604020202020204" pitchFamily="34" charset="0"/>
              </a:rPr>
              <a:t> </a:t>
            </a:r>
            <a:r>
              <a:rPr lang="en-GB" sz="1100" spc="-30" dirty="0">
                <a:latin typeface="Arial" panose="020B0604020202020204" pitchFamily="34" charset="0"/>
                <a:ea typeface="Times New Roman"/>
                <a:cs typeface="Arial" panose="020B0604020202020204" pitchFamily="34" charset="0"/>
              </a:rPr>
              <a:t>o</a:t>
            </a:r>
            <a:r>
              <a:rPr lang="en-GB" sz="1100" dirty="0">
                <a:latin typeface="Arial" panose="020B0604020202020204" pitchFamily="34" charset="0"/>
                <a:ea typeface="Times New Roman"/>
                <a:cs typeface="Arial" panose="020B0604020202020204" pitchFamily="34" charset="0"/>
              </a:rPr>
              <a:t>f </a:t>
            </a:r>
            <a:r>
              <a:rPr lang="en-GB" sz="1100" spc="-5" dirty="0">
                <a:latin typeface="Arial" panose="020B0604020202020204" pitchFamily="34" charset="0"/>
                <a:ea typeface="Times New Roman"/>
                <a:cs typeface="Arial" panose="020B0604020202020204" pitchFamily="34" charset="0"/>
              </a:rPr>
              <a:t>e</a:t>
            </a:r>
            <a:r>
              <a:rPr lang="en-GB" sz="1100" spc="-15" dirty="0">
                <a:latin typeface="Arial" panose="020B0604020202020204" pitchFamily="34" charset="0"/>
                <a:ea typeface="Times New Roman"/>
                <a:cs typeface="Arial" panose="020B0604020202020204" pitchFamily="34" charset="0"/>
              </a:rPr>
              <a:t>a</a:t>
            </a:r>
            <a:r>
              <a:rPr lang="en-GB" sz="1100" dirty="0">
                <a:latin typeface="Arial" panose="020B0604020202020204" pitchFamily="34" charset="0"/>
                <a:ea typeface="Times New Roman"/>
                <a:cs typeface="Arial" panose="020B0604020202020204" pitchFamily="34" charset="0"/>
              </a:rPr>
              <a:t>ch</a:t>
            </a:r>
            <a:r>
              <a:rPr lang="en-GB" sz="1100" spc="-10" dirty="0">
                <a:latin typeface="Arial" panose="020B0604020202020204" pitchFamily="34" charset="0"/>
                <a:ea typeface="Times New Roman"/>
                <a:cs typeface="Arial" panose="020B0604020202020204" pitchFamily="34" charset="0"/>
              </a:rPr>
              <a:t> </a:t>
            </a:r>
            <a:r>
              <a:rPr lang="en-GB" sz="1100" spc="15" dirty="0">
                <a:latin typeface="Arial" panose="020B0604020202020204" pitchFamily="34" charset="0"/>
                <a:ea typeface="Times New Roman"/>
                <a:cs typeface="Arial" panose="020B0604020202020204" pitchFamily="34" charset="0"/>
              </a:rPr>
              <a:t>f</a:t>
            </a:r>
            <a:r>
              <a:rPr lang="en-GB" sz="1100" spc="-5" dirty="0">
                <a:latin typeface="Arial" panose="020B0604020202020204" pitchFamily="34" charset="0"/>
                <a:ea typeface="Times New Roman"/>
                <a:cs typeface="Arial" panose="020B0604020202020204" pitchFamily="34" charset="0"/>
              </a:rPr>
              <a:t>inanci</a:t>
            </a:r>
            <a:r>
              <a:rPr lang="en-GB" sz="1100" dirty="0">
                <a:latin typeface="Arial" panose="020B0604020202020204" pitchFamily="34" charset="0"/>
                <a:ea typeface="Times New Roman"/>
                <a:cs typeface="Arial" panose="020B0604020202020204" pitchFamily="34" charset="0"/>
              </a:rPr>
              <a:t>al</a:t>
            </a:r>
            <a:r>
              <a:rPr lang="en-GB" sz="1100" spc="-5" dirty="0">
                <a:latin typeface="Arial" panose="020B0604020202020204" pitchFamily="34" charset="0"/>
                <a:ea typeface="Times New Roman"/>
                <a:cs typeface="Arial" panose="020B0604020202020204" pitchFamily="34" charset="0"/>
              </a:rPr>
              <a:t> </a:t>
            </a:r>
            <a:r>
              <a:rPr lang="en-GB" sz="1100" spc="-25" dirty="0">
                <a:latin typeface="Arial" panose="020B0604020202020204" pitchFamily="34" charset="0"/>
                <a:ea typeface="Times New Roman"/>
                <a:cs typeface="Arial" panose="020B0604020202020204" pitchFamily="34" charset="0"/>
              </a:rPr>
              <a:t>y</a:t>
            </a:r>
            <a:r>
              <a:rPr lang="en-GB" sz="1100" spc="-5" dirty="0">
                <a:latin typeface="Arial" panose="020B0604020202020204" pitchFamily="34" charset="0"/>
                <a:ea typeface="Times New Roman"/>
                <a:cs typeface="Arial" panose="020B0604020202020204" pitchFamily="34" charset="0"/>
              </a:rPr>
              <a:t>ea</a:t>
            </a:r>
            <a:r>
              <a:rPr lang="en-GB" sz="1100" dirty="0">
                <a:latin typeface="Arial" panose="020B0604020202020204" pitchFamily="34" charset="0"/>
                <a:ea typeface="Times New Roman"/>
                <a:cs typeface="Arial" panose="020B0604020202020204" pitchFamily="34" charset="0"/>
              </a:rPr>
              <a:t>r.</a:t>
            </a:r>
          </a:p>
          <a:p>
            <a:pPr marR="71755" algn="just" eaLnBrk="0" hangingPunct="0">
              <a:spcAft>
                <a:spcPts val="0"/>
              </a:spcAft>
            </a:pPr>
            <a:endParaRPr lang="en-GB" sz="1000" dirty="0">
              <a:effectLst/>
              <a:latin typeface="Arial"/>
              <a:ea typeface="Times New Roman"/>
              <a:cs typeface="Times New Roman"/>
            </a:endParaRPr>
          </a:p>
        </p:txBody>
      </p:sp>
      <p:sp>
        <p:nvSpPr>
          <p:cNvPr id="6" name="Footer Placeholder 5"/>
          <p:cNvSpPr>
            <a:spLocks noGrp="1"/>
          </p:cNvSpPr>
          <p:nvPr>
            <p:ph type="ftr" sz="quarter" idx="11"/>
          </p:nvPr>
        </p:nvSpPr>
        <p:spPr/>
        <p:txBody>
          <a:bodyPr/>
          <a:lstStyle/>
          <a:p>
            <a:r>
              <a:rPr lang="en-GB" smtClean="0">
                <a:solidFill>
                  <a:prstClr val="black">
                    <a:tint val="75000"/>
                  </a:prstClr>
                </a:solidFill>
              </a:rPr>
              <a:t>2019/20 Tameside MBC Budget Report</a:t>
            </a:r>
            <a:endParaRPr lang="en-GB" dirty="0">
              <a:solidFill>
                <a:prstClr val="black">
                  <a:tint val="75000"/>
                </a:prstClr>
              </a:solidFill>
            </a:endParaRPr>
          </a:p>
        </p:txBody>
      </p:sp>
    </p:spTree>
    <p:extLst>
      <p:ext uri="{BB962C8B-B14F-4D97-AF65-F5344CB8AC3E}">
        <p14:creationId xmlns:p14="http://schemas.microsoft.com/office/powerpoint/2010/main" val="421847405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 name="Rectangle 58"/>
          <p:cNvSpPr/>
          <p:nvPr/>
        </p:nvSpPr>
        <p:spPr>
          <a:xfrm>
            <a:off x="251520" y="642367"/>
            <a:ext cx="8640960" cy="5626308"/>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7030A0"/>
              </a:solidFill>
            </a:endParaRPr>
          </a:p>
        </p:txBody>
      </p:sp>
      <p:sp>
        <p:nvSpPr>
          <p:cNvPr id="8" name="Rectangle 7"/>
          <p:cNvSpPr/>
          <p:nvPr/>
        </p:nvSpPr>
        <p:spPr>
          <a:xfrm>
            <a:off x="-4394" y="2"/>
            <a:ext cx="9148396" cy="461895"/>
          </a:xfrm>
          <a:prstGeom prst="rect">
            <a:avLst/>
          </a:prstGeom>
          <a:solidFill>
            <a:schemeClr val="accent1"/>
          </a:solidFill>
          <a:ln>
            <a:noFill/>
          </a:ln>
          <a:effectLst/>
        </p:spPr>
        <p:txBody>
          <a:bodyPr wrap="square" lIns="91669" tIns="45834" rIns="91669" bIns="45834">
            <a:spAutoFit/>
          </a:bodyPr>
          <a:lstStyle/>
          <a:p>
            <a:r>
              <a:rPr lang="en-GB" altLang="en-US" sz="2400" b="1" dirty="0" smtClean="0">
                <a:solidFill>
                  <a:srgbClr val="FFFFFF"/>
                </a:solidFill>
              </a:rPr>
              <a:t>Appendix 18 Pay Policy Statement 2019/20</a:t>
            </a:r>
            <a:endParaRPr lang="en-GB" altLang="en-US" sz="2400" b="1" dirty="0">
              <a:solidFill>
                <a:srgbClr val="FFFFFF"/>
              </a:solidFill>
            </a:endParaRPr>
          </a:p>
        </p:txBody>
      </p:sp>
      <p:sp>
        <p:nvSpPr>
          <p:cNvPr id="4" name="Rectangle 3"/>
          <p:cNvSpPr/>
          <p:nvPr/>
        </p:nvSpPr>
        <p:spPr>
          <a:xfrm>
            <a:off x="251520" y="628625"/>
            <a:ext cx="8640960" cy="5640050"/>
          </a:xfrm>
          <a:prstGeom prst="rect">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600" b="1" dirty="0">
              <a:solidFill>
                <a:prstClr val="black"/>
              </a:solidFill>
            </a:endParaRPr>
          </a:p>
        </p:txBody>
      </p:sp>
      <p:sp>
        <p:nvSpPr>
          <p:cNvPr id="2" name="TextBox 1"/>
          <p:cNvSpPr txBox="1"/>
          <p:nvPr/>
        </p:nvSpPr>
        <p:spPr>
          <a:xfrm>
            <a:off x="-2628798" y="2636912"/>
            <a:ext cx="184731" cy="369332"/>
          </a:xfrm>
          <a:prstGeom prst="rect">
            <a:avLst/>
          </a:prstGeom>
          <a:noFill/>
        </p:spPr>
        <p:txBody>
          <a:bodyPr wrap="none" rtlCol="0">
            <a:spAutoFit/>
          </a:bodyPr>
          <a:lstStyle/>
          <a:p>
            <a:endParaRPr lang="en-GB" dirty="0">
              <a:solidFill>
                <a:prstClr val="black"/>
              </a:solidFill>
            </a:endParaRPr>
          </a:p>
        </p:txBody>
      </p:sp>
      <p:sp>
        <p:nvSpPr>
          <p:cNvPr id="5" name="TextBox 4"/>
          <p:cNvSpPr txBox="1"/>
          <p:nvPr/>
        </p:nvSpPr>
        <p:spPr>
          <a:xfrm>
            <a:off x="4734023" y="900002"/>
            <a:ext cx="4248000" cy="276999"/>
          </a:xfrm>
          <a:prstGeom prst="rect">
            <a:avLst/>
          </a:prstGeom>
          <a:noFill/>
        </p:spPr>
        <p:txBody>
          <a:bodyPr wrap="square" rtlCol="0">
            <a:spAutoFit/>
          </a:bodyPr>
          <a:lstStyle/>
          <a:p>
            <a:pPr>
              <a:spcAft>
                <a:spcPts val="600"/>
              </a:spcAft>
            </a:pPr>
            <a:endParaRPr lang="en-GB" sz="1200" dirty="0">
              <a:solidFill>
                <a:prstClr val="black"/>
              </a:solidFill>
              <a:latin typeface="Arial" pitchFamily="34" charset="0"/>
              <a:cs typeface="Arial" pitchFamily="34" charset="0"/>
            </a:endParaRPr>
          </a:p>
        </p:txBody>
      </p:sp>
      <p:pic>
        <p:nvPicPr>
          <p:cNvPr id="4101"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68676" y="2071688"/>
            <a:ext cx="619125" cy="190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5" name="Slide Number Placeholder 14"/>
          <p:cNvSpPr>
            <a:spLocks noGrp="1"/>
          </p:cNvSpPr>
          <p:nvPr>
            <p:ph type="sldNum" sz="quarter" idx="12"/>
          </p:nvPr>
        </p:nvSpPr>
        <p:spPr/>
        <p:txBody>
          <a:bodyPr/>
          <a:lstStyle/>
          <a:p>
            <a:fld id="{9E0A2AB0-D368-4C2E-BC4B-64C9B086E260}" type="slidenum">
              <a:rPr lang="en-GB" smtClean="0">
                <a:solidFill>
                  <a:prstClr val="black">
                    <a:tint val="75000"/>
                  </a:prstClr>
                </a:solidFill>
              </a:rPr>
              <a:pPr/>
              <a:t>12</a:t>
            </a:fld>
            <a:endParaRPr lang="en-GB" dirty="0">
              <a:solidFill>
                <a:prstClr val="black">
                  <a:tint val="75000"/>
                </a:prstClr>
              </a:solidFill>
            </a:endParaRPr>
          </a:p>
        </p:txBody>
      </p:sp>
      <p:sp>
        <p:nvSpPr>
          <p:cNvPr id="3" name="Rectangle 2"/>
          <p:cNvSpPr/>
          <p:nvPr/>
        </p:nvSpPr>
        <p:spPr>
          <a:xfrm>
            <a:off x="251520" y="682531"/>
            <a:ext cx="8640960" cy="2816156"/>
          </a:xfrm>
          <a:prstGeom prst="rect">
            <a:avLst/>
          </a:prstGeom>
        </p:spPr>
        <p:txBody>
          <a:bodyPr wrap="square">
            <a:spAutoFit/>
          </a:bodyPr>
          <a:lstStyle/>
          <a:p>
            <a:pPr marR="102870" lvl="0" eaLnBrk="0" hangingPunct="0">
              <a:buSzPts val="1100"/>
              <a:tabLst>
                <a:tab pos="528955" algn="l"/>
              </a:tabLst>
            </a:pPr>
            <a:r>
              <a:rPr lang="en-GB" sz="1100" b="1" spc="-5" dirty="0" smtClean="0">
                <a:latin typeface="Arial"/>
                <a:ea typeface="Times New Roman"/>
                <a:cs typeface="Arial"/>
              </a:rPr>
              <a:t>15.	P</a:t>
            </a:r>
            <a:r>
              <a:rPr lang="en-GB" sz="1100" b="1" spc="20" dirty="0" smtClean="0">
                <a:latin typeface="Arial"/>
                <a:ea typeface="Times New Roman"/>
                <a:cs typeface="Arial"/>
              </a:rPr>
              <a:t>a</a:t>
            </a:r>
            <a:r>
              <a:rPr lang="en-GB" sz="1100" b="1" spc="-5" dirty="0" smtClean="0">
                <a:latin typeface="Arial"/>
                <a:ea typeface="Times New Roman"/>
                <a:cs typeface="Arial"/>
              </a:rPr>
              <a:t>y</a:t>
            </a:r>
            <a:r>
              <a:rPr lang="en-GB" sz="1100" b="1" spc="-45" dirty="0" smtClean="0">
                <a:latin typeface="Arial"/>
                <a:ea typeface="Times New Roman"/>
                <a:cs typeface="Arial"/>
              </a:rPr>
              <a:t> </a:t>
            </a:r>
            <a:r>
              <a:rPr lang="en-GB" sz="1100" b="1" spc="-5" dirty="0">
                <a:latin typeface="Arial"/>
                <a:ea typeface="Times New Roman"/>
                <a:cs typeface="Arial"/>
              </a:rPr>
              <a:t>Po</a:t>
            </a:r>
            <a:r>
              <a:rPr lang="en-GB" sz="1100" b="1" spc="5" dirty="0">
                <a:latin typeface="Arial"/>
                <a:ea typeface="Times New Roman"/>
                <a:cs typeface="Arial"/>
              </a:rPr>
              <a:t>li</a:t>
            </a:r>
            <a:r>
              <a:rPr lang="en-GB" sz="1100" b="1" spc="20" dirty="0">
                <a:latin typeface="Arial"/>
                <a:ea typeface="Times New Roman"/>
                <a:cs typeface="Arial"/>
              </a:rPr>
              <a:t>c</a:t>
            </a:r>
            <a:r>
              <a:rPr lang="en-GB" sz="1100" b="1" spc="-5" dirty="0">
                <a:latin typeface="Arial"/>
                <a:ea typeface="Times New Roman"/>
                <a:cs typeface="Arial"/>
              </a:rPr>
              <a:t>y</a:t>
            </a:r>
            <a:r>
              <a:rPr lang="en-GB" sz="1100" b="1" spc="-45" dirty="0">
                <a:latin typeface="Arial"/>
                <a:ea typeface="Times New Roman"/>
                <a:cs typeface="Arial"/>
              </a:rPr>
              <a:t> </a:t>
            </a:r>
            <a:r>
              <a:rPr lang="en-GB" sz="1100" b="1" spc="-5" dirty="0">
                <a:latin typeface="Arial"/>
                <a:ea typeface="Times New Roman"/>
                <a:cs typeface="Arial"/>
              </a:rPr>
              <a:t>References</a:t>
            </a:r>
            <a:endParaRPr lang="en-GB" sz="1000" spc="-5" dirty="0">
              <a:latin typeface="Arial"/>
              <a:ea typeface="Times New Roman"/>
              <a:cs typeface="Arial"/>
            </a:endParaRPr>
          </a:p>
          <a:p>
            <a:pPr eaLnBrk="0" hangingPunct="0"/>
            <a:r>
              <a:rPr lang="en-GB" sz="1200" dirty="0">
                <a:latin typeface="Times New Roman"/>
                <a:ea typeface="Times New Roman"/>
                <a:cs typeface="Times New Roman"/>
              </a:rPr>
              <a:t> </a:t>
            </a:r>
            <a:endParaRPr lang="en-GB" sz="1000" dirty="0">
              <a:latin typeface="Arial"/>
              <a:ea typeface="Times New Roman"/>
              <a:cs typeface="Times New Roman"/>
            </a:endParaRPr>
          </a:p>
          <a:p>
            <a:pPr marL="342900" lvl="0" indent="-342900" algn="just" eaLnBrk="0" hangingPunct="0">
              <a:spcAft>
                <a:spcPts val="0"/>
              </a:spcAft>
              <a:buFont typeface="Symbol"/>
              <a:buChar char=""/>
              <a:tabLst>
                <a:tab pos="790575" algn="l"/>
              </a:tabLst>
            </a:pPr>
            <a:r>
              <a:rPr lang="en-GB" sz="1100" spc="-20" dirty="0">
                <a:latin typeface="Arial"/>
                <a:ea typeface="Times New Roman"/>
                <a:cs typeface="Arial"/>
              </a:rPr>
              <a:t>A</a:t>
            </a:r>
            <a:r>
              <a:rPr lang="en-GB" sz="1100" spc="5" dirty="0">
                <a:latin typeface="Arial"/>
                <a:ea typeface="Times New Roman"/>
                <a:cs typeface="Arial"/>
              </a:rPr>
              <a:t>g</a:t>
            </a:r>
            <a:r>
              <a:rPr lang="en-GB" sz="1100" spc="-15" dirty="0">
                <a:latin typeface="Arial"/>
                <a:ea typeface="Times New Roman"/>
                <a:cs typeface="Arial"/>
              </a:rPr>
              <a:t>e</a:t>
            </a:r>
            <a:r>
              <a:rPr lang="en-GB" sz="1100" dirty="0">
                <a:latin typeface="Arial"/>
                <a:ea typeface="Times New Roman"/>
                <a:cs typeface="Arial"/>
              </a:rPr>
              <a:t>ncy</a:t>
            </a:r>
            <a:r>
              <a:rPr lang="en-GB" sz="1100" spc="-20" dirty="0">
                <a:latin typeface="Arial"/>
                <a:ea typeface="Times New Roman"/>
                <a:cs typeface="Arial"/>
              </a:rPr>
              <a:t> w</a:t>
            </a:r>
            <a:r>
              <a:rPr lang="en-GB" sz="1100" dirty="0">
                <a:latin typeface="Arial"/>
                <a:ea typeface="Times New Roman"/>
                <a:cs typeface="Arial"/>
              </a:rPr>
              <a:t>o</a:t>
            </a:r>
            <a:r>
              <a:rPr lang="en-GB" sz="1100" spc="-10" dirty="0">
                <a:latin typeface="Arial"/>
                <a:ea typeface="Times New Roman"/>
                <a:cs typeface="Arial"/>
              </a:rPr>
              <a:t>r</a:t>
            </a:r>
            <a:r>
              <a:rPr lang="en-GB" sz="1100" dirty="0">
                <a:latin typeface="Arial"/>
                <a:ea typeface="Times New Roman"/>
                <a:cs typeface="Arial"/>
              </a:rPr>
              <a:t>k</a:t>
            </a:r>
            <a:r>
              <a:rPr lang="en-GB" sz="1100" spc="-15" dirty="0">
                <a:latin typeface="Arial"/>
                <a:ea typeface="Times New Roman"/>
                <a:cs typeface="Arial"/>
              </a:rPr>
              <a:t>e</a:t>
            </a:r>
            <a:r>
              <a:rPr lang="en-GB" sz="1100" spc="-10" dirty="0">
                <a:latin typeface="Arial"/>
                <a:ea typeface="Times New Roman"/>
                <a:cs typeface="Arial"/>
              </a:rPr>
              <a:t>r</a:t>
            </a:r>
            <a:r>
              <a:rPr lang="en-GB" sz="1100" dirty="0">
                <a:latin typeface="Arial"/>
                <a:ea typeface="Times New Roman"/>
                <a:cs typeface="Arial"/>
              </a:rPr>
              <a:t>s</a:t>
            </a:r>
            <a:r>
              <a:rPr lang="en-GB" sz="1100" spc="-10" dirty="0">
                <a:latin typeface="Arial"/>
                <a:ea typeface="Times New Roman"/>
                <a:cs typeface="Arial"/>
              </a:rPr>
              <a:t> </a:t>
            </a:r>
            <a:r>
              <a:rPr lang="en-GB" sz="1100" dirty="0">
                <a:latin typeface="Arial"/>
                <a:ea typeface="Times New Roman"/>
                <a:cs typeface="Arial"/>
              </a:rPr>
              <a:t>d</a:t>
            </a:r>
            <a:r>
              <a:rPr lang="en-GB" sz="1100" spc="-20" dirty="0">
                <a:latin typeface="Arial"/>
                <a:ea typeface="Times New Roman"/>
                <a:cs typeface="Arial"/>
              </a:rPr>
              <a:t>i</a:t>
            </a:r>
            <a:r>
              <a:rPr lang="en-GB" sz="1100" dirty="0">
                <a:latin typeface="Arial"/>
                <a:ea typeface="Times New Roman"/>
                <a:cs typeface="Arial"/>
              </a:rPr>
              <a:t>r</a:t>
            </a:r>
            <a:r>
              <a:rPr lang="en-GB" sz="1100" spc="-15" dirty="0">
                <a:latin typeface="Arial"/>
                <a:ea typeface="Times New Roman"/>
                <a:cs typeface="Arial"/>
              </a:rPr>
              <a:t>ec</a:t>
            </a:r>
            <a:r>
              <a:rPr lang="en-GB" sz="1100" dirty="0">
                <a:latin typeface="Arial"/>
                <a:ea typeface="Times New Roman"/>
                <a:cs typeface="Arial"/>
              </a:rPr>
              <a:t>t</a:t>
            </a:r>
            <a:r>
              <a:rPr lang="en-GB" sz="1100" spc="-10" dirty="0">
                <a:latin typeface="Arial"/>
                <a:ea typeface="Times New Roman"/>
                <a:cs typeface="Arial"/>
              </a:rPr>
              <a:t>i</a:t>
            </a:r>
            <a:r>
              <a:rPr lang="en-GB" sz="1100" spc="-15" dirty="0">
                <a:latin typeface="Arial"/>
                <a:ea typeface="Times New Roman"/>
                <a:cs typeface="Arial"/>
              </a:rPr>
              <a:t>v</a:t>
            </a:r>
            <a:r>
              <a:rPr lang="en-GB" sz="1100" dirty="0">
                <a:latin typeface="Arial"/>
                <a:ea typeface="Times New Roman"/>
                <a:cs typeface="Arial"/>
              </a:rPr>
              <a:t>e </a:t>
            </a:r>
            <a:r>
              <a:rPr lang="en-GB" sz="1100" spc="-15" dirty="0">
                <a:latin typeface="Arial"/>
                <a:ea typeface="Times New Roman"/>
                <a:cs typeface="Arial"/>
              </a:rPr>
              <a:t>2</a:t>
            </a:r>
            <a:r>
              <a:rPr lang="en-GB" sz="1100" spc="-5" dirty="0">
                <a:latin typeface="Arial"/>
                <a:ea typeface="Times New Roman"/>
                <a:cs typeface="Arial"/>
              </a:rPr>
              <a:t>0</a:t>
            </a:r>
            <a:r>
              <a:rPr lang="en-GB" sz="1100" spc="-15" dirty="0">
                <a:latin typeface="Arial"/>
                <a:ea typeface="Times New Roman"/>
                <a:cs typeface="Arial"/>
              </a:rPr>
              <a:t>11</a:t>
            </a:r>
            <a:endParaRPr lang="en-GB" sz="1000" dirty="0">
              <a:latin typeface="Arial"/>
              <a:ea typeface="Times New Roman"/>
              <a:cs typeface="Times New Roman"/>
            </a:endParaRPr>
          </a:p>
          <a:p>
            <a:pPr marL="342900" lvl="0" indent="-342900" algn="just" eaLnBrk="0" hangingPunct="0">
              <a:spcAft>
                <a:spcPts val="0"/>
              </a:spcAft>
              <a:buFont typeface="Symbol"/>
              <a:buChar char=""/>
              <a:tabLst>
                <a:tab pos="790575" algn="l"/>
              </a:tabLst>
            </a:pPr>
            <a:r>
              <a:rPr lang="en-GB" sz="1100" spc="-10" dirty="0">
                <a:latin typeface="Arial"/>
                <a:ea typeface="Times New Roman"/>
                <a:cs typeface="Arial"/>
              </a:rPr>
              <a:t>H</a:t>
            </a:r>
            <a:r>
              <a:rPr lang="en-GB" sz="1100" spc="-15" dirty="0">
                <a:latin typeface="Arial"/>
                <a:ea typeface="Times New Roman"/>
                <a:cs typeface="Arial"/>
              </a:rPr>
              <a:t>u</a:t>
            </a:r>
            <a:r>
              <a:rPr lang="en-GB" sz="1100" spc="-10" dirty="0">
                <a:latin typeface="Arial"/>
                <a:ea typeface="Times New Roman"/>
                <a:cs typeface="Arial"/>
              </a:rPr>
              <a:t>t</a:t>
            </a:r>
            <a:r>
              <a:rPr lang="en-GB" sz="1100" dirty="0">
                <a:latin typeface="Arial"/>
                <a:ea typeface="Times New Roman"/>
                <a:cs typeface="Arial"/>
              </a:rPr>
              <a:t>ton</a:t>
            </a:r>
            <a:r>
              <a:rPr lang="en-GB" sz="1100" spc="-25" dirty="0">
                <a:latin typeface="Arial"/>
                <a:ea typeface="Times New Roman"/>
                <a:cs typeface="Arial"/>
              </a:rPr>
              <a:t> </a:t>
            </a:r>
            <a:r>
              <a:rPr lang="en-GB" sz="1100" dirty="0">
                <a:latin typeface="Arial"/>
                <a:ea typeface="Times New Roman"/>
                <a:cs typeface="Arial"/>
              </a:rPr>
              <a:t>F</a:t>
            </a:r>
            <a:r>
              <a:rPr lang="en-GB" sz="1100" spc="-5" dirty="0">
                <a:latin typeface="Arial"/>
                <a:ea typeface="Times New Roman"/>
                <a:cs typeface="Arial"/>
              </a:rPr>
              <a:t>a</a:t>
            </a:r>
            <a:r>
              <a:rPr lang="en-GB" sz="1100" spc="-20" dirty="0">
                <a:latin typeface="Arial"/>
                <a:ea typeface="Times New Roman"/>
                <a:cs typeface="Arial"/>
              </a:rPr>
              <a:t>i</a:t>
            </a:r>
            <a:r>
              <a:rPr lang="en-GB" sz="1100" dirty="0">
                <a:latin typeface="Arial"/>
                <a:ea typeface="Times New Roman"/>
                <a:cs typeface="Arial"/>
              </a:rPr>
              <a:t>r</a:t>
            </a:r>
            <a:r>
              <a:rPr lang="en-GB" sz="1100" spc="-5" dirty="0">
                <a:latin typeface="Arial"/>
                <a:ea typeface="Times New Roman"/>
                <a:cs typeface="Arial"/>
              </a:rPr>
              <a:t> </a:t>
            </a:r>
            <a:r>
              <a:rPr lang="en-GB" sz="1100" spc="-20" dirty="0">
                <a:latin typeface="Arial"/>
                <a:ea typeface="Times New Roman"/>
                <a:cs typeface="Arial"/>
              </a:rPr>
              <a:t>P</a:t>
            </a:r>
            <a:r>
              <a:rPr lang="en-GB" sz="1100" dirty="0">
                <a:latin typeface="Arial"/>
                <a:ea typeface="Times New Roman"/>
                <a:cs typeface="Arial"/>
              </a:rPr>
              <a:t>ay</a:t>
            </a:r>
            <a:r>
              <a:rPr lang="en-GB" sz="1100" spc="-10" dirty="0">
                <a:latin typeface="Arial"/>
                <a:ea typeface="Times New Roman"/>
                <a:cs typeface="Arial"/>
              </a:rPr>
              <a:t> </a:t>
            </a:r>
            <a:r>
              <a:rPr lang="en-GB" sz="1100" spc="-20" dirty="0">
                <a:latin typeface="Arial"/>
                <a:ea typeface="Times New Roman"/>
                <a:cs typeface="Arial"/>
              </a:rPr>
              <a:t>i</a:t>
            </a:r>
            <a:r>
              <a:rPr lang="en-GB" sz="1100" dirty="0">
                <a:latin typeface="Arial"/>
                <a:ea typeface="Times New Roman"/>
                <a:cs typeface="Arial"/>
              </a:rPr>
              <a:t>n</a:t>
            </a:r>
            <a:r>
              <a:rPr lang="en-GB" sz="1100" spc="-20" dirty="0">
                <a:latin typeface="Arial"/>
                <a:ea typeface="Times New Roman"/>
                <a:cs typeface="Arial"/>
              </a:rPr>
              <a:t> </a:t>
            </a:r>
            <a:r>
              <a:rPr lang="en-GB" sz="1100" dirty="0">
                <a:latin typeface="Arial"/>
                <a:ea typeface="Times New Roman"/>
                <a:cs typeface="Arial"/>
              </a:rPr>
              <a:t>t</a:t>
            </a:r>
            <a:r>
              <a:rPr lang="en-GB" sz="1100" spc="-15" dirty="0">
                <a:latin typeface="Arial"/>
                <a:ea typeface="Times New Roman"/>
                <a:cs typeface="Arial"/>
              </a:rPr>
              <a:t>h</a:t>
            </a:r>
            <a:r>
              <a:rPr lang="en-GB" sz="1100" dirty="0">
                <a:latin typeface="Arial"/>
                <a:ea typeface="Times New Roman"/>
                <a:cs typeface="Arial"/>
              </a:rPr>
              <a:t>e</a:t>
            </a:r>
            <a:r>
              <a:rPr lang="en-GB" sz="1100" spc="-10" dirty="0">
                <a:latin typeface="Arial"/>
                <a:ea typeface="Times New Roman"/>
                <a:cs typeface="Arial"/>
              </a:rPr>
              <a:t> </a:t>
            </a:r>
            <a:r>
              <a:rPr lang="en-GB" sz="1100" spc="-5" dirty="0">
                <a:latin typeface="Arial"/>
                <a:ea typeface="Times New Roman"/>
                <a:cs typeface="Arial"/>
              </a:rPr>
              <a:t>P</a:t>
            </a:r>
            <a:r>
              <a:rPr lang="en-GB" sz="1100" spc="-15" dirty="0">
                <a:latin typeface="Arial"/>
                <a:ea typeface="Times New Roman"/>
                <a:cs typeface="Arial"/>
              </a:rPr>
              <a:t>u</a:t>
            </a:r>
            <a:r>
              <a:rPr lang="en-GB" sz="1100" dirty="0">
                <a:latin typeface="Arial"/>
                <a:ea typeface="Times New Roman"/>
                <a:cs typeface="Arial"/>
              </a:rPr>
              <a:t>b</a:t>
            </a:r>
            <a:r>
              <a:rPr lang="en-GB" sz="1100" spc="-10" dirty="0">
                <a:latin typeface="Arial"/>
                <a:ea typeface="Times New Roman"/>
                <a:cs typeface="Arial"/>
              </a:rPr>
              <a:t>li</a:t>
            </a:r>
            <a:r>
              <a:rPr lang="en-GB" sz="1100" dirty="0">
                <a:latin typeface="Arial"/>
                <a:ea typeface="Times New Roman"/>
                <a:cs typeface="Arial"/>
              </a:rPr>
              <a:t>c</a:t>
            </a:r>
            <a:r>
              <a:rPr lang="en-GB" sz="1100" spc="-10" dirty="0">
                <a:latin typeface="Arial"/>
                <a:ea typeface="Times New Roman"/>
                <a:cs typeface="Arial"/>
              </a:rPr>
              <a:t> </a:t>
            </a:r>
            <a:r>
              <a:rPr lang="en-GB" sz="1100" spc="-20" dirty="0">
                <a:latin typeface="Arial"/>
                <a:ea typeface="Times New Roman"/>
                <a:cs typeface="Arial"/>
              </a:rPr>
              <a:t>S</a:t>
            </a:r>
            <a:r>
              <a:rPr lang="en-GB" sz="1100" dirty="0">
                <a:latin typeface="Arial"/>
                <a:ea typeface="Times New Roman"/>
                <a:cs typeface="Arial"/>
              </a:rPr>
              <a:t>e</a:t>
            </a:r>
            <a:r>
              <a:rPr lang="en-GB" sz="1100" spc="-15" dirty="0">
                <a:latin typeface="Arial"/>
                <a:ea typeface="Times New Roman"/>
                <a:cs typeface="Arial"/>
              </a:rPr>
              <a:t>c</a:t>
            </a:r>
            <a:r>
              <a:rPr lang="en-GB" sz="1100" spc="-10" dirty="0">
                <a:latin typeface="Arial"/>
                <a:ea typeface="Times New Roman"/>
                <a:cs typeface="Arial"/>
              </a:rPr>
              <a:t>t</a:t>
            </a:r>
            <a:r>
              <a:rPr lang="en-GB" sz="1100" spc="-15" dirty="0">
                <a:latin typeface="Arial"/>
                <a:ea typeface="Times New Roman"/>
                <a:cs typeface="Arial"/>
              </a:rPr>
              <a:t>o</a:t>
            </a:r>
            <a:r>
              <a:rPr lang="en-GB" sz="1100" dirty="0">
                <a:latin typeface="Arial"/>
                <a:ea typeface="Times New Roman"/>
                <a:cs typeface="Arial"/>
              </a:rPr>
              <a:t>r</a:t>
            </a:r>
            <a:r>
              <a:rPr lang="en-GB" sz="1100" spc="-5" dirty="0">
                <a:latin typeface="Arial"/>
                <a:ea typeface="Times New Roman"/>
                <a:cs typeface="Arial"/>
              </a:rPr>
              <a:t> </a:t>
            </a:r>
            <a:r>
              <a:rPr lang="en-GB" sz="1100" dirty="0">
                <a:latin typeface="Arial"/>
                <a:ea typeface="Times New Roman"/>
                <a:cs typeface="Arial"/>
              </a:rPr>
              <a:t>F</a:t>
            </a:r>
            <a:r>
              <a:rPr lang="en-GB" sz="1100" spc="-10" dirty="0">
                <a:latin typeface="Arial"/>
                <a:ea typeface="Times New Roman"/>
                <a:cs typeface="Arial"/>
              </a:rPr>
              <a:t>i</a:t>
            </a:r>
            <a:r>
              <a:rPr lang="en-GB" sz="1100" spc="-15" dirty="0">
                <a:latin typeface="Arial"/>
                <a:ea typeface="Times New Roman"/>
                <a:cs typeface="Arial"/>
              </a:rPr>
              <a:t>n</a:t>
            </a:r>
            <a:r>
              <a:rPr lang="en-GB" sz="1100" dirty="0">
                <a:latin typeface="Arial"/>
                <a:ea typeface="Times New Roman"/>
                <a:cs typeface="Arial"/>
              </a:rPr>
              <a:t>al</a:t>
            </a:r>
            <a:r>
              <a:rPr lang="en-GB" sz="1100" spc="-15" dirty="0">
                <a:latin typeface="Arial"/>
                <a:ea typeface="Times New Roman"/>
                <a:cs typeface="Arial"/>
              </a:rPr>
              <a:t> </a:t>
            </a:r>
            <a:r>
              <a:rPr lang="en-GB" sz="1100" spc="-20" dirty="0">
                <a:latin typeface="Arial"/>
                <a:ea typeface="Times New Roman"/>
                <a:cs typeface="Arial"/>
              </a:rPr>
              <a:t>R</a:t>
            </a:r>
            <a:r>
              <a:rPr lang="en-GB" sz="1100" dirty="0">
                <a:latin typeface="Arial"/>
                <a:ea typeface="Times New Roman"/>
                <a:cs typeface="Arial"/>
              </a:rPr>
              <a:t>e</a:t>
            </a:r>
            <a:r>
              <a:rPr lang="en-GB" sz="1100" spc="-5" dirty="0">
                <a:latin typeface="Arial"/>
                <a:ea typeface="Times New Roman"/>
                <a:cs typeface="Arial"/>
              </a:rPr>
              <a:t>p</a:t>
            </a:r>
            <a:r>
              <a:rPr lang="en-GB" sz="1100" spc="-15" dirty="0">
                <a:latin typeface="Arial"/>
                <a:ea typeface="Times New Roman"/>
                <a:cs typeface="Arial"/>
              </a:rPr>
              <a:t>o</a:t>
            </a:r>
            <a:r>
              <a:rPr lang="en-GB" sz="1100" spc="-10" dirty="0">
                <a:latin typeface="Arial"/>
                <a:ea typeface="Times New Roman"/>
                <a:cs typeface="Arial"/>
              </a:rPr>
              <a:t>r</a:t>
            </a:r>
            <a:r>
              <a:rPr lang="en-GB" sz="1100" dirty="0">
                <a:latin typeface="Arial"/>
                <a:ea typeface="Times New Roman"/>
                <a:cs typeface="Arial"/>
              </a:rPr>
              <a:t>t</a:t>
            </a:r>
            <a:r>
              <a:rPr lang="en-GB" sz="1100" spc="-15" dirty="0">
                <a:latin typeface="Arial"/>
                <a:ea typeface="Times New Roman"/>
                <a:cs typeface="Arial"/>
              </a:rPr>
              <a:t> </a:t>
            </a:r>
            <a:r>
              <a:rPr lang="en-GB" sz="1100" spc="-10" dirty="0">
                <a:latin typeface="Arial"/>
                <a:ea typeface="Times New Roman"/>
                <a:cs typeface="Arial"/>
              </a:rPr>
              <a:t>(</a:t>
            </a:r>
            <a:r>
              <a:rPr lang="en-GB" sz="1100" spc="-20" dirty="0">
                <a:latin typeface="Arial"/>
                <a:ea typeface="Times New Roman"/>
                <a:cs typeface="Arial"/>
              </a:rPr>
              <a:t>M</a:t>
            </a:r>
            <a:r>
              <a:rPr lang="en-GB" sz="1100" dirty="0">
                <a:latin typeface="Arial"/>
                <a:ea typeface="Times New Roman"/>
                <a:cs typeface="Arial"/>
              </a:rPr>
              <a:t>arch</a:t>
            </a:r>
            <a:r>
              <a:rPr lang="en-GB" sz="1100" spc="-20" dirty="0">
                <a:latin typeface="Arial"/>
                <a:ea typeface="Times New Roman"/>
                <a:cs typeface="Arial"/>
              </a:rPr>
              <a:t> </a:t>
            </a:r>
            <a:r>
              <a:rPr lang="en-GB" sz="1100" dirty="0">
                <a:latin typeface="Arial"/>
                <a:ea typeface="Times New Roman"/>
                <a:cs typeface="Arial"/>
              </a:rPr>
              <a:t>2</a:t>
            </a:r>
            <a:r>
              <a:rPr lang="en-GB" sz="1100" spc="-20" dirty="0">
                <a:latin typeface="Arial"/>
                <a:ea typeface="Times New Roman"/>
                <a:cs typeface="Arial"/>
              </a:rPr>
              <a:t>0</a:t>
            </a:r>
            <a:r>
              <a:rPr lang="en-GB" sz="1100" dirty="0">
                <a:latin typeface="Arial"/>
                <a:ea typeface="Times New Roman"/>
                <a:cs typeface="Arial"/>
              </a:rPr>
              <a:t>1</a:t>
            </a:r>
            <a:r>
              <a:rPr lang="en-GB" sz="1100" spc="-20" dirty="0">
                <a:latin typeface="Arial"/>
                <a:ea typeface="Times New Roman"/>
                <a:cs typeface="Arial"/>
              </a:rPr>
              <a:t>1</a:t>
            </a:r>
            <a:r>
              <a:rPr lang="en-GB" sz="1100" dirty="0">
                <a:latin typeface="Arial"/>
                <a:ea typeface="Times New Roman"/>
                <a:cs typeface="Arial"/>
              </a:rPr>
              <a:t>)</a:t>
            </a:r>
            <a:endParaRPr lang="en-GB" sz="1000" dirty="0">
              <a:latin typeface="Arial"/>
              <a:ea typeface="Times New Roman"/>
              <a:cs typeface="Times New Roman"/>
            </a:endParaRPr>
          </a:p>
          <a:p>
            <a:pPr marL="342900" lvl="0" indent="-342900" algn="just" eaLnBrk="0" hangingPunct="0">
              <a:spcAft>
                <a:spcPts val="0"/>
              </a:spcAft>
              <a:buFont typeface="Symbol"/>
              <a:buChar char=""/>
              <a:tabLst>
                <a:tab pos="790575" algn="l"/>
              </a:tabLst>
            </a:pPr>
            <a:r>
              <a:rPr lang="en-GB" sz="1100" dirty="0">
                <a:latin typeface="Arial"/>
                <a:ea typeface="Times New Roman"/>
                <a:cs typeface="Arial"/>
              </a:rPr>
              <a:t>Jo</a:t>
            </a:r>
            <a:r>
              <a:rPr lang="en-GB" sz="1100" spc="-10" dirty="0">
                <a:latin typeface="Arial"/>
                <a:ea typeface="Times New Roman"/>
                <a:cs typeface="Arial"/>
              </a:rPr>
              <a:t>i</a:t>
            </a:r>
            <a:r>
              <a:rPr lang="en-GB" sz="1100" spc="-15" dirty="0">
                <a:latin typeface="Arial"/>
                <a:ea typeface="Times New Roman"/>
                <a:cs typeface="Arial"/>
              </a:rPr>
              <a:t>n</a:t>
            </a:r>
            <a:r>
              <a:rPr lang="en-GB" sz="1100" dirty="0">
                <a:latin typeface="Arial"/>
                <a:ea typeface="Times New Roman"/>
                <a:cs typeface="Arial"/>
              </a:rPr>
              <a:t>t</a:t>
            </a:r>
            <a:r>
              <a:rPr lang="en-GB" sz="1100" spc="-15" dirty="0">
                <a:latin typeface="Arial"/>
                <a:ea typeface="Times New Roman"/>
                <a:cs typeface="Arial"/>
              </a:rPr>
              <a:t> </a:t>
            </a:r>
            <a:r>
              <a:rPr lang="en-GB" sz="1100" spc="-10" dirty="0">
                <a:latin typeface="Arial"/>
                <a:ea typeface="Times New Roman"/>
                <a:cs typeface="Arial"/>
              </a:rPr>
              <a:t>N</a:t>
            </a:r>
            <a:r>
              <a:rPr lang="en-GB" sz="1100" spc="-15" dirty="0">
                <a:latin typeface="Arial"/>
                <a:ea typeface="Times New Roman"/>
                <a:cs typeface="Arial"/>
              </a:rPr>
              <a:t>e</a:t>
            </a:r>
            <a:r>
              <a:rPr lang="en-GB" sz="1100" dirty="0">
                <a:latin typeface="Arial"/>
                <a:ea typeface="Times New Roman"/>
                <a:cs typeface="Arial"/>
              </a:rPr>
              <a:t>g</a:t>
            </a:r>
            <a:r>
              <a:rPr lang="en-GB" sz="1100" spc="-20" dirty="0">
                <a:latin typeface="Arial"/>
                <a:ea typeface="Times New Roman"/>
                <a:cs typeface="Arial"/>
              </a:rPr>
              <a:t>o</a:t>
            </a:r>
            <a:r>
              <a:rPr lang="en-GB" sz="1100" dirty="0">
                <a:latin typeface="Arial"/>
                <a:ea typeface="Times New Roman"/>
                <a:cs typeface="Arial"/>
              </a:rPr>
              <a:t>t</a:t>
            </a:r>
            <a:r>
              <a:rPr lang="en-GB" sz="1100" spc="-10" dirty="0">
                <a:latin typeface="Arial"/>
                <a:ea typeface="Times New Roman"/>
                <a:cs typeface="Arial"/>
              </a:rPr>
              <a:t>i</a:t>
            </a:r>
            <a:r>
              <a:rPr lang="en-GB" sz="1100" spc="-15" dirty="0">
                <a:latin typeface="Arial"/>
                <a:ea typeface="Times New Roman"/>
                <a:cs typeface="Arial"/>
              </a:rPr>
              <a:t>a</a:t>
            </a:r>
            <a:r>
              <a:rPr lang="en-GB" sz="1100" dirty="0">
                <a:latin typeface="Arial"/>
                <a:ea typeface="Times New Roman"/>
                <a:cs typeface="Arial"/>
              </a:rPr>
              <a:t>t</a:t>
            </a:r>
            <a:r>
              <a:rPr lang="en-GB" sz="1100" spc="-20" dirty="0">
                <a:latin typeface="Arial"/>
                <a:ea typeface="Times New Roman"/>
                <a:cs typeface="Arial"/>
              </a:rPr>
              <a:t>i</a:t>
            </a:r>
            <a:r>
              <a:rPr lang="en-GB" sz="1100" spc="-15" dirty="0">
                <a:latin typeface="Arial"/>
                <a:ea typeface="Times New Roman"/>
                <a:cs typeface="Arial"/>
              </a:rPr>
              <a:t>n</a:t>
            </a:r>
            <a:r>
              <a:rPr lang="en-GB" sz="1100" dirty="0">
                <a:latin typeface="Arial"/>
                <a:ea typeface="Times New Roman"/>
                <a:cs typeface="Arial"/>
              </a:rPr>
              <a:t>g </a:t>
            </a:r>
            <a:r>
              <a:rPr lang="en-GB" sz="1100" spc="-15" dirty="0">
                <a:latin typeface="Arial"/>
                <a:ea typeface="Times New Roman"/>
                <a:cs typeface="Arial"/>
              </a:rPr>
              <a:t>Co</a:t>
            </a:r>
            <a:r>
              <a:rPr lang="en-GB" sz="1100" spc="-10" dirty="0">
                <a:latin typeface="Arial"/>
                <a:ea typeface="Times New Roman"/>
                <a:cs typeface="Arial"/>
              </a:rPr>
              <a:t>m</a:t>
            </a:r>
            <a:r>
              <a:rPr lang="en-GB" sz="1100" dirty="0">
                <a:latin typeface="Arial"/>
                <a:ea typeface="Times New Roman"/>
                <a:cs typeface="Arial"/>
              </a:rPr>
              <a:t>m</a:t>
            </a:r>
            <a:r>
              <a:rPr lang="en-GB" sz="1100" spc="-20" dirty="0">
                <a:latin typeface="Arial"/>
                <a:ea typeface="Times New Roman"/>
                <a:cs typeface="Arial"/>
              </a:rPr>
              <a:t>i</a:t>
            </a:r>
            <a:r>
              <a:rPr lang="en-GB" sz="1100" spc="-10" dirty="0">
                <a:latin typeface="Arial"/>
                <a:ea typeface="Times New Roman"/>
                <a:cs typeface="Arial"/>
              </a:rPr>
              <a:t>t</a:t>
            </a:r>
            <a:r>
              <a:rPr lang="en-GB" sz="1100" dirty="0">
                <a:latin typeface="Arial"/>
                <a:ea typeface="Times New Roman"/>
                <a:cs typeface="Arial"/>
              </a:rPr>
              <a:t>t</a:t>
            </a:r>
            <a:r>
              <a:rPr lang="en-GB" sz="1100" spc="-15" dirty="0">
                <a:latin typeface="Arial"/>
                <a:ea typeface="Times New Roman"/>
                <a:cs typeface="Arial"/>
              </a:rPr>
              <a:t>e</a:t>
            </a:r>
            <a:r>
              <a:rPr lang="en-GB" sz="1100" dirty="0">
                <a:latin typeface="Arial"/>
                <a:ea typeface="Times New Roman"/>
                <a:cs typeface="Arial"/>
              </a:rPr>
              <a:t>e</a:t>
            </a:r>
            <a:r>
              <a:rPr lang="en-GB" sz="1100" spc="-20" dirty="0">
                <a:latin typeface="Arial"/>
                <a:ea typeface="Times New Roman"/>
                <a:cs typeface="Arial"/>
              </a:rPr>
              <a:t> </a:t>
            </a:r>
            <a:r>
              <a:rPr lang="en-GB" sz="1100" dirty="0">
                <a:latin typeface="Arial"/>
                <a:ea typeface="Times New Roman"/>
                <a:cs typeface="Arial"/>
              </a:rPr>
              <a:t>f</a:t>
            </a:r>
            <a:r>
              <a:rPr lang="en-GB" sz="1100" spc="-15" dirty="0">
                <a:latin typeface="Arial"/>
                <a:ea typeface="Times New Roman"/>
                <a:cs typeface="Arial"/>
              </a:rPr>
              <a:t>o</a:t>
            </a:r>
            <a:r>
              <a:rPr lang="en-GB" sz="1100" dirty="0">
                <a:latin typeface="Arial"/>
                <a:ea typeface="Times New Roman"/>
                <a:cs typeface="Arial"/>
              </a:rPr>
              <a:t>r</a:t>
            </a:r>
            <a:r>
              <a:rPr lang="en-GB" sz="1100" spc="-5" dirty="0">
                <a:latin typeface="Arial"/>
                <a:ea typeface="Times New Roman"/>
                <a:cs typeface="Arial"/>
              </a:rPr>
              <a:t> </a:t>
            </a:r>
            <a:r>
              <a:rPr lang="en-GB" sz="1100" spc="-15" dirty="0">
                <a:latin typeface="Arial"/>
                <a:ea typeface="Times New Roman"/>
                <a:cs typeface="Arial"/>
              </a:rPr>
              <a:t>L</a:t>
            </a:r>
            <a:r>
              <a:rPr lang="en-GB" sz="1100" dirty="0">
                <a:latin typeface="Arial"/>
                <a:ea typeface="Times New Roman"/>
                <a:cs typeface="Arial"/>
              </a:rPr>
              <a:t>o</a:t>
            </a:r>
            <a:r>
              <a:rPr lang="en-GB" sz="1100" spc="-15" dirty="0">
                <a:latin typeface="Arial"/>
                <a:ea typeface="Times New Roman"/>
                <a:cs typeface="Arial"/>
              </a:rPr>
              <a:t>c</a:t>
            </a:r>
            <a:r>
              <a:rPr lang="en-GB" sz="1100" dirty="0">
                <a:latin typeface="Arial"/>
                <a:ea typeface="Times New Roman"/>
                <a:cs typeface="Arial"/>
              </a:rPr>
              <a:t>al</a:t>
            </a:r>
            <a:r>
              <a:rPr lang="en-GB" sz="1100" spc="-15" dirty="0">
                <a:latin typeface="Arial"/>
                <a:ea typeface="Times New Roman"/>
                <a:cs typeface="Arial"/>
              </a:rPr>
              <a:t> </a:t>
            </a:r>
            <a:r>
              <a:rPr lang="en-GB" sz="1100" spc="-20" dirty="0">
                <a:latin typeface="Arial"/>
                <a:ea typeface="Times New Roman"/>
                <a:cs typeface="Arial"/>
              </a:rPr>
              <a:t>A</a:t>
            </a:r>
            <a:r>
              <a:rPr lang="en-GB" sz="1100" spc="-15" dirty="0">
                <a:latin typeface="Arial"/>
                <a:ea typeface="Times New Roman"/>
                <a:cs typeface="Arial"/>
              </a:rPr>
              <a:t>u</a:t>
            </a:r>
            <a:r>
              <a:rPr lang="en-GB" sz="1100" dirty="0">
                <a:latin typeface="Arial"/>
                <a:ea typeface="Times New Roman"/>
                <a:cs typeface="Arial"/>
              </a:rPr>
              <a:t>th</a:t>
            </a:r>
            <a:r>
              <a:rPr lang="en-GB" sz="1100" spc="-20" dirty="0">
                <a:latin typeface="Arial"/>
                <a:ea typeface="Times New Roman"/>
                <a:cs typeface="Arial"/>
              </a:rPr>
              <a:t>o</a:t>
            </a:r>
            <a:r>
              <a:rPr lang="en-GB" sz="1100" dirty="0">
                <a:latin typeface="Arial"/>
                <a:ea typeface="Times New Roman"/>
                <a:cs typeface="Arial"/>
              </a:rPr>
              <a:t>r</a:t>
            </a:r>
            <a:r>
              <a:rPr lang="en-GB" sz="1100" spc="-20" dirty="0">
                <a:latin typeface="Arial"/>
                <a:ea typeface="Times New Roman"/>
                <a:cs typeface="Arial"/>
              </a:rPr>
              <a:t>i</a:t>
            </a:r>
            <a:r>
              <a:rPr lang="en-GB" sz="1100" dirty="0">
                <a:latin typeface="Arial"/>
                <a:ea typeface="Times New Roman"/>
                <a:cs typeface="Arial"/>
              </a:rPr>
              <a:t>ty</a:t>
            </a:r>
            <a:r>
              <a:rPr lang="en-GB" sz="1100" spc="-20" dirty="0">
                <a:latin typeface="Arial"/>
                <a:ea typeface="Times New Roman"/>
                <a:cs typeface="Arial"/>
              </a:rPr>
              <a:t> C</a:t>
            </a:r>
            <a:r>
              <a:rPr lang="en-GB" sz="1100" dirty="0">
                <a:latin typeface="Arial"/>
                <a:ea typeface="Times New Roman"/>
                <a:cs typeface="Arial"/>
              </a:rPr>
              <a:t>h</a:t>
            </a:r>
            <a:r>
              <a:rPr lang="en-GB" sz="1100" spc="-10" dirty="0">
                <a:latin typeface="Arial"/>
                <a:ea typeface="Times New Roman"/>
                <a:cs typeface="Arial"/>
              </a:rPr>
              <a:t>i</a:t>
            </a:r>
            <a:r>
              <a:rPr lang="en-GB" sz="1100" spc="-15" dirty="0">
                <a:latin typeface="Arial"/>
                <a:ea typeface="Times New Roman"/>
                <a:cs typeface="Arial"/>
              </a:rPr>
              <a:t>e</a:t>
            </a:r>
            <a:r>
              <a:rPr lang="en-GB" sz="1100" dirty="0">
                <a:latin typeface="Arial"/>
                <a:ea typeface="Times New Roman"/>
                <a:cs typeface="Arial"/>
              </a:rPr>
              <a:t>f</a:t>
            </a:r>
            <a:r>
              <a:rPr lang="en-GB" sz="1100" spc="-5" dirty="0">
                <a:latin typeface="Arial"/>
                <a:ea typeface="Times New Roman"/>
                <a:cs typeface="Arial"/>
              </a:rPr>
              <a:t> E</a:t>
            </a:r>
            <a:r>
              <a:rPr lang="en-GB" sz="1100" spc="-15" dirty="0">
                <a:latin typeface="Arial"/>
                <a:ea typeface="Times New Roman"/>
                <a:cs typeface="Arial"/>
              </a:rPr>
              <a:t>xe</a:t>
            </a:r>
            <a:r>
              <a:rPr lang="en-GB" sz="1100" dirty="0">
                <a:latin typeface="Arial"/>
                <a:ea typeface="Times New Roman"/>
                <a:cs typeface="Arial"/>
              </a:rPr>
              <a:t>c</a:t>
            </a:r>
            <a:r>
              <a:rPr lang="en-GB" sz="1100" spc="-15" dirty="0">
                <a:latin typeface="Arial"/>
                <a:ea typeface="Times New Roman"/>
                <a:cs typeface="Arial"/>
              </a:rPr>
              <a:t>u</a:t>
            </a:r>
            <a:r>
              <a:rPr lang="en-GB" sz="1100" dirty="0">
                <a:latin typeface="Arial"/>
                <a:ea typeface="Times New Roman"/>
                <a:cs typeface="Arial"/>
              </a:rPr>
              <a:t>t</a:t>
            </a:r>
            <a:r>
              <a:rPr lang="en-GB" sz="1100" spc="-10" dirty="0">
                <a:latin typeface="Arial"/>
                <a:ea typeface="Times New Roman"/>
                <a:cs typeface="Arial"/>
              </a:rPr>
              <a:t>i</a:t>
            </a:r>
            <a:r>
              <a:rPr lang="en-GB" sz="1100" spc="-15" dirty="0">
                <a:latin typeface="Arial"/>
                <a:ea typeface="Times New Roman"/>
                <a:cs typeface="Arial"/>
              </a:rPr>
              <a:t>ve</a:t>
            </a:r>
            <a:r>
              <a:rPr lang="en-GB" sz="1100" dirty="0">
                <a:latin typeface="Arial"/>
                <a:ea typeface="Times New Roman"/>
                <a:cs typeface="Arial"/>
              </a:rPr>
              <a:t>s</a:t>
            </a:r>
            <a:endParaRPr lang="en-GB" sz="1000" dirty="0">
              <a:latin typeface="Arial"/>
              <a:ea typeface="Times New Roman"/>
              <a:cs typeface="Times New Roman"/>
            </a:endParaRPr>
          </a:p>
          <a:p>
            <a:pPr marL="342900" lvl="0" indent="-342900" algn="just" eaLnBrk="0" hangingPunct="0">
              <a:spcAft>
                <a:spcPts val="0"/>
              </a:spcAft>
              <a:buFont typeface="Symbol"/>
              <a:buChar char=""/>
              <a:tabLst>
                <a:tab pos="790575" algn="l"/>
              </a:tabLst>
            </a:pPr>
            <a:r>
              <a:rPr lang="en-GB" sz="1100" dirty="0">
                <a:latin typeface="Arial"/>
                <a:ea typeface="Times New Roman"/>
                <a:cs typeface="Arial"/>
              </a:rPr>
              <a:t>Jo</a:t>
            </a:r>
            <a:r>
              <a:rPr lang="en-GB" sz="1100" spc="-10" dirty="0">
                <a:latin typeface="Arial"/>
                <a:ea typeface="Times New Roman"/>
                <a:cs typeface="Arial"/>
              </a:rPr>
              <a:t>i</a:t>
            </a:r>
            <a:r>
              <a:rPr lang="en-GB" sz="1100" spc="-15" dirty="0">
                <a:latin typeface="Arial"/>
                <a:ea typeface="Times New Roman"/>
                <a:cs typeface="Arial"/>
              </a:rPr>
              <a:t>n</a:t>
            </a:r>
            <a:r>
              <a:rPr lang="en-GB" sz="1100" dirty="0">
                <a:latin typeface="Arial"/>
                <a:ea typeface="Times New Roman"/>
                <a:cs typeface="Arial"/>
              </a:rPr>
              <a:t>t</a:t>
            </a:r>
            <a:r>
              <a:rPr lang="en-GB" sz="1100" spc="-15" dirty="0">
                <a:latin typeface="Arial"/>
                <a:ea typeface="Times New Roman"/>
                <a:cs typeface="Arial"/>
              </a:rPr>
              <a:t> </a:t>
            </a:r>
            <a:r>
              <a:rPr lang="en-GB" sz="1100" spc="-10" dirty="0">
                <a:latin typeface="Arial"/>
                <a:ea typeface="Times New Roman"/>
                <a:cs typeface="Arial"/>
              </a:rPr>
              <a:t>N</a:t>
            </a:r>
            <a:r>
              <a:rPr lang="en-GB" sz="1100" spc="-15" dirty="0">
                <a:latin typeface="Arial"/>
                <a:ea typeface="Times New Roman"/>
                <a:cs typeface="Arial"/>
              </a:rPr>
              <a:t>e</a:t>
            </a:r>
            <a:r>
              <a:rPr lang="en-GB" sz="1100" dirty="0">
                <a:latin typeface="Arial"/>
                <a:ea typeface="Times New Roman"/>
                <a:cs typeface="Arial"/>
              </a:rPr>
              <a:t>g</a:t>
            </a:r>
            <a:r>
              <a:rPr lang="en-GB" sz="1100" spc="-20" dirty="0">
                <a:latin typeface="Arial"/>
                <a:ea typeface="Times New Roman"/>
                <a:cs typeface="Arial"/>
              </a:rPr>
              <a:t>o</a:t>
            </a:r>
            <a:r>
              <a:rPr lang="en-GB" sz="1100" dirty="0">
                <a:latin typeface="Arial"/>
                <a:ea typeface="Times New Roman"/>
                <a:cs typeface="Arial"/>
              </a:rPr>
              <a:t>t</a:t>
            </a:r>
            <a:r>
              <a:rPr lang="en-GB" sz="1100" spc="-10" dirty="0">
                <a:latin typeface="Arial"/>
                <a:ea typeface="Times New Roman"/>
                <a:cs typeface="Arial"/>
              </a:rPr>
              <a:t>i</a:t>
            </a:r>
            <a:r>
              <a:rPr lang="en-GB" sz="1100" spc="-15" dirty="0">
                <a:latin typeface="Arial"/>
                <a:ea typeface="Times New Roman"/>
                <a:cs typeface="Arial"/>
              </a:rPr>
              <a:t>a</a:t>
            </a:r>
            <a:r>
              <a:rPr lang="en-GB" sz="1100" dirty="0">
                <a:latin typeface="Arial"/>
                <a:ea typeface="Times New Roman"/>
                <a:cs typeface="Arial"/>
              </a:rPr>
              <a:t>t</a:t>
            </a:r>
            <a:r>
              <a:rPr lang="en-GB" sz="1100" spc="-20" dirty="0">
                <a:latin typeface="Arial"/>
                <a:ea typeface="Times New Roman"/>
                <a:cs typeface="Arial"/>
              </a:rPr>
              <a:t>i</a:t>
            </a:r>
            <a:r>
              <a:rPr lang="en-GB" sz="1100" spc="-15" dirty="0">
                <a:latin typeface="Arial"/>
                <a:ea typeface="Times New Roman"/>
                <a:cs typeface="Arial"/>
              </a:rPr>
              <a:t>n</a:t>
            </a:r>
            <a:r>
              <a:rPr lang="en-GB" sz="1100" dirty="0">
                <a:latin typeface="Arial"/>
                <a:ea typeface="Times New Roman"/>
                <a:cs typeface="Arial"/>
              </a:rPr>
              <a:t>g </a:t>
            </a:r>
            <a:r>
              <a:rPr lang="en-GB" sz="1100" spc="-15" dirty="0">
                <a:latin typeface="Arial"/>
                <a:ea typeface="Times New Roman"/>
                <a:cs typeface="Arial"/>
              </a:rPr>
              <a:t>Co</a:t>
            </a:r>
            <a:r>
              <a:rPr lang="en-GB" sz="1100" spc="-10" dirty="0">
                <a:latin typeface="Arial"/>
                <a:ea typeface="Times New Roman"/>
                <a:cs typeface="Arial"/>
              </a:rPr>
              <a:t>m</a:t>
            </a:r>
            <a:r>
              <a:rPr lang="en-GB" sz="1100" dirty="0">
                <a:latin typeface="Arial"/>
                <a:ea typeface="Times New Roman"/>
                <a:cs typeface="Arial"/>
              </a:rPr>
              <a:t>m</a:t>
            </a:r>
            <a:r>
              <a:rPr lang="en-GB" sz="1100" spc="-20" dirty="0">
                <a:latin typeface="Arial"/>
                <a:ea typeface="Times New Roman"/>
                <a:cs typeface="Arial"/>
              </a:rPr>
              <a:t>i</a:t>
            </a:r>
            <a:r>
              <a:rPr lang="en-GB" sz="1100" spc="-10" dirty="0">
                <a:latin typeface="Arial"/>
                <a:ea typeface="Times New Roman"/>
                <a:cs typeface="Arial"/>
              </a:rPr>
              <a:t>t</a:t>
            </a:r>
            <a:r>
              <a:rPr lang="en-GB" sz="1100" dirty="0">
                <a:latin typeface="Arial"/>
                <a:ea typeface="Times New Roman"/>
                <a:cs typeface="Arial"/>
              </a:rPr>
              <a:t>t</a:t>
            </a:r>
            <a:r>
              <a:rPr lang="en-GB" sz="1100" spc="-15" dirty="0">
                <a:latin typeface="Arial"/>
                <a:ea typeface="Times New Roman"/>
                <a:cs typeface="Arial"/>
              </a:rPr>
              <a:t>e</a:t>
            </a:r>
            <a:r>
              <a:rPr lang="en-GB" sz="1100" dirty="0">
                <a:latin typeface="Arial"/>
                <a:ea typeface="Times New Roman"/>
                <a:cs typeface="Arial"/>
              </a:rPr>
              <a:t>e</a:t>
            </a:r>
            <a:r>
              <a:rPr lang="en-GB" sz="1100" spc="-20" dirty="0">
                <a:latin typeface="Arial"/>
                <a:ea typeface="Times New Roman"/>
                <a:cs typeface="Arial"/>
              </a:rPr>
              <a:t> </a:t>
            </a:r>
            <a:r>
              <a:rPr lang="en-GB" sz="1100" dirty="0">
                <a:latin typeface="Arial"/>
                <a:ea typeface="Times New Roman"/>
                <a:cs typeface="Arial"/>
              </a:rPr>
              <a:t>f</a:t>
            </a:r>
            <a:r>
              <a:rPr lang="en-GB" sz="1100" spc="-15" dirty="0">
                <a:latin typeface="Arial"/>
                <a:ea typeface="Times New Roman"/>
                <a:cs typeface="Arial"/>
              </a:rPr>
              <a:t>o</a:t>
            </a:r>
            <a:r>
              <a:rPr lang="en-GB" sz="1100" dirty="0">
                <a:latin typeface="Arial"/>
                <a:ea typeface="Times New Roman"/>
                <a:cs typeface="Arial"/>
              </a:rPr>
              <a:t>r</a:t>
            </a:r>
            <a:r>
              <a:rPr lang="en-GB" sz="1100" spc="-5" dirty="0">
                <a:latin typeface="Arial"/>
                <a:ea typeface="Times New Roman"/>
                <a:cs typeface="Arial"/>
              </a:rPr>
              <a:t> </a:t>
            </a:r>
            <a:r>
              <a:rPr lang="en-GB" sz="1100" spc="-20" dirty="0">
                <a:latin typeface="Arial"/>
                <a:ea typeface="Times New Roman"/>
                <a:cs typeface="Arial"/>
              </a:rPr>
              <a:t>C</a:t>
            </a:r>
            <a:r>
              <a:rPr lang="en-GB" sz="1100" dirty="0">
                <a:latin typeface="Arial"/>
                <a:ea typeface="Times New Roman"/>
                <a:cs typeface="Arial"/>
              </a:rPr>
              <a:t>h</a:t>
            </a:r>
            <a:r>
              <a:rPr lang="en-GB" sz="1100" spc="-10" dirty="0">
                <a:latin typeface="Arial"/>
                <a:ea typeface="Times New Roman"/>
                <a:cs typeface="Arial"/>
              </a:rPr>
              <a:t>i</a:t>
            </a:r>
            <a:r>
              <a:rPr lang="en-GB" sz="1100" spc="-15" dirty="0">
                <a:latin typeface="Arial"/>
                <a:ea typeface="Times New Roman"/>
                <a:cs typeface="Arial"/>
              </a:rPr>
              <a:t>e</a:t>
            </a:r>
            <a:r>
              <a:rPr lang="en-GB" sz="1100" dirty="0">
                <a:latin typeface="Arial"/>
                <a:ea typeface="Times New Roman"/>
                <a:cs typeface="Arial"/>
              </a:rPr>
              <a:t>f</a:t>
            </a:r>
            <a:r>
              <a:rPr lang="en-GB" sz="1100" spc="-5" dirty="0">
                <a:latin typeface="Arial"/>
                <a:ea typeface="Times New Roman"/>
                <a:cs typeface="Arial"/>
              </a:rPr>
              <a:t> </a:t>
            </a:r>
            <a:r>
              <a:rPr lang="en-GB" sz="1100" spc="-20" dirty="0">
                <a:latin typeface="Arial"/>
                <a:ea typeface="Times New Roman"/>
                <a:cs typeface="Arial"/>
              </a:rPr>
              <a:t>O</a:t>
            </a:r>
            <a:r>
              <a:rPr lang="en-GB" sz="1100" spc="-10" dirty="0">
                <a:latin typeface="Arial"/>
                <a:ea typeface="Times New Roman"/>
                <a:cs typeface="Arial"/>
              </a:rPr>
              <a:t>f</a:t>
            </a:r>
            <a:r>
              <a:rPr lang="en-GB" sz="1100" dirty="0">
                <a:latin typeface="Arial"/>
                <a:ea typeface="Times New Roman"/>
                <a:cs typeface="Arial"/>
              </a:rPr>
              <a:t>f</a:t>
            </a:r>
            <a:r>
              <a:rPr lang="en-GB" sz="1100" spc="-20" dirty="0">
                <a:latin typeface="Arial"/>
                <a:ea typeface="Times New Roman"/>
                <a:cs typeface="Arial"/>
              </a:rPr>
              <a:t>i</a:t>
            </a:r>
            <a:r>
              <a:rPr lang="en-GB" sz="1100" dirty="0">
                <a:latin typeface="Arial"/>
                <a:ea typeface="Times New Roman"/>
                <a:cs typeface="Arial"/>
              </a:rPr>
              <a:t>c</a:t>
            </a:r>
            <a:r>
              <a:rPr lang="en-GB" sz="1100" spc="-15" dirty="0">
                <a:latin typeface="Arial"/>
                <a:ea typeface="Times New Roman"/>
                <a:cs typeface="Arial"/>
              </a:rPr>
              <a:t>e</a:t>
            </a:r>
            <a:r>
              <a:rPr lang="en-GB" sz="1100" spc="-10" dirty="0">
                <a:latin typeface="Arial"/>
                <a:ea typeface="Times New Roman"/>
                <a:cs typeface="Arial"/>
              </a:rPr>
              <a:t>r</a:t>
            </a:r>
            <a:r>
              <a:rPr lang="en-GB" sz="1100" dirty="0">
                <a:latin typeface="Arial"/>
                <a:ea typeface="Times New Roman"/>
                <a:cs typeface="Arial"/>
              </a:rPr>
              <a:t>s</a:t>
            </a:r>
            <a:r>
              <a:rPr lang="en-GB" sz="1100" spc="-10" dirty="0">
                <a:latin typeface="Arial"/>
                <a:ea typeface="Times New Roman"/>
                <a:cs typeface="Arial"/>
              </a:rPr>
              <a:t> </a:t>
            </a:r>
            <a:r>
              <a:rPr lang="en-GB" sz="1100" spc="-15" dirty="0">
                <a:latin typeface="Arial"/>
                <a:ea typeface="Times New Roman"/>
                <a:cs typeface="Arial"/>
              </a:rPr>
              <a:t>o</a:t>
            </a:r>
            <a:r>
              <a:rPr lang="en-GB" sz="1100" dirty="0">
                <a:latin typeface="Arial"/>
                <a:ea typeface="Times New Roman"/>
                <a:cs typeface="Arial"/>
              </a:rPr>
              <a:t>f</a:t>
            </a:r>
            <a:r>
              <a:rPr lang="en-GB" sz="1100" spc="-5" dirty="0">
                <a:latin typeface="Arial"/>
                <a:ea typeface="Times New Roman"/>
                <a:cs typeface="Arial"/>
              </a:rPr>
              <a:t> </a:t>
            </a:r>
            <a:r>
              <a:rPr lang="en-GB" sz="1100" spc="-15" dirty="0">
                <a:latin typeface="Arial"/>
                <a:ea typeface="Times New Roman"/>
                <a:cs typeface="Arial"/>
              </a:rPr>
              <a:t>L</a:t>
            </a:r>
            <a:r>
              <a:rPr lang="en-GB" sz="1100" dirty="0">
                <a:latin typeface="Arial"/>
                <a:ea typeface="Times New Roman"/>
                <a:cs typeface="Arial"/>
              </a:rPr>
              <a:t>oc</a:t>
            </a:r>
            <a:r>
              <a:rPr lang="en-GB" sz="1100" spc="-5" dirty="0">
                <a:latin typeface="Arial"/>
                <a:ea typeface="Times New Roman"/>
                <a:cs typeface="Arial"/>
              </a:rPr>
              <a:t>a</a:t>
            </a:r>
            <a:r>
              <a:rPr lang="en-GB" sz="1100" dirty="0">
                <a:latin typeface="Arial"/>
                <a:ea typeface="Times New Roman"/>
                <a:cs typeface="Arial"/>
              </a:rPr>
              <a:t>l</a:t>
            </a:r>
            <a:r>
              <a:rPr lang="en-GB" sz="1100" spc="-25" dirty="0">
                <a:latin typeface="Arial"/>
                <a:ea typeface="Times New Roman"/>
                <a:cs typeface="Arial"/>
              </a:rPr>
              <a:t> </a:t>
            </a:r>
            <a:r>
              <a:rPr lang="en-GB" sz="1100" spc="-5" dirty="0">
                <a:latin typeface="Arial"/>
                <a:ea typeface="Times New Roman"/>
                <a:cs typeface="Arial"/>
              </a:rPr>
              <a:t>A</a:t>
            </a:r>
            <a:r>
              <a:rPr lang="en-GB" sz="1100" spc="-15" dirty="0">
                <a:latin typeface="Arial"/>
                <a:ea typeface="Times New Roman"/>
                <a:cs typeface="Arial"/>
              </a:rPr>
              <a:t>u</a:t>
            </a:r>
            <a:r>
              <a:rPr lang="en-GB" sz="1100" spc="-10" dirty="0">
                <a:latin typeface="Arial"/>
                <a:ea typeface="Times New Roman"/>
                <a:cs typeface="Arial"/>
              </a:rPr>
              <a:t>t</a:t>
            </a:r>
            <a:r>
              <a:rPr lang="en-GB" sz="1100" dirty="0">
                <a:latin typeface="Arial"/>
                <a:ea typeface="Times New Roman"/>
                <a:cs typeface="Arial"/>
              </a:rPr>
              <a:t>h</a:t>
            </a:r>
            <a:r>
              <a:rPr lang="en-GB" sz="1100" spc="-20" dirty="0">
                <a:latin typeface="Arial"/>
                <a:ea typeface="Times New Roman"/>
                <a:cs typeface="Arial"/>
              </a:rPr>
              <a:t>o</a:t>
            </a:r>
            <a:r>
              <a:rPr lang="en-GB" sz="1100" dirty="0">
                <a:latin typeface="Arial"/>
                <a:ea typeface="Times New Roman"/>
                <a:cs typeface="Arial"/>
              </a:rPr>
              <a:t>r</a:t>
            </a:r>
            <a:r>
              <a:rPr lang="en-GB" sz="1100" spc="-20" dirty="0">
                <a:latin typeface="Arial"/>
                <a:ea typeface="Times New Roman"/>
                <a:cs typeface="Arial"/>
              </a:rPr>
              <a:t>i</a:t>
            </a:r>
            <a:r>
              <a:rPr lang="en-GB" sz="1100" dirty="0">
                <a:latin typeface="Arial"/>
                <a:ea typeface="Times New Roman"/>
                <a:cs typeface="Arial"/>
              </a:rPr>
              <a:t>t</a:t>
            </a:r>
            <a:r>
              <a:rPr lang="en-GB" sz="1100" spc="-10" dirty="0">
                <a:latin typeface="Arial"/>
                <a:ea typeface="Times New Roman"/>
                <a:cs typeface="Arial"/>
              </a:rPr>
              <a:t>i</a:t>
            </a:r>
            <a:r>
              <a:rPr lang="en-GB" sz="1100" spc="-15" dirty="0">
                <a:latin typeface="Arial"/>
                <a:ea typeface="Times New Roman"/>
                <a:cs typeface="Arial"/>
              </a:rPr>
              <a:t>e</a:t>
            </a:r>
            <a:r>
              <a:rPr lang="en-GB" sz="1100" dirty="0">
                <a:latin typeface="Arial"/>
                <a:ea typeface="Times New Roman"/>
                <a:cs typeface="Arial"/>
              </a:rPr>
              <a:t>s</a:t>
            </a:r>
            <a:endParaRPr lang="en-GB" sz="1000" dirty="0">
              <a:latin typeface="Arial"/>
              <a:ea typeface="Times New Roman"/>
              <a:cs typeface="Times New Roman"/>
            </a:endParaRPr>
          </a:p>
          <a:p>
            <a:pPr marL="342900" lvl="0" indent="-342900" algn="just" eaLnBrk="0" hangingPunct="0">
              <a:spcAft>
                <a:spcPts val="0"/>
              </a:spcAft>
              <a:buFont typeface="Symbol"/>
              <a:buChar char=""/>
              <a:tabLst>
                <a:tab pos="790575" algn="l"/>
              </a:tabLst>
            </a:pPr>
            <a:r>
              <a:rPr lang="en-GB" sz="1100" dirty="0">
                <a:latin typeface="Arial"/>
                <a:ea typeface="Times New Roman"/>
                <a:cs typeface="Arial"/>
              </a:rPr>
              <a:t>L</a:t>
            </a:r>
            <a:r>
              <a:rPr lang="en-GB" sz="1100" spc="-5" dirty="0">
                <a:latin typeface="Arial"/>
                <a:ea typeface="Times New Roman"/>
                <a:cs typeface="Arial"/>
              </a:rPr>
              <a:t>o</a:t>
            </a:r>
            <a:r>
              <a:rPr lang="en-GB" sz="1100" spc="-15" dirty="0">
                <a:latin typeface="Arial"/>
                <a:ea typeface="Times New Roman"/>
                <a:cs typeface="Arial"/>
              </a:rPr>
              <a:t>c</a:t>
            </a:r>
            <a:r>
              <a:rPr lang="en-GB" sz="1100" dirty="0">
                <a:latin typeface="Arial"/>
                <a:ea typeface="Times New Roman"/>
                <a:cs typeface="Arial"/>
              </a:rPr>
              <a:t>al</a:t>
            </a:r>
            <a:r>
              <a:rPr lang="en-GB" sz="1100" spc="-25" dirty="0">
                <a:latin typeface="Arial"/>
                <a:ea typeface="Times New Roman"/>
                <a:cs typeface="Arial"/>
              </a:rPr>
              <a:t> </a:t>
            </a:r>
            <a:r>
              <a:rPr lang="en-GB" sz="1100" dirty="0">
                <a:latin typeface="Arial"/>
                <a:ea typeface="Times New Roman"/>
                <a:cs typeface="Arial"/>
              </a:rPr>
              <a:t>Go</a:t>
            </a:r>
            <a:r>
              <a:rPr lang="en-GB" sz="1100" spc="-15" dirty="0">
                <a:latin typeface="Arial"/>
                <a:ea typeface="Times New Roman"/>
                <a:cs typeface="Arial"/>
              </a:rPr>
              <a:t>ve</a:t>
            </a:r>
            <a:r>
              <a:rPr lang="en-GB" sz="1100" spc="-10" dirty="0">
                <a:latin typeface="Arial"/>
                <a:ea typeface="Times New Roman"/>
                <a:cs typeface="Arial"/>
              </a:rPr>
              <a:t>r</a:t>
            </a:r>
            <a:r>
              <a:rPr lang="en-GB" sz="1100" spc="-15" dirty="0">
                <a:latin typeface="Arial"/>
                <a:ea typeface="Times New Roman"/>
                <a:cs typeface="Arial"/>
              </a:rPr>
              <a:t>n</a:t>
            </a:r>
            <a:r>
              <a:rPr lang="en-GB" sz="1100" dirty="0">
                <a:latin typeface="Arial"/>
                <a:ea typeface="Times New Roman"/>
                <a:cs typeface="Arial"/>
              </a:rPr>
              <a:t>m</a:t>
            </a:r>
            <a:r>
              <a:rPr lang="en-GB" sz="1100" spc="-15" dirty="0">
                <a:latin typeface="Arial"/>
                <a:ea typeface="Times New Roman"/>
                <a:cs typeface="Arial"/>
              </a:rPr>
              <a:t>en</a:t>
            </a:r>
            <a:r>
              <a:rPr lang="en-GB" sz="1100" dirty="0">
                <a:latin typeface="Arial"/>
                <a:ea typeface="Times New Roman"/>
                <a:cs typeface="Arial"/>
              </a:rPr>
              <a:t>t</a:t>
            </a:r>
            <a:r>
              <a:rPr lang="en-GB" sz="1100" spc="-5" dirty="0">
                <a:latin typeface="Arial"/>
                <a:ea typeface="Times New Roman"/>
                <a:cs typeface="Arial"/>
              </a:rPr>
              <a:t> </a:t>
            </a:r>
            <a:r>
              <a:rPr lang="en-GB" sz="1100" spc="-10" dirty="0">
                <a:latin typeface="Arial"/>
                <a:ea typeface="Times New Roman"/>
                <a:cs typeface="Arial"/>
              </a:rPr>
              <a:t>(</a:t>
            </a:r>
            <a:r>
              <a:rPr lang="en-GB" sz="1100" spc="-5" dirty="0">
                <a:latin typeface="Arial"/>
                <a:ea typeface="Times New Roman"/>
                <a:cs typeface="Arial"/>
              </a:rPr>
              <a:t>E</a:t>
            </a:r>
            <a:r>
              <a:rPr lang="en-GB" sz="1100" spc="-15" dirty="0">
                <a:latin typeface="Arial"/>
                <a:ea typeface="Times New Roman"/>
                <a:cs typeface="Arial"/>
              </a:rPr>
              <a:t>a</a:t>
            </a:r>
            <a:r>
              <a:rPr lang="en-GB" sz="1100" dirty="0">
                <a:latin typeface="Arial"/>
                <a:ea typeface="Times New Roman"/>
                <a:cs typeface="Arial"/>
              </a:rPr>
              <a:t>r</a:t>
            </a:r>
            <a:r>
              <a:rPr lang="en-GB" sz="1100" spc="-10" dirty="0">
                <a:latin typeface="Arial"/>
                <a:ea typeface="Times New Roman"/>
                <a:cs typeface="Arial"/>
              </a:rPr>
              <a:t>l</a:t>
            </a:r>
            <a:r>
              <a:rPr lang="en-GB" sz="1100" dirty="0">
                <a:latin typeface="Arial"/>
                <a:ea typeface="Times New Roman"/>
                <a:cs typeface="Arial"/>
              </a:rPr>
              <a:t>y</a:t>
            </a:r>
            <a:r>
              <a:rPr lang="en-GB" sz="1100" spc="-30" dirty="0">
                <a:latin typeface="Arial"/>
                <a:ea typeface="Times New Roman"/>
                <a:cs typeface="Arial"/>
              </a:rPr>
              <a:t> </a:t>
            </a:r>
            <a:r>
              <a:rPr lang="en-GB" sz="1100" dirty="0">
                <a:latin typeface="Arial"/>
                <a:ea typeface="Times New Roman"/>
                <a:cs typeface="Arial"/>
              </a:rPr>
              <a:t>T</a:t>
            </a:r>
            <a:r>
              <a:rPr lang="en-GB" sz="1100" spc="-20" dirty="0">
                <a:latin typeface="Arial"/>
                <a:ea typeface="Times New Roman"/>
                <a:cs typeface="Arial"/>
              </a:rPr>
              <a:t>e</a:t>
            </a:r>
            <a:r>
              <a:rPr lang="en-GB" sz="1100" spc="-10" dirty="0">
                <a:latin typeface="Arial"/>
                <a:ea typeface="Times New Roman"/>
                <a:cs typeface="Arial"/>
              </a:rPr>
              <a:t>r</a:t>
            </a:r>
            <a:r>
              <a:rPr lang="en-GB" sz="1100" dirty="0">
                <a:latin typeface="Arial"/>
                <a:ea typeface="Times New Roman"/>
                <a:cs typeface="Arial"/>
              </a:rPr>
              <a:t>m</a:t>
            </a:r>
            <a:r>
              <a:rPr lang="en-GB" sz="1100" spc="-10" dirty="0">
                <a:latin typeface="Arial"/>
                <a:ea typeface="Times New Roman"/>
                <a:cs typeface="Arial"/>
              </a:rPr>
              <a:t>i</a:t>
            </a:r>
            <a:r>
              <a:rPr lang="en-GB" sz="1100" spc="-15" dirty="0">
                <a:latin typeface="Arial"/>
                <a:ea typeface="Times New Roman"/>
                <a:cs typeface="Arial"/>
              </a:rPr>
              <a:t>na</a:t>
            </a:r>
            <a:r>
              <a:rPr lang="en-GB" sz="1100" dirty="0">
                <a:latin typeface="Arial"/>
                <a:ea typeface="Times New Roman"/>
                <a:cs typeface="Arial"/>
              </a:rPr>
              <a:t>t</a:t>
            </a:r>
            <a:r>
              <a:rPr lang="en-GB" sz="1100" spc="-10" dirty="0">
                <a:latin typeface="Arial"/>
                <a:ea typeface="Times New Roman"/>
                <a:cs typeface="Arial"/>
              </a:rPr>
              <a:t>i</a:t>
            </a:r>
            <a:r>
              <a:rPr lang="en-GB" sz="1100" spc="-15" dirty="0">
                <a:latin typeface="Arial"/>
                <a:ea typeface="Times New Roman"/>
                <a:cs typeface="Arial"/>
              </a:rPr>
              <a:t>o</a:t>
            </a:r>
            <a:r>
              <a:rPr lang="en-GB" sz="1100" dirty="0">
                <a:latin typeface="Arial"/>
                <a:ea typeface="Times New Roman"/>
                <a:cs typeface="Arial"/>
              </a:rPr>
              <a:t>n</a:t>
            </a:r>
            <a:r>
              <a:rPr lang="en-GB" sz="1100" spc="-10" dirty="0">
                <a:latin typeface="Arial"/>
                <a:ea typeface="Times New Roman"/>
                <a:cs typeface="Arial"/>
              </a:rPr>
              <a:t> </a:t>
            </a:r>
            <a:r>
              <a:rPr lang="en-GB" sz="1100" spc="-15" dirty="0">
                <a:latin typeface="Arial"/>
                <a:ea typeface="Times New Roman"/>
                <a:cs typeface="Arial"/>
              </a:rPr>
              <a:t>o</a:t>
            </a:r>
            <a:r>
              <a:rPr lang="en-GB" sz="1100" dirty="0">
                <a:latin typeface="Arial"/>
                <a:ea typeface="Times New Roman"/>
                <a:cs typeface="Arial"/>
              </a:rPr>
              <a:t>f</a:t>
            </a:r>
            <a:r>
              <a:rPr lang="en-GB" sz="1100" spc="-5" dirty="0">
                <a:latin typeface="Arial"/>
                <a:ea typeface="Times New Roman"/>
                <a:cs typeface="Arial"/>
              </a:rPr>
              <a:t> </a:t>
            </a:r>
            <a:r>
              <a:rPr lang="en-GB" sz="1100" spc="-20" dirty="0">
                <a:latin typeface="Arial"/>
                <a:ea typeface="Times New Roman"/>
                <a:cs typeface="Arial"/>
              </a:rPr>
              <a:t>E</a:t>
            </a:r>
            <a:r>
              <a:rPr lang="en-GB" sz="1100" spc="-10" dirty="0">
                <a:latin typeface="Arial"/>
                <a:ea typeface="Times New Roman"/>
                <a:cs typeface="Arial"/>
              </a:rPr>
              <a:t>m</a:t>
            </a:r>
            <a:r>
              <a:rPr lang="en-GB" sz="1100" dirty="0">
                <a:latin typeface="Arial"/>
                <a:ea typeface="Times New Roman"/>
                <a:cs typeface="Arial"/>
              </a:rPr>
              <a:t>p</a:t>
            </a:r>
            <a:r>
              <a:rPr lang="en-GB" sz="1100" spc="-10" dirty="0">
                <a:latin typeface="Arial"/>
                <a:ea typeface="Times New Roman"/>
                <a:cs typeface="Arial"/>
              </a:rPr>
              <a:t>l</a:t>
            </a:r>
            <a:r>
              <a:rPr lang="en-GB" sz="1100" dirty="0">
                <a:latin typeface="Arial"/>
                <a:ea typeface="Times New Roman"/>
                <a:cs typeface="Arial"/>
              </a:rPr>
              <a:t>o</a:t>
            </a:r>
            <a:r>
              <a:rPr lang="en-GB" sz="1100" spc="-30" dirty="0">
                <a:latin typeface="Arial"/>
                <a:ea typeface="Times New Roman"/>
                <a:cs typeface="Arial"/>
              </a:rPr>
              <a:t>y</a:t>
            </a:r>
            <a:r>
              <a:rPr lang="en-GB" sz="1100" spc="-10" dirty="0">
                <a:latin typeface="Arial"/>
                <a:ea typeface="Times New Roman"/>
                <a:cs typeface="Arial"/>
              </a:rPr>
              <a:t>m</a:t>
            </a:r>
            <a:r>
              <a:rPr lang="en-GB" sz="1100" dirty="0">
                <a:latin typeface="Arial"/>
                <a:ea typeface="Times New Roman"/>
                <a:cs typeface="Arial"/>
              </a:rPr>
              <a:t>e</a:t>
            </a:r>
            <a:r>
              <a:rPr lang="en-GB" sz="1100" spc="-20" dirty="0">
                <a:latin typeface="Arial"/>
                <a:ea typeface="Times New Roman"/>
                <a:cs typeface="Arial"/>
              </a:rPr>
              <a:t>n</a:t>
            </a:r>
            <a:r>
              <a:rPr lang="en-GB" sz="1100" spc="-10" dirty="0">
                <a:latin typeface="Arial"/>
                <a:ea typeface="Times New Roman"/>
                <a:cs typeface="Arial"/>
              </a:rPr>
              <a:t>t)</a:t>
            </a:r>
            <a:r>
              <a:rPr lang="en-GB" sz="1100" dirty="0">
                <a:latin typeface="Arial"/>
                <a:ea typeface="Times New Roman"/>
                <a:cs typeface="Arial"/>
              </a:rPr>
              <a:t>(</a:t>
            </a:r>
            <a:r>
              <a:rPr lang="en-GB" sz="1100" spc="-10" dirty="0">
                <a:latin typeface="Arial"/>
                <a:ea typeface="Times New Roman"/>
                <a:cs typeface="Arial"/>
              </a:rPr>
              <a:t>Di</a:t>
            </a:r>
            <a:r>
              <a:rPr lang="en-GB" sz="1100" spc="-15" dirty="0">
                <a:latin typeface="Arial"/>
                <a:ea typeface="Times New Roman"/>
                <a:cs typeface="Arial"/>
              </a:rPr>
              <a:t>sc</a:t>
            </a:r>
            <a:r>
              <a:rPr lang="en-GB" sz="1100" dirty="0">
                <a:latin typeface="Arial"/>
                <a:ea typeface="Times New Roman"/>
                <a:cs typeface="Arial"/>
              </a:rPr>
              <a:t>r</a:t>
            </a:r>
            <a:r>
              <a:rPr lang="en-GB" sz="1100" spc="5" dirty="0">
                <a:latin typeface="Arial"/>
                <a:ea typeface="Times New Roman"/>
                <a:cs typeface="Arial"/>
              </a:rPr>
              <a:t>e</a:t>
            </a:r>
            <a:r>
              <a:rPr lang="en-GB" sz="1100" dirty="0">
                <a:latin typeface="Arial"/>
                <a:ea typeface="Times New Roman"/>
                <a:cs typeface="Arial"/>
              </a:rPr>
              <a:t>t</a:t>
            </a:r>
            <a:r>
              <a:rPr lang="en-GB" sz="1100" spc="-20" dirty="0">
                <a:latin typeface="Arial"/>
                <a:ea typeface="Times New Roman"/>
                <a:cs typeface="Arial"/>
              </a:rPr>
              <a:t>i</a:t>
            </a:r>
            <a:r>
              <a:rPr lang="en-GB" sz="1100" dirty="0">
                <a:latin typeface="Arial"/>
                <a:ea typeface="Times New Roman"/>
                <a:cs typeface="Arial"/>
              </a:rPr>
              <a:t>o</a:t>
            </a:r>
            <a:r>
              <a:rPr lang="en-GB" sz="1100" spc="-20" dirty="0">
                <a:latin typeface="Arial"/>
                <a:ea typeface="Times New Roman"/>
                <a:cs typeface="Arial"/>
              </a:rPr>
              <a:t>n</a:t>
            </a:r>
            <a:r>
              <a:rPr lang="en-GB" sz="1100" spc="-15" dirty="0">
                <a:latin typeface="Arial"/>
                <a:ea typeface="Times New Roman"/>
                <a:cs typeface="Arial"/>
              </a:rPr>
              <a:t>a</a:t>
            </a:r>
            <a:r>
              <a:rPr lang="en-GB" sz="1100" dirty="0">
                <a:latin typeface="Arial"/>
                <a:ea typeface="Times New Roman"/>
                <a:cs typeface="Arial"/>
              </a:rPr>
              <a:t>ry</a:t>
            </a:r>
            <a:r>
              <a:rPr lang="en-GB" sz="1100" spc="-10" dirty="0">
                <a:latin typeface="Arial"/>
                <a:ea typeface="Times New Roman"/>
                <a:cs typeface="Arial"/>
              </a:rPr>
              <a:t> </a:t>
            </a:r>
            <a:r>
              <a:rPr lang="en-GB" sz="1100" spc="-20" dirty="0">
                <a:latin typeface="Arial"/>
                <a:ea typeface="Times New Roman"/>
                <a:cs typeface="Arial"/>
              </a:rPr>
              <a:t>C</a:t>
            </a:r>
            <a:r>
              <a:rPr lang="en-GB" sz="1100" spc="-15" dirty="0">
                <a:latin typeface="Arial"/>
                <a:ea typeface="Times New Roman"/>
                <a:cs typeface="Arial"/>
              </a:rPr>
              <a:t>o</a:t>
            </a:r>
            <a:r>
              <a:rPr lang="en-GB" sz="1100" dirty="0">
                <a:latin typeface="Arial"/>
                <a:ea typeface="Times New Roman"/>
                <a:cs typeface="Arial"/>
              </a:rPr>
              <a:t>m</a:t>
            </a:r>
            <a:r>
              <a:rPr lang="en-GB" sz="1100" spc="-15" dirty="0">
                <a:latin typeface="Arial"/>
                <a:ea typeface="Times New Roman"/>
                <a:cs typeface="Arial"/>
              </a:rPr>
              <a:t>p</a:t>
            </a:r>
            <a:r>
              <a:rPr lang="en-GB" sz="1100" dirty="0">
                <a:latin typeface="Arial"/>
                <a:ea typeface="Times New Roman"/>
                <a:cs typeface="Arial"/>
              </a:rPr>
              <a:t>e</a:t>
            </a:r>
            <a:r>
              <a:rPr lang="en-GB" sz="1100" spc="-5" dirty="0">
                <a:latin typeface="Arial"/>
                <a:ea typeface="Times New Roman"/>
                <a:cs typeface="Arial"/>
              </a:rPr>
              <a:t>n</a:t>
            </a:r>
            <a:r>
              <a:rPr lang="en-GB" sz="1100" spc="-15" dirty="0">
                <a:latin typeface="Arial"/>
                <a:ea typeface="Times New Roman"/>
                <a:cs typeface="Arial"/>
              </a:rPr>
              <a:t>sa</a:t>
            </a:r>
            <a:r>
              <a:rPr lang="en-GB" sz="1100" dirty="0">
                <a:latin typeface="Arial"/>
                <a:ea typeface="Times New Roman"/>
                <a:cs typeface="Arial"/>
              </a:rPr>
              <a:t>t</a:t>
            </a:r>
            <a:r>
              <a:rPr lang="en-GB" sz="1100" spc="-10" dirty="0">
                <a:latin typeface="Arial"/>
                <a:ea typeface="Times New Roman"/>
                <a:cs typeface="Arial"/>
              </a:rPr>
              <a:t>i</a:t>
            </a:r>
            <a:r>
              <a:rPr lang="en-GB" sz="1100" spc="-15" dirty="0">
                <a:latin typeface="Arial"/>
                <a:ea typeface="Times New Roman"/>
                <a:cs typeface="Arial"/>
              </a:rPr>
              <a:t>on</a:t>
            </a:r>
            <a:r>
              <a:rPr lang="en-GB" sz="1100" dirty="0">
                <a:latin typeface="Arial"/>
                <a:ea typeface="Times New Roman"/>
                <a:cs typeface="Arial"/>
              </a:rPr>
              <a:t>) (</a:t>
            </a:r>
            <a:r>
              <a:rPr lang="en-GB" sz="1100" spc="-20" dirty="0">
                <a:latin typeface="Arial"/>
                <a:ea typeface="Times New Roman"/>
                <a:cs typeface="Arial"/>
              </a:rPr>
              <a:t>E</a:t>
            </a:r>
            <a:r>
              <a:rPr lang="en-GB" sz="1100" spc="-15" dirty="0">
                <a:latin typeface="Arial"/>
                <a:ea typeface="Times New Roman"/>
                <a:cs typeface="Arial"/>
              </a:rPr>
              <a:t>n</a:t>
            </a:r>
            <a:r>
              <a:rPr lang="en-GB" sz="1100" spc="5" dirty="0">
                <a:latin typeface="Arial"/>
                <a:ea typeface="Times New Roman"/>
                <a:cs typeface="Arial"/>
              </a:rPr>
              <a:t>g</a:t>
            </a:r>
            <a:r>
              <a:rPr lang="en-GB" sz="1100" spc="-20" dirty="0">
                <a:latin typeface="Arial"/>
                <a:ea typeface="Times New Roman"/>
                <a:cs typeface="Arial"/>
              </a:rPr>
              <a:t>l</a:t>
            </a:r>
            <a:r>
              <a:rPr lang="en-GB" sz="1100" dirty="0">
                <a:latin typeface="Arial"/>
                <a:ea typeface="Times New Roman"/>
                <a:cs typeface="Arial"/>
              </a:rPr>
              <a:t>a</a:t>
            </a:r>
            <a:r>
              <a:rPr lang="en-GB" sz="1100" spc="-5" dirty="0">
                <a:latin typeface="Arial"/>
                <a:ea typeface="Times New Roman"/>
                <a:cs typeface="Arial"/>
              </a:rPr>
              <a:t>n</a:t>
            </a:r>
            <a:r>
              <a:rPr lang="en-GB" sz="1100" dirty="0">
                <a:latin typeface="Arial"/>
                <a:ea typeface="Times New Roman"/>
                <a:cs typeface="Arial"/>
              </a:rPr>
              <a:t>d a</a:t>
            </a:r>
            <a:r>
              <a:rPr lang="en-GB" sz="1100" spc="-5" dirty="0">
                <a:latin typeface="Arial"/>
                <a:ea typeface="Times New Roman"/>
                <a:cs typeface="Arial"/>
              </a:rPr>
              <a:t>n</a:t>
            </a:r>
            <a:r>
              <a:rPr lang="en-GB" sz="1100" dirty="0">
                <a:latin typeface="Arial"/>
                <a:ea typeface="Times New Roman"/>
                <a:cs typeface="Arial"/>
              </a:rPr>
              <a:t>d </a:t>
            </a:r>
            <a:r>
              <a:rPr lang="en-GB" sz="1100" spc="35" dirty="0">
                <a:latin typeface="Arial"/>
                <a:ea typeface="Times New Roman"/>
                <a:cs typeface="Arial"/>
              </a:rPr>
              <a:t>W</a:t>
            </a:r>
            <a:r>
              <a:rPr lang="en-GB" sz="1100" spc="-15" dirty="0">
                <a:latin typeface="Arial"/>
                <a:ea typeface="Times New Roman"/>
                <a:cs typeface="Arial"/>
              </a:rPr>
              <a:t>a</a:t>
            </a:r>
            <a:r>
              <a:rPr lang="en-GB" sz="1100" spc="-20" dirty="0">
                <a:latin typeface="Arial"/>
                <a:ea typeface="Times New Roman"/>
                <a:cs typeface="Arial"/>
              </a:rPr>
              <a:t>l</a:t>
            </a:r>
            <a:r>
              <a:rPr lang="en-GB" sz="1100" dirty="0">
                <a:latin typeface="Arial"/>
                <a:ea typeface="Times New Roman"/>
                <a:cs typeface="Arial"/>
              </a:rPr>
              <a:t>e</a:t>
            </a:r>
            <a:r>
              <a:rPr lang="en-GB" sz="1100" spc="-15" dirty="0">
                <a:latin typeface="Arial"/>
                <a:ea typeface="Times New Roman"/>
                <a:cs typeface="Arial"/>
              </a:rPr>
              <a:t>s</a:t>
            </a:r>
            <a:r>
              <a:rPr lang="en-GB" sz="1100" dirty="0">
                <a:latin typeface="Arial"/>
                <a:ea typeface="Times New Roman"/>
                <a:cs typeface="Arial"/>
              </a:rPr>
              <a:t>) </a:t>
            </a:r>
            <a:r>
              <a:rPr lang="en-GB" sz="1100" spc="-10" dirty="0">
                <a:latin typeface="Arial"/>
                <a:ea typeface="Times New Roman"/>
                <a:cs typeface="Arial"/>
              </a:rPr>
              <a:t>R</a:t>
            </a:r>
            <a:r>
              <a:rPr lang="en-GB" sz="1100" spc="-15" dirty="0">
                <a:latin typeface="Arial"/>
                <a:ea typeface="Times New Roman"/>
                <a:cs typeface="Arial"/>
              </a:rPr>
              <a:t>e</a:t>
            </a:r>
            <a:r>
              <a:rPr lang="en-GB" sz="1100" spc="5" dirty="0">
                <a:latin typeface="Arial"/>
                <a:ea typeface="Times New Roman"/>
                <a:cs typeface="Arial"/>
              </a:rPr>
              <a:t>g</a:t>
            </a:r>
            <a:r>
              <a:rPr lang="en-GB" sz="1100" dirty="0">
                <a:latin typeface="Arial"/>
                <a:ea typeface="Times New Roman"/>
                <a:cs typeface="Arial"/>
              </a:rPr>
              <a:t>u</a:t>
            </a:r>
            <a:r>
              <a:rPr lang="en-GB" sz="1100" spc="-20" dirty="0">
                <a:latin typeface="Arial"/>
                <a:ea typeface="Times New Roman"/>
                <a:cs typeface="Arial"/>
              </a:rPr>
              <a:t>l</a:t>
            </a:r>
            <a:r>
              <a:rPr lang="en-GB" sz="1100" spc="-15" dirty="0">
                <a:latin typeface="Arial"/>
                <a:ea typeface="Times New Roman"/>
                <a:cs typeface="Arial"/>
              </a:rPr>
              <a:t>a</a:t>
            </a:r>
            <a:r>
              <a:rPr lang="en-GB" sz="1100" dirty="0">
                <a:latin typeface="Arial"/>
                <a:ea typeface="Times New Roman"/>
                <a:cs typeface="Arial"/>
              </a:rPr>
              <a:t>t</a:t>
            </a:r>
            <a:r>
              <a:rPr lang="en-GB" sz="1100" spc="-10" dirty="0">
                <a:latin typeface="Arial"/>
                <a:ea typeface="Times New Roman"/>
                <a:cs typeface="Arial"/>
              </a:rPr>
              <a:t>i</a:t>
            </a:r>
            <a:r>
              <a:rPr lang="en-GB" sz="1100" spc="-15" dirty="0">
                <a:latin typeface="Arial"/>
                <a:ea typeface="Times New Roman"/>
                <a:cs typeface="Arial"/>
              </a:rPr>
              <a:t>o</a:t>
            </a:r>
            <a:r>
              <a:rPr lang="en-GB" sz="1100" dirty="0">
                <a:latin typeface="Arial"/>
                <a:ea typeface="Times New Roman"/>
                <a:cs typeface="Arial"/>
              </a:rPr>
              <a:t>ns 2</a:t>
            </a:r>
            <a:r>
              <a:rPr lang="en-GB" sz="1100" spc="-5" dirty="0">
                <a:latin typeface="Arial"/>
                <a:ea typeface="Times New Roman"/>
                <a:cs typeface="Arial"/>
              </a:rPr>
              <a:t>0</a:t>
            </a:r>
            <a:r>
              <a:rPr lang="en-GB" sz="1100" spc="-15" dirty="0">
                <a:latin typeface="Arial"/>
                <a:ea typeface="Times New Roman"/>
                <a:cs typeface="Arial"/>
              </a:rPr>
              <a:t>0</a:t>
            </a:r>
            <a:r>
              <a:rPr lang="en-GB" sz="1100" dirty="0">
                <a:latin typeface="Arial"/>
                <a:ea typeface="Times New Roman"/>
                <a:cs typeface="Arial"/>
              </a:rPr>
              <a:t>6</a:t>
            </a:r>
            <a:endParaRPr lang="en-GB" sz="1000" dirty="0">
              <a:latin typeface="Arial"/>
              <a:ea typeface="Times New Roman"/>
              <a:cs typeface="Times New Roman"/>
            </a:endParaRPr>
          </a:p>
          <a:p>
            <a:pPr marL="342900" marR="125095" lvl="0" indent="-342900" algn="just" eaLnBrk="0" hangingPunct="0">
              <a:spcAft>
                <a:spcPts val="0"/>
              </a:spcAft>
              <a:buFont typeface="Symbol"/>
              <a:buChar char=""/>
              <a:tabLst>
                <a:tab pos="790575" algn="l"/>
                <a:tab pos="1257300" algn="l"/>
                <a:tab pos="2154555" algn="l"/>
                <a:tab pos="2789555" algn="l"/>
                <a:tab pos="3432810" algn="l"/>
                <a:tab pos="4154805" algn="l"/>
                <a:tab pos="5052695" algn="l"/>
                <a:tab pos="5279390" algn="l"/>
              </a:tabLst>
            </a:pPr>
            <a:r>
              <a:rPr lang="en-GB" sz="1100" dirty="0">
                <a:latin typeface="Arial"/>
                <a:ea typeface="Times New Roman"/>
                <a:cs typeface="Arial"/>
              </a:rPr>
              <a:t>L</a:t>
            </a:r>
            <a:r>
              <a:rPr lang="en-GB" sz="1100" spc="-5" dirty="0">
                <a:latin typeface="Arial"/>
                <a:ea typeface="Times New Roman"/>
                <a:cs typeface="Arial"/>
              </a:rPr>
              <a:t>o</a:t>
            </a:r>
            <a:r>
              <a:rPr lang="en-GB" sz="1100" spc="-15" dirty="0">
                <a:latin typeface="Arial"/>
                <a:ea typeface="Times New Roman"/>
                <a:cs typeface="Arial"/>
              </a:rPr>
              <a:t>c</a:t>
            </a:r>
            <a:r>
              <a:rPr lang="en-GB" sz="1100" dirty="0">
                <a:latin typeface="Arial"/>
                <a:ea typeface="Times New Roman"/>
                <a:cs typeface="Arial"/>
              </a:rPr>
              <a:t>al	</a:t>
            </a:r>
            <a:r>
              <a:rPr lang="en-GB" sz="1100" spc="-10" dirty="0">
                <a:latin typeface="Arial"/>
                <a:ea typeface="Times New Roman"/>
                <a:cs typeface="Arial"/>
              </a:rPr>
              <a:t>G</a:t>
            </a:r>
            <a:r>
              <a:rPr lang="en-GB" sz="1100" dirty="0">
                <a:latin typeface="Arial"/>
                <a:ea typeface="Times New Roman"/>
                <a:cs typeface="Arial"/>
              </a:rPr>
              <a:t>o</a:t>
            </a:r>
            <a:r>
              <a:rPr lang="en-GB" sz="1100" spc="-15" dirty="0">
                <a:latin typeface="Arial"/>
                <a:ea typeface="Times New Roman"/>
                <a:cs typeface="Arial"/>
              </a:rPr>
              <a:t>ve</a:t>
            </a:r>
            <a:r>
              <a:rPr lang="en-GB" sz="1100" dirty="0">
                <a:latin typeface="Arial"/>
                <a:ea typeface="Times New Roman"/>
                <a:cs typeface="Arial"/>
              </a:rPr>
              <a:t>r</a:t>
            </a:r>
            <a:r>
              <a:rPr lang="en-GB" sz="1100" spc="-15" dirty="0">
                <a:latin typeface="Arial"/>
                <a:ea typeface="Times New Roman"/>
                <a:cs typeface="Arial"/>
              </a:rPr>
              <a:t>n</a:t>
            </a:r>
            <a:r>
              <a:rPr lang="en-GB" sz="1100" spc="-10" dirty="0">
                <a:latin typeface="Arial"/>
                <a:ea typeface="Times New Roman"/>
                <a:cs typeface="Arial"/>
              </a:rPr>
              <a:t>m</a:t>
            </a:r>
            <a:r>
              <a:rPr lang="en-GB" sz="1100" dirty="0">
                <a:latin typeface="Arial"/>
                <a:ea typeface="Times New Roman"/>
                <a:cs typeface="Arial"/>
              </a:rPr>
              <a:t>e</a:t>
            </a:r>
            <a:r>
              <a:rPr lang="en-GB" sz="1100" spc="-20" dirty="0">
                <a:latin typeface="Arial"/>
                <a:ea typeface="Times New Roman"/>
                <a:cs typeface="Arial"/>
              </a:rPr>
              <a:t>n</a:t>
            </a:r>
            <a:r>
              <a:rPr lang="en-GB" sz="1100" dirty="0">
                <a:latin typeface="Arial"/>
                <a:ea typeface="Times New Roman"/>
                <a:cs typeface="Arial"/>
              </a:rPr>
              <a:t>t </a:t>
            </a:r>
            <a:r>
              <a:rPr lang="en-GB" sz="1100" spc="-5" dirty="0">
                <a:latin typeface="Arial"/>
                <a:ea typeface="Times New Roman"/>
                <a:cs typeface="Arial"/>
              </a:rPr>
              <a:t>P</a:t>
            </a:r>
            <a:r>
              <a:rPr lang="en-GB" sz="1100" spc="-15" dirty="0">
                <a:latin typeface="Arial"/>
                <a:ea typeface="Times New Roman"/>
                <a:cs typeface="Arial"/>
              </a:rPr>
              <a:t>e</a:t>
            </a:r>
            <a:r>
              <a:rPr lang="en-GB" sz="1100" dirty="0">
                <a:latin typeface="Arial"/>
                <a:ea typeface="Times New Roman"/>
                <a:cs typeface="Arial"/>
              </a:rPr>
              <a:t>ns</a:t>
            </a:r>
            <a:r>
              <a:rPr lang="en-GB" sz="1100" spc="-10" dirty="0">
                <a:latin typeface="Arial"/>
                <a:ea typeface="Times New Roman"/>
                <a:cs typeface="Arial"/>
              </a:rPr>
              <a:t>i</a:t>
            </a:r>
            <a:r>
              <a:rPr lang="en-GB" sz="1100" spc="-15" dirty="0">
                <a:latin typeface="Arial"/>
                <a:ea typeface="Times New Roman"/>
                <a:cs typeface="Arial"/>
              </a:rPr>
              <a:t>o</a:t>
            </a:r>
            <a:r>
              <a:rPr lang="en-GB" sz="1100" dirty="0">
                <a:latin typeface="Arial"/>
                <a:ea typeface="Times New Roman"/>
                <a:cs typeface="Arial"/>
              </a:rPr>
              <a:t>n </a:t>
            </a:r>
            <a:r>
              <a:rPr lang="en-GB" sz="1100" spc="-5" dirty="0">
                <a:latin typeface="Arial"/>
                <a:ea typeface="Times New Roman"/>
                <a:cs typeface="Arial"/>
              </a:rPr>
              <a:t>S</a:t>
            </a:r>
            <a:r>
              <a:rPr lang="en-GB" sz="1100" spc="-15" dirty="0">
                <a:latin typeface="Arial"/>
                <a:ea typeface="Times New Roman"/>
                <a:cs typeface="Arial"/>
              </a:rPr>
              <a:t>c</a:t>
            </a:r>
            <a:r>
              <a:rPr lang="en-GB" sz="1100" dirty="0">
                <a:latin typeface="Arial"/>
                <a:ea typeface="Times New Roman"/>
                <a:cs typeface="Arial"/>
              </a:rPr>
              <a:t>h</a:t>
            </a:r>
            <a:r>
              <a:rPr lang="en-GB" sz="1100" spc="-20" dirty="0">
                <a:latin typeface="Arial"/>
                <a:ea typeface="Times New Roman"/>
                <a:cs typeface="Arial"/>
              </a:rPr>
              <a:t>e</a:t>
            </a:r>
            <a:r>
              <a:rPr lang="en-GB" sz="1100" dirty="0">
                <a:latin typeface="Arial"/>
                <a:ea typeface="Times New Roman"/>
                <a:cs typeface="Arial"/>
              </a:rPr>
              <a:t>me (</a:t>
            </a:r>
            <a:r>
              <a:rPr lang="en-GB" sz="1100" spc="-5" dirty="0">
                <a:latin typeface="Arial"/>
                <a:ea typeface="Times New Roman"/>
                <a:cs typeface="Arial"/>
              </a:rPr>
              <a:t>B</a:t>
            </a:r>
            <a:r>
              <a:rPr lang="en-GB" sz="1100" spc="-15" dirty="0">
                <a:latin typeface="Arial"/>
                <a:ea typeface="Times New Roman"/>
                <a:cs typeface="Arial"/>
              </a:rPr>
              <a:t>e</a:t>
            </a:r>
            <a:r>
              <a:rPr lang="en-GB" sz="1100" dirty="0">
                <a:latin typeface="Arial"/>
                <a:ea typeface="Times New Roman"/>
                <a:cs typeface="Arial"/>
              </a:rPr>
              <a:t>n</a:t>
            </a:r>
            <a:r>
              <a:rPr lang="en-GB" sz="1100" spc="-20" dirty="0">
                <a:latin typeface="Arial"/>
                <a:ea typeface="Times New Roman"/>
                <a:cs typeface="Arial"/>
              </a:rPr>
              <a:t>e</a:t>
            </a:r>
            <a:r>
              <a:rPr lang="en-GB" sz="1100" dirty="0">
                <a:latin typeface="Arial"/>
                <a:ea typeface="Times New Roman"/>
                <a:cs typeface="Arial"/>
              </a:rPr>
              <a:t>f</a:t>
            </a:r>
            <a:r>
              <a:rPr lang="en-GB" sz="1100" spc="-20" dirty="0">
                <a:latin typeface="Arial"/>
                <a:ea typeface="Times New Roman"/>
                <a:cs typeface="Arial"/>
              </a:rPr>
              <a:t>i</a:t>
            </a:r>
            <a:r>
              <a:rPr lang="en-GB" sz="1100" spc="-10" dirty="0">
                <a:latin typeface="Arial"/>
                <a:ea typeface="Times New Roman"/>
                <a:cs typeface="Arial"/>
              </a:rPr>
              <a:t>t</a:t>
            </a:r>
            <a:r>
              <a:rPr lang="en-GB" sz="1100" spc="10" dirty="0">
                <a:latin typeface="Arial"/>
                <a:ea typeface="Times New Roman"/>
                <a:cs typeface="Arial"/>
              </a:rPr>
              <a:t>s</a:t>
            </a:r>
            <a:r>
              <a:rPr lang="en-GB" sz="1100" dirty="0">
                <a:latin typeface="Arial"/>
                <a:ea typeface="Times New Roman"/>
                <a:cs typeface="Arial"/>
              </a:rPr>
              <a:t>, </a:t>
            </a:r>
            <a:r>
              <a:rPr lang="en-GB" sz="1100" spc="-20" dirty="0">
                <a:latin typeface="Arial"/>
                <a:ea typeface="Times New Roman"/>
                <a:cs typeface="Arial"/>
              </a:rPr>
              <a:t>M</a:t>
            </a:r>
            <a:r>
              <a:rPr lang="en-GB" sz="1100" dirty="0">
                <a:latin typeface="Arial"/>
                <a:ea typeface="Times New Roman"/>
                <a:cs typeface="Arial"/>
              </a:rPr>
              <a:t>e</a:t>
            </a:r>
            <a:r>
              <a:rPr lang="en-GB" sz="1100" spc="-10" dirty="0">
                <a:latin typeface="Arial"/>
                <a:ea typeface="Times New Roman"/>
                <a:cs typeface="Arial"/>
              </a:rPr>
              <a:t>m</a:t>
            </a:r>
            <a:r>
              <a:rPr lang="en-GB" sz="1100" dirty="0">
                <a:latin typeface="Arial"/>
                <a:ea typeface="Times New Roman"/>
                <a:cs typeface="Arial"/>
              </a:rPr>
              <a:t>b</a:t>
            </a:r>
            <a:r>
              <a:rPr lang="en-GB" sz="1100" spc="-20" dirty="0">
                <a:latin typeface="Arial"/>
                <a:ea typeface="Times New Roman"/>
                <a:cs typeface="Arial"/>
              </a:rPr>
              <a:t>e</a:t>
            </a:r>
            <a:r>
              <a:rPr lang="en-GB" sz="1100" spc="-10" dirty="0">
                <a:latin typeface="Arial"/>
                <a:ea typeface="Times New Roman"/>
                <a:cs typeface="Arial"/>
              </a:rPr>
              <a:t>r</a:t>
            </a:r>
            <a:r>
              <a:rPr lang="en-GB" sz="1100" dirty="0">
                <a:latin typeface="Arial"/>
                <a:ea typeface="Times New Roman"/>
                <a:cs typeface="Arial"/>
              </a:rPr>
              <a:t>sh</a:t>
            </a:r>
            <a:r>
              <a:rPr lang="en-GB" sz="1100" spc="-20" dirty="0">
                <a:latin typeface="Arial"/>
                <a:ea typeface="Times New Roman"/>
                <a:cs typeface="Arial"/>
              </a:rPr>
              <a:t>i</a:t>
            </a:r>
            <a:r>
              <a:rPr lang="en-GB" sz="1100" dirty="0">
                <a:latin typeface="Arial"/>
                <a:ea typeface="Times New Roman"/>
                <a:cs typeface="Arial"/>
              </a:rPr>
              <a:t>p </a:t>
            </a:r>
            <a:r>
              <a:rPr lang="en-GB" sz="1100" spc="-20" dirty="0">
                <a:latin typeface="Arial"/>
                <a:ea typeface="Times New Roman"/>
                <a:cs typeface="Arial"/>
              </a:rPr>
              <a:t>C</a:t>
            </a:r>
            <a:r>
              <a:rPr lang="en-GB" sz="1100" dirty="0">
                <a:latin typeface="Arial"/>
                <a:ea typeface="Times New Roman"/>
                <a:cs typeface="Arial"/>
              </a:rPr>
              <a:t>o</a:t>
            </a:r>
            <a:r>
              <a:rPr lang="en-GB" sz="1100" spc="-20" dirty="0">
                <a:latin typeface="Arial"/>
                <a:ea typeface="Times New Roman"/>
                <a:cs typeface="Arial"/>
              </a:rPr>
              <a:t>n</a:t>
            </a:r>
            <a:r>
              <a:rPr lang="en-GB" sz="1100" spc="-10" dirty="0">
                <a:latin typeface="Arial"/>
                <a:ea typeface="Times New Roman"/>
                <a:cs typeface="Arial"/>
              </a:rPr>
              <a:t>t</a:t>
            </a:r>
            <a:r>
              <a:rPr lang="en-GB" sz="1100" dirty="0">
                <a:latin typeface="Arial"/>
                <a:ea typeface="Times New Roman"/>
                <a:cs typeface="Arial"/>
              </a:rPr>
              <a:t>r</a:t>
            </a:r>
            <a:r>
              <a:rPr lang="en-GB" sz="1100" spc="-10" dirty="0">
                <a:latin typeface="Arial"/>
                <a:ea typeface="Times New Roman"/>
                <a:cs typeface="Arial"/>
              </a:rPr>
              <a:t>i</a:t>
            </a:r>
            <a:r>
              <a:rPr lang="en-GB" sz="1100" spc="-15" dirty="0">
                <a:latin typeface="Arial"/>
                <a:ea typeface="Times New Roman"/>
                <a:cs typeface="Arial"/>
              </a:rPr>
              <a:t>bu</a:t>
            </a:r>
            <a:r>
              <a:rPr lang="en-GB" sz="1100" dirty="0">
                <a:latin typeface="Arial"/>
                <a:ea typeface="Times New Roman"/>
                <a:cs typeface="Arial"/>
              </a:rPr>
              <a:t>t</a:t>
            </a:r>
            <a:r>
              <a:rPr lang="en-GB" sz="1100" spc="-10" dirty="0">
                <a:latin typeface="Arial"/>
                <a:ea typeface="Times New Roman"/>
                <a:cs typeface="Arial"/>
              </a:rPr>
              <a:t>i</a:t>
            </a:r>
            <a:r>
              <a:rPr lang="en-GB" sz="1100" dirty="0">
                <a:latin typeface="Arial"/>
                <a:ea typeface="Times New Roman"/>
                <a:cs typeface="Arial"/>
              </a:rPr>
              <a:t>o</a:t>
            </a:r>
            <a:r>
              <a:rPr lang="en-GB" sz="1100" spc="-20" dirty="0">
                <a:latin typeface="Arial"/>
                <a:ea typeface="Times New Roman"/>
                <a:cs typeface="Arial"/>
              </a:rPr>
              <a:t>n</a:t>
            </a:r>
            <a:r>
              <a:rPr lang="en-GB" sz="1100" spc="-15" dirty="0">
                <a:latin typeface="Arial"/>
                <a:ea typeface="Times New Roman"/>
                <a:cs typeface="Arial"/>
              </a:rPr>
              <a:t>s</a:t>
            </a:r>
            <a:r>
              <a:rPr lang="en-GB" sz="1100" dirty="0">
                <a:latin typeface="Arial"/>
                <a:ea typeface="Times New Roman"/>
                <a:cs typeface="Arial"/>
              </a:rPr>
              <a:t>) </a:t>
            </a:r>
            <a:r>
              <a:rPr lang="en-GB" sz="1100" spc="-10" dirty="0">
                <a:latin typeface="Arial"/>
                <a:ea typeface="Times New Roman"/>
                <a:cs typeface="Arial"/>
              </a:rPr>
              <a:t>R</a:t>
            </a:r>
            <a:r>
              <a:rPr lang="en-GB" sz="1100" spc="-15" dirty="0">
                <a:latin typeface="Arial"/>
                <a:ea typeface="Times New Roman"/>
                <a:cs typeface="Arial"/>
              </a:rPr>
              <a:t>e</a:t>
            </a:r>
            <a:r>
              <a:rPr lang="en-GB" sz="1100" dirty="0">
                <a:latin typeface="Arial"/>
                <a:ea typeface="Times New Roman"/>
                <a:cs typeface="Arial"/>
              </a:rPr>
              <a:t>g</a:t>
            </a:r>
            <a:r>
              <a:rPr lang="en-GB" sz="1100" spc="-5" dirty="0">
                <a:latin typeface="Arial"/>
                <a:ea typeface="Times New Roman"/>
                <a:cs typeface="Arial"/>
              </a:rPr>
              <a:t>u</a:t>
            </a:r>
            <a:r>
              <a:rPr lang="en-GB" sz="1100" spc="-10" dirty="0">
                <a:latin typeface="Arial"/>
                <a:ea typeface="Times New Roman"/>
                <a:cs typeface="Arial"/>
              </a:rPr>
              <a:t>l</a:t>
            </a:r>
            <a:r>
              <a:rPr lang="en-GB" sz="1100" spc="-15" dirty="0">
                <a:latin typeface="Arial"/>
                <a:ea typeface="Times New Roman"/>
                <a:cs typeface="Arial"/>
              </a:rPr>
              <a:t>a</a:t>
            </a:r>
            <a:r>
              <a:rPr lang="en-GB" sz="1100" dirty="0">
                <a:latin typeface="Arial"/>
                <a:ea typeface="Times New Roman"/>
                <a:cs typeface="Arial"/>
              </a:rPr>
              <a:t>t</a:t>
            </a:r>
            <a:r>
              <a:rPr lang="en-GB" sz="1100" spc="-5" dirty="0">
                <a:latin typeface="Arial"/>
                <a:ea typeface="Times New Roman"/>
                <a:cs typeface="Arial"/>
              </a:rPr>
              <a:t>i</a:t>
            </a:r>
            <a:r>
              <a:rPr lang="en-GB" sz="1100" spc="-15" dirty="0">
                <a:latin typeface="Arial"/>
                <a:ea typeface="Times New Roman"/>
                <a:cs typeface="Arial"/>
              </a:rPr>
              <a:t>o</a:t>
            </a:r>
            <a:r>
              <a:rPr lang="en-GB" sz="1100" dirty="0">
                <a:latin typeface="Arial"/>
                <a:ea typeface="Times New Roman"/>
                <a:cs typeface="Arial"/>
              </a:rPr>
              <a:t>ns</a:t>
            </a:r>
            <a:r>
              <a:rPr lang="en-GB" sz="1100" spc="-20" dirty="0">
                <a:latin typeface="Arial"/>
                <a:ea typeface="Times New Roman"/>
                <a:cs typeface="Arial"/>
              </a:rPr>
              <a:t> </a:t>
            </a:r>
            <a:r>
              <a:rPr lang="en-GB" sz="1100" dirty="0">
                <a:latin typeface="Arial"/>
                <a:ea typeface="Times New Roman"/>
                <a:cs typeface="Arial"/>
              </a:rPr>
              <a:t>2</a:t>
            </a:r>
            <a:r>
              <a:rPr lang="en-GB" sz="1100" spc="-20" dirty="0">
                <a:latin typeface="Arial"/>
                <a:ea typeface="Times New Roman"/>
                <a:cs typeface="Arial"/>
              </a:rPr>
              <a:t>0</a:t>
            </a:r>
            <a:r>
              <a:rPr lang="en-GB" sz="1100" dirty="0">
                <a:latin typeface="Arial"/>
                <a:ea typeface="Times New Roman"/>
                <a:cs typeface="Arial"/>
              </a:rPr>
              <a:t>07</a:t>
            </a:r>
            <a:endParaRPr lang="en-GB" sz="1000" dirty="0">
              <a:latin typeface="Arial"/>
              <a:ea typeface="Times New Roman"/>
              <a:cs typeface="Times New Roman"/>
            </a:endParaRPr>
          </a:p>
          <a:p>
            <a:pPr marL="342900" lvl="0" indent="-342900" algn="just" eaLnBrk="0" hangingPunct="0">
              <a:spcAft>
                <a:spcPts val="0"/>
              </a:spcAft>
              <a:buFont typeface="Symbol"/>
              <a:buChar char=""/>
              <a:tabLst>
                <a:tab pos="790575" algn="l"/>
              </a:tabLst>
            </a:pPr>
            <a:r>
              <a:rPr lang="en-GB" sz="1100" dirty="0">
                <a:latin typeface="Arial"/>
                <a:ea typeface="Times New Roman"/>
                <a:cs typeface="Arial"/>
              </a:rPr>
              <a:t>L</a:t>
            </a:r>
            <a:r>
              <a:rPr lang="en-GB" sz="1100" spc="-5" dirty="0">
                <a:latin typeface="Arial"/>
                <a:ea typeface="Times New Roman"/>
                <a:cs typeface="Arial"/>
              </a:rPr>
              <a:t>o</a:t>
            </a:r>
            <a:r>
              <a:rPr lang="en-GB" sz="1100" spc="-15" dirty="0">
                <a:latin typeface="Arial"/>
                <a:ea typeface="Times New Roman"/>
                <a:cs typeface="Arial"/>
              </a:rPr>
              <a:t>c</a:t>
            </a:r>
            <a:r>
              <a:rPr lang="en-GB" sz="1100" dirty="0">
                <a:latin typeface="Arial"/>
                <a:ea typeface="Times New Roman"/>
                <a:cs typeface="Arial"/>
              </a:rPr>
              <a:t>a</a:t>
            </a:r>
            <a:r>
              <a:rPr lang="en-GB" sz="1100" spc="-10" dirty="0">
                <a:latin typeface="Arial"/>
                <a:ea typeface="Times New Roman"/>
                <a:cs typeface="Arial"/>
              </a:rPr>
              <a:t>l</a:t>
            </a:r>
            <a:r>
              <a:rPr lang="en-GB" sz="1100" spc="-20" dirty="0">
                <a:latin typeface="Arial"/>
                <a:ea typeface="Times New Roman"/>
                <a:cs typeface="Arial"/>
              </a:rPr>
              <a:t>i</a:t>
            </a:r>
            <a:r>
              <a:rPr lang="en-GB" sz="1100" spc="-15" dirty="0">
                <a:latin typeface="Arial"/>
                <a:ea typeface="Times New Roman"/>
                <a:cs typeface="Arial"/>
              </a:rPr>
              <a:t>s</a:t>
            </a:r>
            <a:r>
              <a:rPr lang="en-GB" sz="1100" dirty="0">
                <a:latin typeface="Arial"/>
                <a:ea typeface="Times New Roman"/>
                <a:cs typeface="Arial"/>
              </a:rPr>
              <a:t>m</a:t>
            </a:r>
            <a:r>
              <a:rPr lang="en-GB" sz="1100" spc="-5" dirty="0">
                <a:latin typeface="Arial"/>
                <a:ea typeface="Times New Roman"/>
                <a:cs typeface="Arial"/>
              </a:rPr>
              <a:t> A</a:t>
            </a:r>
            <a:r>
              <a:rPr lang="en-GB" sz="1100" spc="-15" dirty="0">
                <a:latin typeface="Arial"/>
                <a:ea typeface="Times New Roman"/>
                <a:cs typeface="Arial"/>
              </a:rPr>
              <a:t>c</a:t>
            </a:r>
            <a:r>
              <a:rPr lang="en-GB" sz="1100" dirty="0">
                <a:latin typeface="Arial"/>
                <a:ea typeface="Times New Roman"/>
                <a:cs typeface="Arial"/>
              </a:rPr>
              <a:t>t</a:t>
            </a:r>
            <a:r>
              <a:rPr lang="en-GB" sz="1100" spc="-15" dirty="0">
                <a:latin typeface="Arial"/>
                <a:ea typeface="Times New Roman"/>
                <a:cs typeface="Arial"/>
              </a:rPr>
              <a:t> </a:t>
            </a:r>
            <a:r>
              <a:rPr lang="en-GB" sz="1100" dirty="0">
                <a:latin typeface="Arial"/>
                <a:ea typeface="Times New Roman"/>
                <a:cs typeface="Arial"/>
              </a:rPr>
              <a:t>2</a:t>
            </a:r>
            <a:r>
              <a:rPr lang="en-GB" sz="1100" spc="-20" dirty="0">
                <a:latin typeface="Arial"/>
                <a:ea typeface="Times New Roman"/>
                <a:cs typeface="Arial"/>
              </a:rPr>
              <a:t>0</a:t>
            </a:r>
            <a:r>
              <a:rPr lang="en-GB" sz="1100" dirty="0">
                <a:latin typeface="Arial"/>
                <a:ea typeface="Times New Roman"/>
                <a:cs typeface="Arial"/>
              </a:rPr>
              <a:t>11</a:t>
            </a:r>
            <a:endParaRPr lang="en-GB" sz="1000" dirty="0">
              <a:latin typeface="Arial"/>
              <a:ea typeface="Times New Roman"/>
              <a:cs typeface="Times New Roman"/>
            </a:endParaRPr>
          </a:p>
          <a:p>
            <a:pPr marL="342900" lvl="0" indent="-342900" algn="just" eaLnBrk="0" hangingPunct="0">
              <a:spcAft>
                <a:spcPts val="0"/>
              </a:spcAft>
              <a:buFont typeface="Symbol"/>
              <a:buChar char=""/>
              <a:tabLst>
                <a:tab pos="790575" algn="l"/>
              </a:tabLst>
            </a:pPr>
            <a:r>
              <a:rPr lang="en-GB" sz="1100" spc="-10" dirty="0">
                <a:latin typeface="Arial"/>
                <a:ea typeface="Times New Roman"/>
                <a:cs typeface="Arial"/>
              </a:rPr>
              <a:t>N</a:t>
            </a:r>
            <a:r>
              <a:rPr lang="en-GB" sz="1100" spc="-15" dirty="0">
                <a:latin typeface="Arial"/>
                <a:ea typeface="Times New Roman"/>
                <a:cs typeface="Arial"/>
              </a:rPr>
              <a:t>a</a:t>
            </a:r>
            <a:r>
              <a:rPr lang="en-GB" sz="1100" dirty="0">
                <a:latin typeface="Arial"/>
                <a:ea typeface="Times New Roman"/>
                <a:cs typeface="Arial"/>
              </a:rPr>
              <a:t>t</a:t>
            </a:r>
            <a:r>
              <a:rPr lang="en-GB" sz="1100" spc="-10" dirty="0">
                <a:latin typeface="Arial"/>
                <a:ea typeface="Times New Roman"/>
                <a:cs typeface="Arial"/>
              </a:rPr>
              <a:t>i</a:t>
            </a:r>
            <a:r>
              <a:rPr lang="en-GB" sz="1100" spc="-15" dirty="0">
                <a:latin typeface="Arial"/>
                <a:ea typeface="Times New Roman"/>
                <a:cs typeface="Arial"/>
              </a:rPr>
              <a:t>o</a:t>
            </a:r>
            <a:r>
              <a:rPr lang="en-GB" sz="1100" dirty="0">
                <a:latin typeface="Arial"/>
                <a:ea typeface="Times New Roman"/>
                <a:cs typeface="Arial"/>
              </a:rPr>
              <a:t>n</a:t>
            </a:r>
            <a:r>
              <a:rPr lang="en-GB" sz="1100" spc="-5" dirty="0">
                <a:latin typeface="Arial"/>
                <a:ea typeface="Times New Roman"/>
                <a:cs typeface="Arial"/>
              </a:rPr>
              <a:t>a</a:t>
            </a:r>
            <a:r>
              <a:rPr lang="en-GB" sz="1100" dirty="0">
                <a:latin typeface="Arial"/>
                <a:ea typeface="Times New Roman"/>
                <a:cs typeface="Arial"/>
              </a:rPr>
              <a:t>l</a:t>
            </a:r>
            <a:r>
              <a:rPr lang="en-GB" sz="1100" spc="-25" dirty="0">
                <a:latin typeface="Arial"/>
                <a:ea typeface="Times New Roman"/>
                <a:cs typeface="Arial"/>
              </a:rPr>
              <a:t> </a:t>
            </a:r>
            <a:r>
              <a:rPr lang="en-GB" sz="1100" dirty="0">
                <a:latin typeface="Arial"/>
                <a:ea typeface="Times New Roman"/>
                <a:cs typeface="Arial"/>
              </a:rPr>
              <a:t>Jo</a:t>
            </a:r>
            <a:r>
              <a:rPr lang="en-GB" sz="1100" spc="-10" dirty="0">
                <a:latin typeface="Arial"/>
                <a:ea typeface="Times New Roman"/>
                <a:cs typeface="Arial"/>
              </a:rPr>
              <a:t>i</a:t>
            </a:r>
            <a:r>
              <a:rPr lang="en-GB" sz="1100" spc="-15" dirty="0">
                <a:latin typeface="Arial"/>
                <a:ea typeface="Times New Roman"/>
                <a:cs typeface="Arial"/>
              </a:rPr>
              <a:t>n</a:t>
            </a:r>
            <a:r>
              <a:rPr lang="en-GB" sz="1100" dirty="0">
                <a:latin typeface="Arial"/>
                <a:ea typeface="Times New Roman"/>
                <a:cs typeface="Arial"/>
              </a:rPr>
              <a:t>t</a:t>
            </a:r>
            <a:r>
              <a:rPr lang="en-GB" sz="1100" spc="-15" dirty="0">
                <a:latin typeface="Arial"/>
                <a:ea typeface="Times New Roman"/>
                <a:cs typeface="Arial"/>
              </a:rPr>
              <a:t> </a:t>
            </a:r>
            <a:r>
              <a:rPr lang="en-GB" sz="1100" spc="-10" dirty="0">
                <a:latin typeface="Arial"/>
                <a:ea typeface="Times New Roman"/>
                <a:cs typeface="Arial"/>
              </a:rPr>
              <a:t>C</a:t>
            </a:r>
            <a:r>
              <a:rPr lang="en-GB" sz="1100" dirty="0">
                <a:latin typeface="Arial"/>
                <a:ea typeface="Times New Roman"/>
                <a:cs typeface="Arial"/>
              </a:rPr>
              <a:t>o</a:t>
            </a:r>
            <a:r>
              <a:rPr lang="en-GB" sz="1100" spc="-20" dirty="0">
                <a:latin typeface="Arial"/>
                <a:ea typeface="Times New Roman"/>
                <a:cs typeface="Arial"/>
              </a:rPr>
              <a:t>u</a:t>
            </a:r>
            <a:r>
              <a:rPr lang="en-GB" sz="1100" dirty="0">
                <a:latin typeface="Arial"/>
                <a:ea typeface="Times New Roman"/>
                <a:cs typeface="Arial"/>
              </a:rPr>
              <a:t>nc</a:t>
            </a:r>
            <a:r>
              <a:rPr lang="en-GB" sz="1100" spc="-20" dirty="0">
                <a:latin typeface="Arial"/>
                <a:ea typeface="Times New Roman"/>
                <a:cs typeface="Arial"/>
              </a:rPr>
              <a:t>i</a:t>
            </a:r>
            <a:r>
              <a:rPr lang="en-GB" sz="1100" dirty="0">
                <a:latin typeface="Arial"/>
                <a:ea typeface="Times New Roman"/>
                <a:cs typeface="Arial"/>
              </a:rPr>
              <a:t>l</a:t>
            </a:r>
            <a:r>
              <a:rPr lang="en-GB" sz="1100" spc="-15" dirty="0">
                <a:latin typeface="Arial"/>
                <a:ea typeface="Times New Roman"/>
                <a:cs typeface="Arial"/>
              </a:rPr>
              <a:t> </a:t>
            </a:r>
            <a:r>
              <a:rPr lang="en-GB" sz="1100" dirty="0">
                <a:latin typeface="Arial"/>
                <a:ea typeface="Times New Roman"/>
                <a:cs typeface="Arial"/>
              </a:rPr>
              <a:t>f</a:t>
            </a:r>
            <a:r>
              <a:rPr lang="en-GB" sz="1100" spc="-15" dirty="0">
                <a:latin typeface="Arial"/>
                <a:ea typeface="Times New Roman"/>
                <a:cs typeface="Arial"/>
              </a:rPr>
              <a:t>o</a:t>
            </a:r>
            <a:r>
              <a:rPr lang="en-GB" sz="1100" dirty="0">
                <a:latin typeface="Arial"/>
                <a:ea typeface="Times New Roman"/>
                <a:cs typeface="Arial"/>
              </a:rPr>
              <a:t>r</a:t>
            </a:r>
            <a:r>
              <a:rPr lang="en-GB" sz="1100" spc="-15" dirty="0">
                <a:latin typeface="Arial"/>
                <a:ea typeface="Times New Roman"/>
                <a:cs typeface="Arial"/>
              </a:rPr>
              <a:t> L</a:t>
            </a:r>
            <a:r>
              <a:rPr lang="en-GB" sz="1100" dirty="0">
                <a:latin typeface="Arial"/>
                <a:ea typeface="Times New Roman"/>
                <a:cs typeface="Arial"/>
              </a:rPr>
              <a:t>o</a:t>
            </a:r>
            <a:r>
              <a:rPr lang="en-GB" sz="1100" spc="-15" dirty="0">
                <a:latin typeface="Arial"/>
                <a:ea typeface="Times New Roman"/>
                <a:cs typeface="Arial"/>
              </a:rPr>
              <a:t>c</a:t>
            </a:r>
            <a:r>
              <a:rPr lang="en-GB" sz="1100" dirty="0">
                <a:latin typeface="Arial"/>
                <a:ea typeface="Times New Roman"/>
                <a:cs typeface="Arial"/>
              </a:rPr>
              <a:t>al</a:t>
            </a:r>
            <a:r>
              <a:rPr lang="en-GB" sz="1100" spc="-25" dirty="0">
                <a:latin typeface="Arial"/>
                <a:ea typeface="Times New Roman"/>
                <a:cs typeface="Arial"/>
              </a:rPr>
              <a:t> </a:t>
            </a:r>
            <a:r>
              <a:rPr lang="en-GB" sz="1100" dirty="0">
                <a:latin typeface="Arial"/>
                <a:ea typeface="Times New Roman"/>
                <a:cs typeface="Arial"/>
              </a:rPr>
              <a:t>Go</a:t>
            </a:r>
            <a:r>
              <a:rPr lang="en-GB" sz="1100" spc="-15" dirty="0">
                <a:latin typeface="Arial"/>
                <a:ea typeface="Times New Roman"/>
                <a:cs typeface="Arial"/>
              </a:rPr>
              <a:t>ve</a:t>
            </a:r>
            <a:r>
              <a:rPr lang="en-GB" sz="1100" spc="-10" dirty="0">
                <a:latin typeface="Arial"/>
                <a:ea typeface="Times New Roman"/>
                <a:cs typeface="Arial"/>
              </a:rPr>
              <a:t>r</a:t>
            </a:r>
            <a:r>
              <a:rPr lang="en-GB" sz="1100" spc="-15" dirty="0">
                <a:latin typeface="Arial"/>
                <a:ea typeface="Times New Roman"/>
                <a:cs typeface="Arial"/>
              </a:rPr>
              <a:t>n</a:t>
            </a:r>
            <a:r>
              <a:rPr lang="en-GB" sz="1100" dirty="0">
                <a:latin typeface="Arial"/>
                <a:ea typeface="Times New Roman"/>
                <a:cs typeface="Arial"/>
              </a:rPr>
              <a:t>m</a:t>
            </a:r>
            <a:r>
              <a:rPr lang="en-GB" sz="1100" spc="-15" dirty="0">
                <a:latin typeface="Arial"/>
                <a:ea typeface="Times New Roman"/>
                <a:cs typeface="Arial"/>
              </a:rPr>
              <a:t>en</a:t>
            </a:r>
            <a:r>
              <a:rPr lang="en-GB" sz="1100" dirty="0">
                <a:latin typeface="Arial"/>
                <a:ea typeface="Times New Roman"/>
                <a:cs typeface="Arial"/>
              </a:rPr>
              <a:t>t</a:t>
            </a:r>
            <a:r>
              <a:rPr lang="en-GB" sz="1100" spc="-5" dirty="0">
                <a:latin typeface="Arial"/>
                <a:ea typeface="Times New Roman"/>
                <a:cs typeface="Arial"/>
              </a:rPr>
              <a:t> S</a:t>
            </a:r>
            <a:r>
              <a:rPr lang="en-GB" sz="1100" spc="-15" dirty="0">
                <a:latin typeface="Arial"/>
                <a:ea typeface="Times New Roman"/>
                <a:cs typeface="Arial"/>
              </a:rPr>
              <a:t>e</a:t>
            </a:r>
            <a:r>
              <a:rPr lang="en-GB" sz="1100" dirty="0">
                <a:latin typeface="Arial"/>
                <a:ea typeface="Times New Roman"/>
                <a:cs typeface="Arial"/>
              </a:rPr>
              <a:t>r</a:t>
            </a:r>
            <a:r>
              <a:rPr lang="en-GB" sz="1100" spc="-15" dirty="0">
                <a:latin typeface="Arial"/>
                <a:ea typeface="Times New Roman"/>
                <a:cs typeface="Arial"/>
              </a:rPr>
              <a:t>v</a:t>
            </a:r>
            <a:r>
              <a:rPr lang="en-GB" sz="1100" spc="-20" dirty="0">
                <a:latin typeface="Arial"/>
                <a:ea typeface="Times New Roman"/>
                <a:cs typeface="Arial"/>
              </a:rPr>
              <a:t>i</a:t>
            </a:r>
            <a:r>
              <a:rPr lang="en-GB" sz="1100" dirty="0">
                <a:latin typeface="Arial"/>
                <a:ea typeface="Times New Roman"/>
                <a:cs typeface="Arial"/>
              </a:rPr>
              <a:t>c</a:t>
            </a:r>
            <a:r>
              <a:rPr lang="en-GB" sz="1100" spc="-15" dirty="0">
                <a:latin typeface="Arial"/>
                <a:ea typeface="Times New Roman"/>
                <a:cs typeface="Arial"/>
              </a:rPr>
              <a:t>e</a:t>
            </a:r>
            <a:r>
              <a:rPr lang="en-GB" sz="1100" dirty="0">
                <a:latin typeface="Arial"/>
                <a:ea typeface="Times New Roman"/>
                <a:cs typeface="Arial"/>
              </a:rPr>
              <a:t>s</a:t>
            </a:r>
            <a:endParaRPr lang="en-GB" sz="1000" dirty="0">
              <a:latin typeface="Arial"/>
              <a:ea typeface="Times New Roman"/>
              <a:cs typeface="Times New Roman"/>
            </a:endParaRPr>
          </a:p>
          <a:p>
            <a:pPr marL="342900" lvl="0" indent="-342900" algn="just" eaLnBrk="0" hangingPunct="0">
              <a:spcAft>
                <a:spcPts val="0"/>
              </a:spcAft>
              <a:buFont typeface="Symbol"/>
              <a:buChar char=""/>
              <a:tabLst>
                <a:tab pos="790575" algn="l"/>
              </a:tabLst>
            </a:pPr>
            <a:r>
              <a:rPr lang="en-GB" sz="1100" dirty="0">
                <a:latin typeface="Arial"/>
                <a:ea typeface="Times New Roman"/>
                <a:cs typeface="Arial"/>
              </a:rPr>
              <a:t>T</a:t>
            </a:r>
            <a:r>
              <a:rPr lang="en-GB" sz="1100" spc="-20" dirty="0">
                <a:latin typeface="Arial"/>
                <a:ea typeface="Times New Roman"/>
                <a:cs typeface="Arial"/>
              </a:rPr>
              <a:t>a</a:t>
            </a:r>
            <a:r>
              <a:rPr lang="en-GB" sz="1100" dirty="0">
                <a:latin typeface="Arial"/>
                <a:ea typeface="Times New Roman"/>
                <a:cs typeface="Arial"/>
              </a:rPr>
              <a:t>m</a:t>
            </a:r>
            <a:r>
              <a:rPr lang="en-GB" sz="1100" spc="-15" dirty="0">
                <a:latin typeface="Arial"/>
                <a:ea typeface="Times New Roman"/>
                <a:cs typeface="Arial"/>
              </a:rPr>
              <a:t>e</a:t>
            </a:r>
            <a:r>
              <a:rPr lang="en-GB" sz="1100" dirty="0">
                <a:latin typeface="Arial"/>
                <a:ea typeface="Times New Roman"/>
                <a:cs typeface="Arial"/>
              </a:rPr>
              <a:t>s</a:t>
            </a:r>
            <a:r>
              <a:rPr lang="en-GB" sz="1100" spc="-10" dirty="0">
                <a:latin typeface="Arial"/>
                <a:ea typeface="Times New Roman"/>
                <a:cs typeface="Arial"/>
              </a:rPr>
              <a:t>i</a:t>
            </a:r>
            <a:r>
              <a:rPr lang="en-GB" sz="1100" spc="-15" dirty="0">
                <a:latin typeface="Arial"/>
                <a:ea typeface="Times New Roman"/>
                <a:cs typeface="Arial"/>
              </a:rPr>
              <a:t>d</a:t>
            </a:r>
            <a:r>
              <a:rPr lang="en-GB" sz="1100" dirty="0">
                <a:latin typeface="Arial"/>
                <a:ea typeface="Times New Roman"/>
                <a:cs typeface="Arial"/>
              </a:rPr>
              <a:t>e</a:t>
            </a:r>
            <a:r>
              <a:rPr lang="en-GB" sz="1100" spc="-10" dirty="0">
                <a:latin typeface="Arial"/>
                <a:ea typeface="Times New Roman"/>
                <a:cs typeface="Arial"/>
              </a:rPr>
              <a:t> </a:t>
            </a:r>
            <a:r>
              <a:rPr lang="en-GB" sz="1100" spc="-5" dirty="0">
                <a:latin typeface="Arial"/>
                <a:ea typeface="Times New Roman"/>
                <a:cs typeface="Arial"/>
              </a:rPr>
              <a:t>B</a:t>
            </a:r>
            <a:r>
              <a:rPr lang="en-GB" sz="1100" spc="-15" dirty="0">
                <a:latin typeface="Arial"/>
                <a:ea typeface="Times New Roman"/>
                <a:cs typeface="Arial"/>
              </a:rPr>
              <a:t>o</a:t>
            </a:r>
            <a:r>
              <a:rPr lang="en-GB" sz="1100" spc="-10" dirty="0">
                <a:latin typeface="Arial"/>
                <a:ea typeface="Times New Roman"/>
                <a:cs typeface="Arial"/>
              </a:rPr>
              <a:t>r</a:t>
            </a:r>
            <a:r>
              <a:rPr lang="en-GB" sz="1100" dirty="0">
                <a:latin typeface="Arial"/>
                <a:ea typeface="Times New Roman"/>
                <a:cs typeface="Arial"/>
              </a:rPr>
              <a:t>o</a:t>
            </a:r>
            <a:r>
              <a:rPr lang="en-GB" sz="1100" spc="-20" dirty="0">
                <a:latin typeface="Arial"/>
                <a:ea typeface="Times New Roman"/>
                <a:cs typeface="Arial"/>
              </a:rPr>
              <a:t>u</a:t>
            </a:r>
            <a:r>
              <a:rPr lang="en-GB" sz="1100" dirty="0">
                <a:latin typeface="Arial"/>
                <a:ea typeface="Times New Roman"/>
                <a:cs typeface="Arial"/>
              </a:rPr>
              <a:t>gh</a:t>
            </a:r>
            <a:r>
              <a:rPr lang="en-GB" sz="1100" spc="-10" dirty="0">
                <a:latin typeface="Arial"/>
                <a:ea typeface="Times New Roman"/>
                <a:cs typeface="Arial"/>
              </a:rPr>
              <a:t> </a:t>
            </a:r>
            <a:r>
              <a:rPr lang="en-GB" sz="1100" spc="-20" dirty="0">
                <a:latin typeface="Arial"/>
                <a:ea typeface="Times New Roman"/>
                <a:cs typeface="Arial"/>
              </a:rPr>
              <a:t>C</a:t>
            </a:r>
            <a:r>
              <a:rPr lang="en-GB" sz="1100" dirty="0">
                <a:latin typeface="Arial"/>
                <a:ea typeface="Times New Roman"/>
                <a:cs typeface="Arial"/>
              </a:rPr>
              <a:t>o</a:t>
            </a:r>
            <a:r>
              <a:rPr lang="en-GB" sz="1100" spc="-20" dirty="0">
                <a:latin typeface="Arial"/>
                <a:ea typeface="Times New Roman"/>
                <a:cs typeface="Arial"/>
              </a:rPr>
              <a:t>u</a:t>
            </a:r>
            <a:r>
              <a:rPr lang="en-GB" sz="1100" spc="-15" dirty="0">
                <a:latin typeface="Arial"/>
                <a:ea typeface="Times New Roman"/>
                <a:cs typeface="Arial"/>
              </a:rPr>
              <a:t>n</a:t>
            </a:r>
            <a:r>
              <a:rPr lang="en-GB" sz="1100" dirty="0">
                <a:latin typeface="Arial"/>
                <a:ea typeface="Times New Roman"/>
                <a:cs typeface="Arial"/>
              </a:rPr>
              <a:t>c</a:t>
            </a:r>
            <a:r>
              <a:rPr lang="en-GB" sz="1100" spc="-10" dirty="0">
                <a:latin typeface="Arial"/>
                <a:ea typeface="Times New Roman"/>
                <a:cs typeface="Arial"/>
              </a:rPr>
              <a:t>i</a:t>
            </a:r>
            <a:r>
              <a:rPr lang="en-GB" sz="1100" dirty="0">
                <a:latin typeface="Arial"/>
                <a:ea typeface="Times New Roman"/>
                <a:cs typeface="Arial"/>
              </a:rPr>
              <a:t>l</a:t>
            </a:r>
            <a:r>
              <a:rPr lang="en-GB" sz="1100" spc="-15" dirty="0">
                <a:latin typeface="Arial"/>
                <a:ea typeface="Times New Roman"/>
                <a:cs typeface="Arial"/>
              </a:rPr>
              <a:t> </a:t>
            </a:r>
            <a:r>
              <a:rPr lang="en-GB" sz="1100" spc="-5" dirty="0">
                <a:latin typeface="Arial"/>
                <a:ea typeface="Times New Roman"/>
                <a:cs typeface="Arial"/>
              </a:rPr>
              <a:t>S</a:t>
            </a:r>
            <a:r>
              <a:rPr lang="en-GB" sz="1100" spc="-15" dirty="0">
                <a:latin typeface="Arial"/>
                <a:ea typeface="Times New Roman"/>
                <a:cs typeface="Arial"/>
              </a:rPr>
              <a:t>c</a:t>
            </a:r>
            <a:r>
              <a:rPr lang="en-GB" sz="1100" dirty="0">
                <a:latin typeface="Arial"/>
                <a:ea typeface="Times New Roman"/>
                <a:cs typeface="Arial"/>
              </a:rPr>
              <a:t>h</a:t>
            </a:r>
            <a:r>
              <a:rPr lang="en-GB" sz="1100" spc="-20" dirty="0">
                <a:latin typeface="Arial"/>
                <a:ea typeface="Times New Roman"/>
                <a:cs typeface="Arial"/>
              </a:rPr>
              <a:t>e</a:t>
            </a:r>
            <a:r>
              <a:rPr lang="en-GB" sz="1100" spc="-10" dirty="0">
                <a:latin typeface="Arial"/>
                <a:ea typeface="Times New Roman"/>
                <a:cs typeface="Arial"/>
              </a:rPr>
              <a:t>m</a:t>
            </a:r>
            <a:r>
              <a:rPr lang="en-GB" sz="1100" dirty="0">
                <a:latin typeface="Arial"/>
                <a:ea typeface="Times New Roman"/>
                <a:cs typeface="Arial"/>
              </a:rPr>
              <a:t>e</a:t>
            </a:r>
            <a:r>
              <a:rPr lang="en-GB" sz="1100" spc="-10" dirty="0">
                <a:latin typeface="Arial"/>
                <a:ea typeface="Times New Roman"/>
                <a:cs typeface="Arial"/>
              </a:rPr>
              <a:t> </a:t>
            </a:r>
            <a:r>
              <a:rPr lang="en-GB" sz="1100" spc="-15" dirty="0">
                <a:latin typeface="Arial"/>
                <a:ea typeface="Times New Roman"/>
                <a:cs typeface="Arial"/>
              </a:rPr>
              <a:t>o</a:t>
            </a:r>
            <a:r>
              <a:rPr lang="en-GB" sz="1100" dirty="0">
                <a:latin typeface="Arial"/>
                <a:ea typeface="Times New Roman"/>
                <a:cs typeface="Arial"/>
              </a:rPr>
              <a:t>f</a:t>
            </a:r>
            <a:r>
              <a:rPr lang="en-GB" sz="1100" spc="-5" dirty="0">
                <a:latin typeface="Arial"/>
                <a:ea typeface="Times New Roman"/>
                <a:cs typeface="Arial"/>
              </a:rPr>
              <a:t> </a:t>
            </a:r>
            <a:r>
              <a:rPr lang="en-GB" sz="1100" spc="-20" dirty="0">
                <a:latin typeface="Arial"/>
                <a:ea typeface="Times New Roman"/>
                <a:cs typeface="Arial"/>
              </a:rPr>
              <a:t>D</a:t>
            </a:r>
            <a:r>
              <a:rPr lang="en-GB" sz="1100" dirty="0">
                <a:latin typeface="Arial"/>
                <a:ea typeface="Times New Roman"/>
                <a:cs typeface="Arial"/>
              </a:rPr>
              <a:t>el</a:t>
            </a:r>
            <a:r>
              <a:rPr lang="en-GB" sz="1100" spc="-15" dirty="0">
                <a:latin typeface="Arial"/>
                <a:ea typeface="Times New Roman"/>
                <a:cs typeface="Arial"/>
              </a:rPr>
              <a:t>e</a:t>
            </a:r>
            <a:r>
              <a:rPr lang="en-GB" sz="1100" dirty="0">
                <a:latin typeface="Arial"/>
                <a:ea typeface="Times New Roman"/>
                <a:cs typeface="Arial"/>
              </a:rPr>
              <a:t>g</a:t>
            </a:r>
            <a:r>
              <a:rPr lang="en-GB" sz="1100" spc="-20" dirty="0">
                <a:latin typeface="Arial"/>
                <a:ea typeface="Times New Roman"/>
                <a:cs typeface="Arial"/>
              </a:rPr>
              <a:t>a</a:t>
            </a:r>
            <a:r>
              <a:rPr lang="en-GB" sz="1100" dirty="0">
                <a:latin typeface="Arial"/>
                <a:ea typeface="Times New Roman"/>
                <a:cs typeface="Arial"/>
              </a:rPr>
              <a:t>t</a:t>
            </a:r>
            <a:r>
              <a:rPr lang="en-GB" sz="1100" spc="-20" dirty="0">
                <a:latin typeface="Arial"/>
                <a:ea typeface="Times New Roman"/>
                <a:cs typeface="Arial"/>
              </a:rPr>
              <a:t>i</a:t>
            </a:r>
            <a:r>
              <a:rPr lang="en-GB" sz="1100" dirty="0">
                <a:latin typeface="Arial"/>
                <a:ea typeface="Times New Roman"/>
                <a:cs typeface="Arial"/>
              </a:rPr>
              <a:t>on</a:t>
            </a:r>
            <a:endParaRPr lang="en-GB" sz="1000" dirty="0">
              <a:latin typeface="Arial"/>
              <a:ea typeface="Times New Roman"/>
              <a:cs typeface="Times New Roman"/>
            </a:endParaRPr>
          </a:p>
          <a:p>
            <a:pPr marL="342900" lvl="0" indent="-342900" algn="just" eaLnBrk="0" hangingPunct="0">
              <a:spcAft>
                <a:spcPts val="0"/>
              </a:spcAft>
              <a:buFont typeface="Symbol"/>
              <a:buChar char=""/>
              <a:tabLst>
                <a:tab pos="790575" algn="l"/>
              </a:tabLst>
            </a:pPr>
            <a:r>
              <a:rPr lang="en-GB" sz="1100" dirty="0">
                <a:latin typeface="Arial"/>
                <a:ea typeface="Times New Roman"/>
                <a:cs typeface="Arial"/>
              </a:rPr>
              <a:t>T</a:t>
            </a:r>
            <a:r>
              <a:rPr lang="en-GB" sz="1100" spc="-5" dirty="0">
                <a:latin typeface="Arial"/>
                <a:ea typeface="Times New Roman"/>
                <a:cs typeface="Arial"/>
              </a:rPr>
              <a:t>h</a:t>
            </a:r>
            <a:r>
              <a:rPr lang="en-GB" sz="1100" dirty="0">
                <a:latin typeface="Arial"/>
                <a:ea typeface="Times New Roman"/>
                <a:cs typeface="Arial"/>
              </a:rPr>
              <a:t>e</a:t>
            </a:r>
            <a:r>
              <a:rPr lang="en-GB" sz="1100" spc="-20" dirty="0">
                <a:latin typeface="Arial"/>
                <a:ea typeface="Times New Roman"/>
                <a:cs typeface="Arial"/>
              </a:rPr>
              <a:t> </a:t>
            </a:r>
            <a:r>
              <a:rPr lang="en-GB" sz="1100" spc="-5" dirty="0">
                <a:latin typeface="Arial"/>
                <a:ea typeface="Times New Roman"/>
                <a:cs typeface="Arial"/>
              </a:rPr>
              <a:t>A</a:t>
            </a:r>
            <a:r>
              <a:rPr lang="en-GB" sz="1100" spc="-15" dirty="0">
                <a:latin typeface="Arial"/>
                <a:ea typeface="Times New Roman"/>
                <a:cs typeface="Arial"/>
              </a:rPr>
              <a:t>c</a:t>
            </a:r>
            <a:r>
              <a:rPr lang="en-GB" sz="1100" dirty="0">
                <a:latin typeface="Arial"/>
                <a:ea typeface="Times New Roman"/>
                <a:cs typeface="Arial"/>
              </a:rPr>
              <a:t>c</a:t>
            </a:r>
            <a:r>
              <a:rPr lang="en-GB" sz="1100" spc="-15" dirty="0">
                <a:latin typeface="Arial"/>
                <a:ea typeface="Times New Roman"/>
                <a:cs typeface="Arial"/>
              </a:rPr>
              <a:t>o</a:t>
            </a:r>
            <a:r>
              <a:rPr lang="en-GB" sz="1100" dirty="0">
                <a:latin typeface="Arial"/>
                <a:ea typeface="Times New Roman"/>
                <a:cs typeface="Arial"/>
              </a:rPr>
              <a:t>u</a:t>
            </a:r>
            <a:r>
              <a:rPr lang="en-GB" sz="1100" spc="-20" dirty="0">
                <a:latin typeface="Arial"/>
                <a:ea typeface="Times New Roman"/>
                <a:cs typeface="Arial"/>
              </a:rPr>
              <a:t>n</a:t>
            </a:r>
            <a:r>
              <a:rPr lang="en-GB" sz="1100" dirty="0">
                <a:latin typeface="Arial"/>
                <a:ea typeface="Times New Roman"/>
                <a:cs typeface="Arial"/>
              </a:rPr>
              <a:t>ts</a:t>
            </a:r>
            <a:r>
              <a:rPr lang="en-GB" sz="1100" spc="-20" dirty="0">
                <a:latin typeface="Arial"/>
                <a:ea typeface="Times New Roman"/>
                <a:cs typeface="Arial"/>
              </a:rPr>
              <a:t> </a:t>
            </a:r>
            <a:r>
              <a:rPr lang="en-GB" sz="1100" dirty="0">
                <a:latin typeface="Arial"/>
                <a:ea typeface="Times New Roman"/>
                <a:cs typeface="Arial"/>
              </a:rPr>
              <a:t>a</a:t>
            </a:r>
            <a:r>
              <a:rPr lang="en-GB" sz="1100" spc="-20" dirty="0">
                <a:latin typeface="Arial"/>
                <a:ea typeface="Times New Roman"/>
                <a:cs typeface="Arial"/>
              </a:rPr>
              <a:t>n</a:t>
            </a:r>
            <a:r>
              <a:rPr lang="en-GB" sz="1100" dirty="0">
                <a:latin typeface="Arial"/>
                <a:ea typeface="Times New Roman"/>
                <a:cs typeface="Arial"/>
              </a:rPr>
              <a:t>d</a:t>
            </a:r>
            <a:r>
              <a:rPr lang="en-GB" sz="1100" spc="-10" dirty="0">
                <a:latin typeface="Arial"/>
                <a:ea typeface="Times New Roman"/>
                <a:cs typeface="Arial"/>
              </a:rPr>
              <a:t> </a:t>
            </a:r>
            <a:r>
              <a:rPr lang="en-GB" sz="1100" spc="-5" dirty="0">
                <a:latin typeface="Arial"/>
                <a:ea typeface="Times New Roman"/>
                <a:cs typeface="Arial"/>
              </a:rPr>
              <a:t>A</a:t>
            </a:r>
            <a:r>
              <a:rPr lang="en-GB" sz="1100" spc="-15" dirty="0">
                <a:latin typeface="Arial"/>
                <a:ea typeface="Times New Roman"/>
                <a:cs typeface="Arial"/>
              </a:rPr>
              <a:t>u</a:t>
            </a:r>
            <a:r>
              <a:rPr lang="en-GB" sz="1100" dirty="0">
                <a:latin typeface="Arial"/>
                <a:ea typeface="Times New Roman"/>
                <a:cs typeface="Arial"/>
              </a:rPr>
              <a:t>d</a:t>
            </a:r>
            <a:r>
              <a:rPr lang="en-GB" sz="1100" spc="-20" dirty="0">
                <a:latin typeface="Arial"/>
                <a:ea typeface="Times New Roman"/>
                <a:cs typeface="Arial"/>
              </a:rPr>
              <a:t>i</a:t>
            </a:r>
            <a:r>
              <a:rPr lang="en-GB" sz="1100" dirty="0">
                <a:latin typeface="Arial"/>
                <a:ea typeface="Times New Roman"/>
                <a:cs typeface="Arial"/>
              </a:rPr>
              <a:t>t</a:t>
            </a:r>
            <a:r>
              <a:rPr lang="en-GB" sz="1100" spc="-15" dirty="0">
                <a:latin typeface="Arial"/>
                <a:ea typeface="Times New Roman"/>
                <a:cs typeface="Arial"/>
              </a:rPr>
              <a:t> </a:t>
            </a:r>
            <a:r>
              <a:rPr lang="en-GB" sz="1100" spc="-10" dirty="0">
                <a:latin typeface="Arial"/>
                <a:ea typeface="Times New Roman"/>
                <a:cs typeface="Arial"/>
              </a:rPr>
              <a:t>(</a:t>
            </a:r>
            <a:r>
              <a:rPr lang="en-GB" sz="1100" spc="-5" dirty="0">
                <a:latin typeface="Arial"/>
                <a:ea typeface="Times New Roman"/>
                <a:cs typeface="Arial"/>
              </a:rPr>
              <a:t>E</a:t>
            </a:r>
            <a:r>
              <a:rPr lang="en-GB" sz="1100" spc="-15" dirty="0">
                <a:latin typeface="Arial"/>
                <a:ea typeface="Times New Roman"/>
                <a:cs typeface="Arial"/>
              </a:rPr>
              <a:t>n</a:t>
            </a:r>
            <a:r>
              <a:rPr lang="en-GB" sz="1100" spc="5" dirty="0">
                <a:latin typeface="Arial"/>
                <a:ea typeface="Times New Roman"/>
                <a:cs typeface="Arial"/>
              </a:rPr>
              <a:t>g</a:t>
            </a:r>
            <a:r>
              <a:rPr lang="en-GB" sz="1100" spc="-20" dirty="0">
                <a:latin typeface="Arial"/>
                <a:ea typeface="Times New Roman"/>
                <a:cs typeface="Arial"/>
              </a:rPr>
              <a:t>l</a:t>
            </a:r>
            <a:r>
              <a:rPr lang="en-GB" sz="1100" dirty="0">
                <a:latin typeface="Arial"/>
                <a:ea typeface="Times New Roman"/>
                <a:cs typeface="Arial"/>
              </a:rPr>
              <a:t>a</a:t>
            </a:r>
            <a:r>
              <a:rPr lang="en-GB" sz="1100" spc="-5" dirty="0">
                <a:latin typeface="Arial"/>
                <a:ea typeface="Times New Roman"/>
                <a:cs typeface="Arial"/>
              </a:rPr>
              <a:t>n</a:t>
            </a:r>
            <a:r>
              <a:rPr lang="en-GB" sz="1100" spc="-15" dirty="0">
                <a:latin typeface="Arial"/>
                <a:ea typeface="Times New Roman"/>
                <a:cs typeface="Arial"/>
              </a:rPr>
              <a:t>d</a:t>
            </a:r>
            <a:r>
              <a:rPr lang="en-GB" sz="1100" dirty="0">
                <a:latin typeface="Arial"/>
                <a:ea typeface="Times New Roman"/>
                <a:cs typeface="Arial"/>
              </a:rPr>
              <a:t>)</a:t>
            </a:r>
            <a:r>
              <a:rPr lang="en-GB" sz="1100" spc="-15" dirty="0">
                <a:latin typeface="Arial"/>
                <a:ea typeface="Times New Roman"/>
                <a:cs typeface="Arial"/>
              </a:rPr>
              <a:t> </a:t>
            </a:r>
            <a:r>
              <a:rPr lang="en-GB" sz="1100" spc="-10" dirty="0">
                <a:latin typeface="Arial"/>
                <a:ea typeface="Times New Roman"/>
                <a:cs typeface="Arial"/>
              </a:rPr>
              <a:t>R</a:t>
            </a:r>
            <a:r>
              <a:rPr lang="en-GB" sz="1100" spc="-15" dirty="0">
                <a:latin typeface="Arial"/>
                <a:ea typeface="Times New Roman"/>
                <a:cs typeface="Arial"/>
              </a:rPr>
              <a:t>e</a:t>
            </a:r>
            <a:r>
              <a:rPr lang="en-GB" sz="1100" dirty="0">
                <a:latin typeface="Arial"/>
                <a:ea typeface="Times New Roman"/>
                <a:cs typeface="Arial"/>
              </a:rPr>
              <a:t>g</a:t>
            </a:r>
            <a:r>
              <a:rPr lang="en-GB" sz="1100" spc="-5" dirty="0">
                <a:latin typeface="Arial"/>
                <a:ea typeface="Times New Roman"/>
                <a:cs typeface="Arial"/>
              </a:rPr>
              <a:t>u</a:t>
            </a:r>
            <a:r>
              <a:rPr lang="en-GB" sz="1100" spc="-10" dirty="0">
                <a:latin typeface="Arial"/>
                <a:ea typeface="Times New Roman"/>
                <a:cs typeface="Arial"/>
              </a:rPr>
              <a:t>l</a:t>
            </a:r>
            <a:r>
              <a:rPr lang="en-GB" sz="1100" spc="-15" dirty="0">
                <a:latin typeface="Arial"/>
                <a:ea typeface="Times New Roman"/>
                <a:cs typeface="Arial"/>
              </a:rPr>
              <a:t>a</a:t>
            </a:r>
            <a:r>
              <a:rPr lang="en-GB" sz="1100" dirty="0">
                <a:latin typeface="Arial"/>
                <a:ea typeface="Times New Roman"/>
                <a:cs typeface="Arial"/>
              </a:rPr>
              <a:t>t</a:t>
            </a:r>
            <a:r>
              <a:rPr lang="en-GB" sz="1100" spc="-20" dirty="0">
                <a:latin typeface="Arial"/>
                <a:ea typeface="Times New Roman"/>
                <a:cs typeface="Arial"/>
              </a:rPr>
              <a:t>i</a:t>
            </a:r>
            <a:r>
              <a:rPr lang="en-GB" sz="1100" dirty="0">
                <a:latin typeface="Arial"/>
                <a:ea typeface="Times New Roman"/>
                <a:cs typeface="Arial"/>
              </a:rPr>
              <a:t>o</a:t>
            </a:r>
            <a:r>
              <a:rPr lang="en-GB" sz="1100" spc="-20" dirty="0">
                <a:latin typeface="Arial"/>
                <a:ea typeface="Times New Roman"/>
                <a:cs typeface="Arial"/>
              </a:rPr>
              <a:t>n</a:t>
            </a:r>
            <a:r>
              <a:rPr lang="en-GB" sz="1100" dirty="0">
                <a:latin typeface="Arial"/>
                <a:ea typeface="Times New Roman"/>
                <a:cs typeface="Arial"/>
              </a:rPr>
              <a:t>s</a:t>
            </a:r>
            <a:r>
              <a:rPr lang="en-GB" sz="1100" spc="-20" dirty="0">
                <a:latin typeface="Arial"/>
                <a:ea typeface="Times New Roman"/>
                <a:cs typeface="Arial"/>
              </a:rPr>
              <a:t> </a:t>
            </a:r>
            <a:r>
              <a:rPr lang="en-GB" sz="1100" dirty="0">
                <a:latin typeface="Arial"/>
                <a:ea typeface="Times New Roman"/>
                <a:cs typeface="Arial"/>
              </a:rPr>
              <a:t>(</a:t>
            </a:r>
            <a:r>
              <a:rPr lang="en-GB" sz="1100" spc="-15" dirty="0">
                <a:latin typeface="Arial"/>
                <a:ea typeface="Times New Roman"/>
                <a:cs typeface="Arial"/>
              </a:rPr>
              <a:t>2</a:t>
            </a:r>
            <a:r>
              <a:rPr lang="en-GB" sz="1100" dirty="0">
                <a:latin typeface="Arial"/>
                <a:ea typeface="Times New Roman"/>
                <a:cs typeface="Arial"/>
              </a:rPr>
              <a:t>0</a:t>
            </a:r>
            <a:r>
              <a:rPr lang="en-GB" sz="1100" spc="-5" dirty="0">
                <a:latin typeface="Arial"/>
                <a:ea typeface="Times New Roman"/>
                <a:cs typeface="Arial"/>
              </a:rPr>
              <a:t>1</a:t>
            </a:r>
            <a:r>
              <a:rPr lang="en-GB" sz="1100" spc="-15" dirty="0">
                <a:latin typeface="Arial"/>
                <a:ea typeface="Times New Roman"/>
                <a:cs typeface="Arial"/>
              </a:rPr>
              <a:t>1</a:t>
            </a:r>
            <a:r>
              <a:rPr lang="en-GB" sz="1100" dirty="0">
                <a:latin typeface="Arial"/>
                <a:ea typeface="Times New Roman"/>
                <a:cs typeface="Arial"/>
              </a:rPr>
              <a:t>)</a:t>
            </a:r>
            <a:endParaRPr lang="en-GB" sz="1000" dirty="0">
              <a:latin typeface="Arial"/>
              <a:ea typeface="Times New Roman"/>
              <a:cs typeface="Times New Roman"/>
            </a:endParaRPr>
          </a:p>
          <a:p>
            <a:pPr marL="342900" marR="4130675" lvl="0" indent="-342900" algn="just" eaLnBrk="0" hangingPunct="0">
              <a:spcAft>
                <a:spcPts val="0"/>
              </a:spcAft>
              <a:buFont typeface="Symbol"/>
              <a:buChar char=""/>
              <a:tabLst>
                <a:tab pos="790575" algn="l"/>
                <a:tab pos="1236980" algn="l"/>
                <a:tab pos="1933575" algn="l"/>
              </a:tabLst>
            </a:pPr>
            <a:r>
              <a:rPr lang="en-GB" sz="1100" dirty="0">
                <a:latin typeface="Arial"/>
                <a:ea typeface="Times New Roman"/>
                <a:cs typeface="Arial"/>
              </a:rPr>
              <a:t>T</a:t>
            </a:r>
            <a:r>
              <a:rPr lang="en-GB" sz="1100" spc="-5" dirty="0">
                <a:latin typeface="Arial"/>
                <a:ea typeface="Times New Roman"/>
                <a:cs typeface="Arial"/>
              </a:rPr>
              <a:t>h</a:t>
            </a:r>
            <a:r>
              <a:rPr lang="en-GB" sz="1100" dirty="0">
                <a:latin typeface="Arial"/>
                <a:ea typeface="Times New Roman"/>
                <a:cs typeface="Arial"/>
              </a:rPr>
              <a:t>e </a:t>
            </a:r>
            <a:r>
              <a:rPr lang="en-GB" sz="1100" spc="-20" dirty="0">
                <a:latin typeface="Arial"/>
                <a:ea typeface="Times New Roman"/>
                <a:cs typeface="Arial"/>
              </a:rPr>
              <a:t>E</a:t>
            </a:r>
            <a:r>
              <a:rPr lang="en-GB" sz="1100" dirty="0">
                <a:latin typeface="Arial"/>
                <a:ea typeface="Times New Roman"/>
                <a:cs typeface="Arial"/>
              </a:rPr>
              <a:t>q</a:t>
            </a:r>
            <a:r>
              <a:rPr lang="en-GB" sz="1100" spc="-20" dirty="0">
                <a:latin typeface="Arial"/>
                <a:ea typeface="Times New Roman"/>
                <a:cs typeface="Arial"/>
              </a:rPr>
              <a:t>u</a:t>
            </a:r>
            <a:r>
              <a:rPr lang="en-GB" sz="1100" dirty="0">
                <a:latin typeface="Arial"/>
                <a:ea typeface="Times New Roman"/>
                <a:cs typeface="Arial"/>
              </a:rPr>
              <a:t>a</a:t>
            </a:r>
            <a:r>
              <a:rPr lang="en-GB" sz="1100" spc="-10" dirty="0">
                <a:latin typeface="Arial"/>
                <a:ea typeface="Times New Roman"/>
                <a:cs typeface="Arial"/>
              </a:rPr>
              <a:t>l</a:t>
            </a:r>
            <a:r>
              <a:rPr lang="en-GB" sz="1100" spc="-20" dirty="0">
                <a:latin typeface="Arial"/>
                <a:ea typeface="Times New Roman"/>
                <a:cs typeface="Arial"/>
              </a:rPr>
              <a:t>i</a:t>
            </a:r>
            <a:r>
              <a:rPr lang="en-GB" sz="1100" dirty="0">
                <a:latin typeface="Arial"/>
                <a:ea typeface="Times New Roman"/>
                <a:cs typeface="Arial"/>
              </a:rPr>
              <a:t>ty </a:t>
            </a:r>
            <a:r>
              <a:rPr lang="en-GB" sz="1100" spc="-5" dirty="0">
                <a:latin typeface="Arial"/>
                <a:ea typeface="Times New Roman"/>
                <a:cs typeface="Arial"/>
              </a:rPr>
              <a:t>A</a:t>
            </a:r>
            <a:r>
              <a:rPr lang="en-GB" sz="1100" spc="-15" dirty="0">
                <a:latin typeface="Arial"/>
                <a:ea typeface="Times New Roman"/>
                <a:cs typeface="Arial"/>
              </a:rPr>
              <a:t>c</a:t>
            </a:r>
            <a:r>
              <a:rPr lang="en-GB" sz="1100" dirty="0">
                <a:latin typeface="Arial"/>
                <a:ea typeface="Times New Roman"/>
                <a:cs typeface="Arial"/>
              </a:rPr>
              <a:t>t 2</a:t>
            </a:r>
            <a:r>
              <a:rPr lang="en-GB" sz="1100" spc="-5" dirty="0">
                <a:latin typeface="Arial"/>
                <a:ea typeface="Times New Roman"/>
                <a:cs typeface="Arial"/>
              </a:rPr>
              <a:t>0</a:t>
            </a:r>
            <a:r>
              <a:rPr lang="en-GB" sz="1100" spc="-15" dirty="0">
                <a:latin typeface="Arial"/>
                <a:ea typeface="Times New Roman"/>
                <a:cs typeface="Arial"/>
              </a:rPr>
              <a:t>1</a:t>
            </a:r>
            <a:r>
              <a:rPr lang="en-GB" sz="1100" dirty="0">
                <a:latin typeface="Arial"/>
                <a:ea typeface="Times New Roman"/>
                <a:cs typeface="Arial"/>
              </a:rPr>
              <a:t>0</a:t>
            </a:r>
            <a:endParaRPr lang="en-GB" sz="1000" dirty="0">
              <a:latin typeface="Arial"/>
              <a:ea typeface="Times New Roman"/>
              <a:cs typeface="Times New Roman"/>
            </a:endParaRPr>
          </a:p>
          <a:p>
            <a:pPr marL="342900" lvl="0" indent="-342900" algn="just" eaLnBrk="0" hangingPunct="0">
              <a:spcAft>
                <a:spcPts val="0"/>
              </a:spcAft>
              <a:buFont typeface="Symbol"/>
              <a:buChar char=""/>
              <a:tabLst>
                <a:tab pos="790575" algn="l"/>
              </a:tabLst>
            </a:pPr>
            <a:r>
              <a:rPr lang="en-GB" sz="1100" dirty="0">
                <a:latin typeface="Arial"/>
                <a:ea typeface="Times New Roman"/>
                <a:cs typeface="Arial"/>
              </a:rPr>
              <a:t>T</a:t>
            </a:r>
            <a:r>
              <a:rPr lang="en-GB" sz="1100" spc="-5" dirty="0">
                <a:latin typeface="Arial"/>
                <a:ea typeface="Times New Roman"/>
                <a:cs typeface="Arial"/>
              </a:rPr>
              <a:t>h</a:t>
            </a:r>
            <a:r>
              <a:rPr lang="en-GB" sz="1100" dirty="0">
                <a:latin typeface="Arial"/>
                <a:ea typeface="Times New Roman"/>
                <a:cs typeface="Arial"/>
              </a:rPr>
              <a:t>e</a:t>
            </a:r>
            <a:r>
              <a:rPr lang="en-GB" sz="1100" spc="75" dirty="0">
                <a:latin typeface="Arial"/>
                <a:ea typeface="Times New Roman"/>
                <a:cs typeface="Arial"/>
              </a:rPr>
              <a:t> </a:t>
            </a:r>
            <a:r>
              <a:rPr lang="en-GB" sz="1100" spc="-5" dirty="0">
                <a:latin typeface="Arial"/>
                <a:ea typeface="Times New Roman"/>
                <a:cs typeface="Arial"/>
              </a:rPr>
              <a:t>S</a:t>
            </a:r>
            <a:r>
              <a:rPr lang="en-GB" sz="1100" spc="-15" dirty="0">
                <a:latin typeface="Arial"/>
                <a:ea typeface="Times New Roman"/>
                <a:cs typeface="Arial"/>
              </a:rPr>
              <a:t>ec</a:t>
            </a:r>
            <a:r>
              <a:rPr lang="en-GB" sz="1100" dirty="0">
                <a:latin typeface="Arial"/>
                <a:ea typeface="Times New Roman"/>
                <a:cs typeface="Arial"/>
              </a:rPr>
              <a:t>r</a:t>
            </a:r>
            <a:r>
              <a:rPr lang="en-GB" sz="1100" spc="-15" dirty="0">
                <a:latin typeface="Arial"/>
                <a:ea typeface="Times New Roman"/>
                <a:cs typeface="Arial"/>
              </a:rPr>
              <a:t>e</a:t>
            </a:r>
            <a:r>
              <a:rPr lang="en-GB" sz="1100" dirty="0">
                <a:latin typeface="Arial"/>
                <a:ea typeface="Times New Roman"/>
                <a:cs typeface="Arial"/>
              </a:rPr>
              <a:t>t</a:t>
            </a:r>
            <a:r>
              <a:rPr lang="en-GB" sz="1100" spc="-15" dirty="0">
                <a:latin typeface="Arial"/>
                <a:ea typeface="Times New Roman"/>
                <a:cs typeface="Arial"/>
              </a:rPr>
              <a:t>a</a:t>
            </a:r>
            <a:r>
              <a:rPr lang="en-GB" sz="1100" dirty="0">
                <a:latin typeface="Arial"/>
                <a:ea typeface="Times New Roman"/>
                <a:cs typeface="Arial"/>
              </a:rPr>
              <a:t>ry</a:t>
            </a:r>
            <a:r>
              <a:rPr lang="en-GB" sz="1100" spc="75" dirty="0">
                <a:latin typeface="Arial"/>
                <a:ea typeface="Times New Roman"/>
                <a:cs typeface="Arial"/>
              </a:rPr>
              <a:t> </a:t>
            </a:r>
            <a:r>
              <a:rPr lang="en-GB" sz="1100" spc="-15" dirty="0">
                <a:latin typeface="Arial"/>
                <a:ea typeface="Times New Roman"/>
                <a:cs typeface="Arial"/>
              </a:rPr>
              <a:t>o</a:t>
            </a:r>
            <a:r>
              <a:rPr lang="en-GB" sz="1100" dirty="0">
                <a:latin typeface="Arial"/>
                <a:ea typeface="Times New Roman"/>
                <a:cs typeface="Arial"/>
              </a:rPr>
              <a:t>f</a:t>
            </a:r>
            <a:r>
              <a:rPr lang="en-GB" sz="1100" spc="80" dirty="0">
                <a:latin typeface="Arial"/>
                <a:ea typeface="Times New Roman"/>
                <a:cs typeface="Arial"/>
              </a:rPr>
              <a:t> </a:t>
            </a:r>
            <a:r>
              <a:rPr lang="en-GB" sz="1100" spc="-20" dirty="0">
                <a:latin typeface="Arial"/>
                <a:ea typeface="Times New Roman"/>
                <a:cs typeface="Arial"/>
              </a:rPr>
              <a:t>S</a:t>
            </a:r>
            <a:r>
              <a:rPr lang="en-GB" sz="1100" dirty="0">
                <a:latin typeface="Arial"/>
                <a:ea typeface="Times New Roman"/>
                <a:cs typeface="Arial"/>
              </a:rPr>
              <a:t>t</a:t>
            </a:r>
            <a:r>
              <a:rPr lang="en-GB" sz="1100" spc="-15" dirty="0">
                <a:latin typeface="Arial"/>
                <a:ea typeface="Times New Roman"/>
                <a:cs typeface="Arial"/>
              </a:rPr>
              <a:t>a</a:t>
            </a:r>
            <a:r>
              <a:rPr lang="en-GB" sz="1100" spc="-10" dirty="0">
                <a:latin typeface="Arial"/>
                <a:ea typeface="Times New Roman"/>
                <a:cs typeface="Arial"/>
              </a:rPr>
              <a:t>t</a:t>
            </a:r>
            <a:r>
              <a:rPr lang="en-GB" sz="1100" dirty="0">
                <a:latin typeface="Arial"/>
                <a:ea typeface="Times New Roman"/>
                <a:cs typeface="Arial"/>
              </a:rPr>
              <a:t>e</a:t>
            </a:r>
            <a:r>
              <a:rPr lang="en-GB" sz="1100" spc="75" dirty="0">
                <a:latin typeface="Arial"/>
                <a:ea typeface="Times New Roman"/>
                <a:cs typeface="Arial"/>
              </a:rPr>
              <a:t> </a:t>
            </a:r>
            <a:r>
              <a:rPr lang="en-GB" sz="1100" spc="-10" dirty="0">
                <a:latin typeface="Arial"/>
                <a:ea typeface="Times New Roman"/>
                <a:cs typeface="Arial"/>
              </a:rPr>
              <a:t>f</a:t>
            </a:r>
            <a:r>
              <a:rPr lang="en-GB" sz="1100" dirty="0">
                <a:latin typeface="Arial"/>
                <a:ea typeface="Times New Roman"/>
                <a:cs typeface="Arial"/>
              </a:rPr>
              <a:t>or</a:t>
            </a:r>
            <a:r>
              <a:rPr lang="en-GB" sz="1100" spc="75" dirty="0">
                <a:latin typeface="Arial"/>
                <a:ea typeface="Times New Roman"/>
                <a:cs typeface="Arial"/>
              </a:rPr>
              <a:t> </a:t>
            </a:r>
            <a:r>
              <a:rPr lang="en-GB" sz="1100" spc="-10" dirty="0">
                <a:latin typeface="Arial"/>
                <a:ea typeface="Times New Roman"/>
                <a:cs typeface="Arial"/>
              </a:rPr>
              <a:t>C</a:t>
            </a:r>
            <a:r>
              <a:rPr lang="en-GB" sz="1100" spc="-15" dirty="0">
                <a:latin typeface="Arial"/>
                <a:ea typeface="Times New Roman"/>
                <a:cs typeface="Arial"/>
              </a:rPr>
              <a:t>L</a:t>
            </a:r>
            <a:r>
              <a:rPr lang="en-GB" sz="1100" dirty="0">
                <a:latin typeface="Arial"/>
                <a:ea typeface="Times New Roman"/>
                <a:cs typeface="Arial"/>
              </a:rPr>
              <a:t>G</a:t>
            </a:r>
            <a:r>
              <a:rPr lang="en-GB" sz="1100" spc="80" dirty="0">
                <a:latin typeface="Arial"/>
                <a:ea typeface="Times New Roman"/>
                <a:cs typeface="Arial"/>
              </a:rPr>
              <a:t> </a:t>
            </a:r>
            <a:r>
              <a:rPr lang="en-GB" sz="1100" spc="-10" dirty="0">
                <a:latin typeface="Arial"/>
                <a:ea typeface="Times New Roman"/>
                <a:cs typeface="Arial"/>
              </a:rPr>
              <a:t>C</a:t>
            </a:r>
            <a:r>
              <a:rPr lang="en-GB" sz="1100" dirty="0">
                <a:latin typeface="Arial"/>
                <a:ea typeface="Times New Roman"/>
                <a:cs typeface="Arial"/>
              </a:rPr>
              <a:t>o</a:t>
            </a:r>
            <a:r>
              <a:rPr lang="en-GB" sz="1100" spc="-20" dirty="0">
                <a:latin typeface="Arial"/>
                <a:ea typeface="Times New Roman"/>
                <a:cs typeface="Arial"/>
              </a:rPr>
              <a:t>d</a:t>
            </a:r>
            <a:r>
              <a:rPr lang="en-GB" sz="1100" dirty="0">
                <a:latin typeface="Arial"/>
                <a:ea typeface="Times New Roman"/>
                <a:cs typeface="Arial"/>
              </a:rPr>
              <a:t>e</a:t>
            </a:r>
            <a:r>
              <a:rPr lang="en-GB" sz="1100" spc="85" dirty="0">
                <a:latin typeface="Arial"/>
                <a:ea typeface="Times New Roman"/>
                <a:cs typeface="Arial"/>
              </a:rPr>
              <a:t> </a:t>
            </a:r>
            <a:r>
              <a:rPr lang="en-GB" sz="1100" spc="-15" dirty="0">
                <a:latin typeface="Arial"/>
                <a:ea typeface="Times New Roman"/>
                <a:cs typeface="Arial"/>
              </a:rPr>
              <a:t>o</a:t>
            </a:r>
            <a:r>
              <a:rPr lang="en-GB" sz="1100" dirty="0">
                <a:latin typeface="Arial"/>
                <a:ea typeface="Times New Roman"/>
                <a:cs typeface="Arial"/>
              </a:rPr>
              <a:t>f</a:t>
            </a:r>
            <a:r>
              <a:rPr lang="en-GB" sz="1100" spc="80" dirty="0">
                <a:latin typeface="Arial"/>
                <a:ea typeface="Times New Roman"/>
                <a:cs typeface="Arial"/>
              </a:rPr>
              <a:t> </a:t>
            </a:r>
            <a:r>
              <a:rPr lang="en-GB" sz="1100" spc="-10" dirty="0">
                <a:latin typeface="Arial"/>
                <a:ea typeface="Times New Roman"/>
                <a:cs typeface="Arial"/>
              </a:rPr>
              <a:t>R</a:t>
            </a:r>
            <a:r>
              <a:rPr lang="en-GB" sz="1100" spc="-15" dirty="0">
                <a:latin typeface="Arial"/>
                <a:ea typeface="Times New Roman"/>
                <a:cs typeface="Arial"/>
              </a:rPr>
              <a:t>e</a:t>
            </a:r>
            <a:r>
              <a:rPr lang="en-GB" sz="1100" dirty="0">
                <a:latin typeface="Arial"/>
                <a:ea typeface="Times New Roman"/>
                <a:cs typeface="Arial"/>
              </a:rPr>
              <a:t>c</a:t>
            </a:r>
            <a:r>
              <a:rPr lang="en-GB" sz="1100" spc="-15" dirty="0">
                <a:latin typeface="Arial"/>
                <a:ea typeface="Times New Roman"/>
                <a:cs typeface="Arial"/>
              </a:rPr>
              <a:t>o</a:t>
            </a:r>
            <a:r>
              <a:rPr lang="en-GB" sz="1100" spc="-10" dirty="0">
                <a:latin typeface="Arial"/>
                <a:ea typeface="Times New Roman"/>
                <a:cs typeface="Arial"/>
              </a:rPr>
              <a:t>m</a:t>
            </a:r>
            <a:r>
              <a:rPr lang="en-GB" sz="1100" dirty="0">
                <a:latin typeface="Arial"/>
                <a:ea typeface="Times New Roman"/>
                <a:cs typeface="Arial"/>
              </a:rPr>
              <a:t>m</a:t>
            </a:r>
            <a:r>
              <a:rPr lang="en-GB" sz="1100" spc="-15" dirty="0">
                <a:latin typeface="Arial"/>
                <a:ea typeface="Times New Roman"/>
                <a:cs typeface="Arial"/>
              </a:rPr>
              <a:t>e</a:t>
            </a:r>
            <a:r>
              <a:rPr lang="en-GB" sz="1100" dirty="0">
                <a:latin typeface="Arial"/>
                <a:ea typeface="Times New Roman"/>
                <a:cs typeface="Arial"/>
              </a:rPr>
              <a:t>n</a:t>
            </a:r>
            <a:r>
              <a:rPr lang="en-GB" sz="1100" spc="-20" dirty="0">
                <a:latin typeface="Arial"/>
                <a:ea typeface="Times New Roman"/>
                <a:cs typeface="Arial"/>
              </a:rPr>
              <a:t>d</a:t>
            </a:r>
            <a:r>
              <a:rPr lang="en-GB" sz="1100" dirty="0">
                <a:latin typeface="Arial"/>
                <a:ea typeface="Times New Roman"/>
                <a:cs typeface="Arial"/>
              </a:rPr>
              <a:t>ed</a:t>
            </a:r>
            <a:r>
              <a:rPr lang="en-GB" sz="1100" spc="70" dirty="0">
                <a:latin typeface="Arial"/>
                <a:ea typeface="Times New Roman"/>
                <a:cs typeface="Arial"/>
              </a:rPr>
              <a:t> </a:t>
            </a:r>
            <a:r>
              <a:rPr lang="en-GB" sz="1100" spc="-20" dirty="0">
                <a:latin typeface="Arial"/>
                <a:ea typeface="Times New Roman"/>
                <a:cs typeface="Arial"/>
              </a:rPr>
              <a:t>P</a:t>
            </a:r>
            <a:r>
              <a:rPr lang="en-GB" sz="1100" dirty="0">
                <a:latin typeface="Arial"/>
                <a:ea typeface="Times New Roman"/>
                <a:cs typeface="Arial"/>
              </a:rPr>
              <a:t>r</a:t>
            </a:r>
            <a:r>
              <a:rPr lang="en-GB" sz="1100" spc="-15" dirty="0">
                <a:latin typeface="Arial"/>
                <a:ea typeface="Times New Roman"/>
                <a:cs typeface="Arial"/>
              </a:rPr>
              <a:t>a</a:t>
            </a:r>
            <a:r>
              <a:rPr lang="en-GB" sz="1100" dirty="0">
                <a:latin typeface="Arial"/>
                <a:ea typeface="Times New Roman"/>
                <a:cs typeface="Arial"/>
              </a:rPr>
              <a:t>c</a:t>
            </a:r>
            <a:r>
              <a:rPr lang="en-GB" sz="1100" spc="-10" dirty="0">
                <a:latin typeface="Arial"/>
                <a:ea typeface="Times New Roman"/>
                <a:cs typeface="Arial"/>
              </a:rPr>
              <a:t>ti</a:t>
            </a:r>
            <a:r>
              <a:rPr lang="en-GB" sz="1100" spc="-15" dirty="0">
                <a:latin typeface="Arial"/>
                <a:ea typeface="Times New Roman"/>
                <a:cs typeface="Arial"/>
              </a:rPr>
              <a:t>c</a:t>
            </a:r>
            <a:r>
              <a:rPr lang="en-GB" sz="1100" dirty="0">
                <a:latin typeface="Arial"/>
                <a:ea typeface="Times New Roman"/>
                <a:cs typeface="Arial"/>
              </a:rPr>
              <a:t>e</a:t>
            </a:r>
            <a:r>
              <a:rPr lang="en-GB" sz="1100" spc="75" dirty="0">
                <a:latin typeface="Arial"/>
                <a:ea typeface="Times New Roman"/>
                <a:cs typeface="Arial"/>
              </a:rPr>
              <a:t> </a:t>
            </a:r>
            <a:r>
              <a:rPr lang="en-GB" sz="1100" dirty="0">
                <a:latin typeface="Arial"/>
                <a:ea typeface="Times New Roman"/>
                <a:cs typeface="Arial"/>
              </a:rPr>
              <a:t>f</a:t>
            </a:r>
            <a:r>
              <a:rPr lang="en-GB" sz="1100" spc="-15" dirty="0">
                <a:latin typeface="Arial"/>
                <a:ea typeface="Times New Roman"/>
                <a:cs typeface="Arial"/>
              </a:rPr>
              <a:t>o</a:t>
            </a:r>
            <a:r>
              <a:rPr lang="en-GB" sz="1100" dirty="0">
                <a:latin typeface="Arial"/>
                <a:ea typeface="Times New Roman"/>
                <a:cs typeface="Arial"/>
              </a:rPr>
              <a:t>r</a:t>
            </a:r>
            <a:r>
              <a:rPr lang="en-GB" sz="1100" spc="80" dirty="0">
                <a:latin typeface="Arial"/>
                <a:ea typeface="Times New Roman"/>
                <a:cs typeface="Arial"/>
              </a:rPr>
              <a:t> </a:t>
            </a:r>
            <a:r>
              <a:rPr lang="en-GB" sz="1100" dirty="0">
                <a:latin typeface="Arial"/>
                <a:ea typeface="Times New Roman"/>
                <a:cs typeface="Arial"/>
              </a:rPr>
              <a:t>L</a:t>
            </a:r>
            <a:r>
              <a:rPr lang="en-GB" sz="1100" spc="-20" dirty="0">
                <a:latin typeface="Arial"/>
                <a:ea typeface="Times New Roman"/>
                <a:cs typeface="Arial"/>
              </a:rPr>
              <a:t>o</a:t>
            </a:r>
            <a:r>
              <a:rPr lang="en-GB" sz="1100" spc="-15" dirty="0">
                <a:latin typeface="Arial"/>
                <a:ea typeface="Times New Roman"/>
                <a:cs typeface="Arial"/>
              </a:rPr>
              <a:t>c</a:t>
            </a:r>
            <a:r>
              <a:rPr lang="en-GB" sz="1100" dirty="0">
                <a:latin typeface="Arial"/>
                <a:ea typeface="Times New Roman"/>
                <a:cs typeface="Arial"/>
              </a:rPr>
              <a:t>al</a:t>
            </a:r>
            <a:r>
              <a:rPr lang="en-GB" sz="1100" spc="80" dirty="0">
                <a:latin typeface="Arial"/>
                <a:ea typeface="Times New Roman"/>
                <a:cs typeface="Arial"/>
              </a:rPr>
              <a:t> </a:t>
            </a:r>
            <a:r>
              <a:rPr lang="en-GB" sz="1100" spc="-5" dirty="0">
                <a:latin typeface="Arial"/>
                <a:ea typeface="Times New Roman"/>
                <a:cs typeface="Arial"/>
              </a:rPr>
              <a:t>A</a:t>
            </a:r>
            <a:r>
              <a:rPr lang="en-GB" sz="1100" spc="-15" dirty="0">
                <a:latin typeface="Arial"/>
                <a:ea typeface="Times New Roman"/>
                <a:cs typeface="Arial"/>
              </a:rPr>
              <a:t>u</a:t>
            </a:r>
            <a:r>
              <a:rPr lang="en-GB" sz="1100" spc="-10" dirty="0">
                <a:latin typeface="Arial"/>
                <a:ea typeface="Times New Roman"/>
                <a:cs typeface="Arial"/>
              </a:rPr>
              <a:t>t</a:t>
            </a:r>
            <a:r>
              <a:rPr lang="en-GB" sz="1100" dirty="0">
                <a:latin typeface="Arial"/>
                <a:ea typeface="Times New Roman"/>
                <a:cs typeface="Arial"/>
              </a:rPr>
              <a:t>h</a:t>
            </a:r>
            <a:r>
              <a:rPr lang="en-GB" sz="1100" spc="-20" dirty="0">
                <a:latin typeface="Arial"/>
                <a:ea typeface="Times New Roman"/>
                <a:cs typeface="Arial"/>
              </a:rPr>
              <a:t>o</a:t>
            </a:r>
            <a:r>
              <a:rPr lang="en-GB" sz="1100" dirty="0">
                <a:latin typeface="Arial"/>
                <a:ea typeface="Times New Roman"/>
                <a:cs typeface="Arial"/>
              </a:rPr>
              <a:t>r</a:t>
            </a:r>
            <a:r>
              <a:rPr lang="en-GB" sz="1100" spc="-20" dirty="0">
                <a:latin typeface="Arial"/>
                <a:ea typeface="Times New Roman"/>
                <a:cs typeface="Arial"/>
              </a:rPr>
              <a:t>i</a:t>
            </a:r>
            <a:r>
              <a:rPr lang="en-GB" sz="1100" dirty="0">
                <a:latin typeface="Arial"/>
                <a:ea typeface="Times New Roman"/>
                <a:cs typeface="Arial"/>
              </a:rPr>
              <a:t>t</a:t>
            </a:r>
            <a:r>
              <a:rPr lang="en-GB" sz="1100" spc="-20" dirty="0">
                <a:latin typeface="Arial"/>
                <a:ea typeface="Times New Roman"/>
                <a:cs typeface="Arial"/>
              </a:rPr>
              <a:t>i</a:t>
            </a:r>
            <a:r>
              <a:rPr lang="en-GB" sz="1100" dirty="0">
                <a:latin typeface="Arial"/>
                <a:ea typeface="Times New Roman"/>
                <a:cs typeface="Arial"/>
              </a:rPr>
              <a:t>es </a:t>
            </a:r>
            <a:r>
              <a:rPr lang="en-GB" sz="1100" spc="-5" dirty="0">
                <a:latin typeface="Arial"/>
                <a:ea typeface="Times New Roman"/>
                <a:cs typeface="Arial"/>
              </a:rPr>
              <a:t>o</a:t>
            </a:r>
            <a:r>
              <a:rPr lang="en-GB" sz="1100" dirty="0">
                <a:latin typeface="Arial"/>
                <a:ea typeface="Times New Roman"/>
                <a:cs typeface="Arial"/>
              </a:rPr>
              <a:t>n</a:t>
            </a:r>
            <a:r>
              <a:rPr lang="en-GB" sz="1100" spc="-10" dirty="0">
                <a:latin typeface="Arial"/>
                <a:ea typeface="Times New Roman"/>
                <a:cs typeface="Arial"/>
              </a:rPr>
              <a:t> </a:t>
            </a:r>
            <a:r>
              <a:rPr lang="en-GB" sz="1100" spc="-5" dirty="0">
                <a:latin typeface="Arial"/>
                <a:ea typeface="Times New Roman"/>
                <a:cs typeface="Arial"/>
              </a:rPr>
              <a:t>Da</a:t>
            </a:r>
            <a:r>
              <a:rPr lang="en-GB" sz="1100" spc="5" dirty="0">
                <a:latin typeface="Arial"/>
                <a:ea typeface="Times New Roman"/>
                <a:cs typeface="Arial"/>
              </a:rPr>
              <a:t>t</a:t>
            </a:r>
            <a:r>
              <a:rPr lang="en-GB" sz="1100" dirty="0">
                <a:latin typeface="Arial"/>
                <a:ea typeface="Times New Roman"/>
                <a:cs typeface="Arial"/>
              </a:rPr>
              <a:t>a</a:t>
            </a:r>
            <a:r>
              <a:rPr lang="en-GB" sz="1100" spc="-20" dirty="0">
                <a:latin typeface="Arial"/>
                <a:ea typeface="Times New Roman"/>
                <a:cs typeface="Arial"/>
              </a:rPr>
              <a:t> </a:t>
            </a:r>
            <a:r>
              <a:rPr lang="en-GB" sz="1100" spc="20" dirty="0">
                <a:latin typeface="Arial"/>
                <a:ea typeface="Times New Roman"/>
                <a:cs typeface="Arial"/>
              </a:rPr>
              <a:t>T</a:t>
            </a:r>
            <a:r>
              <a:rPr lang="en-GB" sz="1100" dirty="0">
                <a:latin typeface="Arial"/>
                <a:ea typeface="Times New Roman"/>
                <a:cs typeface="Arial"/>
              </a:rPr>
              <a:t>r</a:t>
            </a:r>
            <a:r>
              <a:rPr lang="en-GB" sz="1100" spc="-15" dirty="0">
                <a:latin typeface="Arial"/>
                <a:ea typeface="Times New Roman"/>
                <a:cs typeface="Arial"/>
              </a:rPr>
              <a:t>an</a:t>
            </a:r>
            <a:r>
              <a:rPr lang="en-GB" sz="1100" dirty="0">
                <a:latin typeface="Arial"/>
                <a:ea typeface="Times New Roman"/>
                <a:cs typeface="Arial"/>
              </a:rPr>
              <a:t>sp</a:t>
            </a:r>
            <a:r>
              <a:rPr lang="en-GB" sz="1100" spc="-5" dirty="0">
                <a:latin typeface="Arial"/>
                <a:ea typeface="Times New Roman"/>
                <a:cs typeface="Arial"/>
              </a:rPr>
              <a:t>a</a:t>
            </a:r>
            <a:r>
              <a:rPr lang="en-GB" sz="1100" dirty="0">
                <a:latin typeface="Arial"/>
                <a:ea typeface="Times New Roman"/>
                <a:cs typeface="Arial"/>
              </a:rPr>
              <a:t>re</a:t>
            </a:r>
            <a:r>
              <a:rPr lang="en-GB" sz="1100" spc="-5" dirty="0">
                <a:latin typeface="Arial"/>
                <a:ea typeface="Times New Roman"/>
                <a:cs typeface="Arial"/>
              </a:rPr>
              <a:t>n</a:t>
            </a:r>
            <a:r>
              <a:rPr lang="en-GB" sz="1100" dirty="0">
                <a:latin typeface="Arial"/>
                <a:ea typeface="Times New Roman"/>
                <a:cs typeface="Arial"/>
              </a:rPr>
              <a:t>cy</a:t>
            </a:r>
            <a:endParaRPr lang="en-GB" sz="1000" dirty="0">
              <a:latin typeface="Arial"/>
              <a:ea typeface="Times New Roman"/>
              <a:cs typeface="Times New Roman"/>
            </a:endParaRPr>
          </a:p>
          <a:p>
            <a:pPr marL="342900" lvl="0" indent="-342900" algn="just" eaLnBrk="0" hangingPunct="0">
              <a:spcAft>
                <a:spcPts val="0"/>
              </a:spcAft>
              <a:buFont typeface="Symbol"/>
              <a:buChar char=""/>
              <a:tabLst>
                <a:tab pos="790575" algn="l"/>
              </a:tabLst>
            </a:pPr>
            <a:r>
              <a:rPr lang="en-GB" sz="1100" dirty="0">
                <a:latin typeface="Arial"/>
                <a:ea typeface="Times New Roman"/>
                <a:cs typeface="Arial"/>
              </a:rPr>
              <a:t>L</a:t>
            </a:r>
            <a:r>
              <a:rPr lang="en-GB" sz="1100" spc="-5" dirty="0">
                <a:latin typeface="Arial"/>
                <a:ea typeface="Times New Roman"/>
                <a:cs typeface="Arial"/>
              </a:rPr>
              <a:t>o</a:t>
            </a:r>
            <a:r>
              <a:rPr lang="en-GB" sz="1100" dirty="0">
                <a:latin typeface="Arial"/>
                <a:ea typeface="Times New Roman"/>
                <a:cs typeface="Arial"/>
              </a:rPr>
              <a:t>cal</a:t>
            </a:r>
            <a:r>
              <a:rPr lang="en-GB" sz="1100" spc="-5" dirty="0">
                <a:latin typeface="Arial"/>
                <a:ea typeface="Times New Roman"/>
                <a:cs typeface="Arial"/>
              </a:rPr>
              <a:t> </a:t>
            </a:r>
            <a:r>
              <a:rPr lang="en-GB" sz="1100" spc="5" dirty="0">
                <a:latin typeface="Arial"/>
                <a:ea typeface="Times New Roman"/>
                <a:cs typeface="Arial"/>
              </a:rPr>
              <a:t>G</a:t>
            </a:r>
            <a:r>
              <a:rPr lang="en-GB" sz="1100" spc="-5" dirty="0">
                <a:latin typeface="Arial"/>
                <a:ea typeface="Times New Roman"/>
                <a:cs typeface="Arial"/>
              </a:rPr>
              <a:t>o</a:t>
            </a:r>
            <a:r>
              <a:rPr lang="en-GB" sz="1100" spc="-25" dirty="0">
                <a:latin typeface="Arial"/>
                <a:ea typeface="Times New Roman"/>
                <a:cs typeface="Arial"/>
              </a:rPr>
              <a:t>v</a:t>
            </a:r>
            <a:r>
              <a:rPr lang="en-GB" sz="1100" spc="-5" dirty="0">
                <a:latin typeface="Arial"/>
                <a:ea typeface="Times New Roman"/>
                <a:cs typeface="Arial"/>
              </a:rPr>
              <a:t>e</a:t>
            </a:r>
            <a:r>
              <a:rPr lang="en-GB" sz="1100" dirty="0">
                <a:latin typeface="Arial"/>
                <a:ea typeface="Times New Roman"/>
                <a:cs typeface="Arial"/>
              </a:rPr>
              <a:t>r</a:t>
            </a:r>
            <a:r>
              <a:rPr lang="en-GB" sz="1100" spc="-5" dirty="0">
                <a:latin typeface="Arial"/>
                <a:ea typeface="Times New Roman"/>
                <a:cs typeface="Arial"/>
              </a:rPr>
              <a:t>n</a:t>
            </a:r>
            <a:r>
              <a:rPr lang="en-GB" sz="1100" dirty="0">
                <a:latin typeface="Arial"/>
                <a:ea typeface="Times New Roman"/>
                <a:cs typeface="Arial"/>
              </a:rPr>
              <a:t>m</a:t>
            </a:r>
            <a:r>
              <a:rPr lang="en-GB" sz="1100" spc="-5" dirty="0">
                <a:latin typeface="Arial"/>
                <a:ea typeface="Times New Roman"/>
                <a:cs typeface="Arial"/>
              </a:rPr>
              <a:t>e</a:t>
            </a:r>
            <a:r>
              <a:rPr lang="en-GB" sz="1100" spc="-15" dirty="0">
                <a:latin typeface="Arial"/>
                <a:ea typeface="Times New Roman"/>
                <a:cs typeface="Arial"/>
              </a:rPr>
              <a:t>n</a:t>
            </a:r>
            <a:r>
              <a:rPr lang="en-GB" sz="1100" dirty="0">
                <a:latin typeface="Arial"/>
                <a:ea typeface="Times New Roman"/>
                <a:cs typeface="Arial"/>
              </a:rPr>
              <a:t>t</a:t>
            </a:r>
            <a:r>
              <a:rPr lang="en-GB" sz="1100" spc="-5" dirty="0">
                <a:latin typeface="Arial"/>
                <a:ea typeface="Times New Roman"/>
                <a:cs typeface="Arial"/>
              </a:rPr>
              <a:t> </a:t>
            </a:r>
            <a:r>
              <a:rPr lang="en-GB" sz="1100" spc="10" dirty="0">
                <a:latin typeface="Arial"/>
                <a:ea typeface="Times New Roman"/>
                <a:cs typeface="Arial"/>
              </a:rPr>
              <a:t>T</a:t>
            </a:r>
            <a:r>
              <a:rPr lang="en-GB" sz="1100" dirty="0">
                <a:latin typeface="Arial"/>
                <a:ea typeface="Times New Roman"/>
                <a:cs typeface="Arial"/>
              </a:rPr>
              <a:t>r</a:t>
            </a:r>
            <a:r>
              <a:rPr lang="en-GB" sz="1100" spc="-5" dirty="0">
                <a:latin typeface="Arial"/>
                <a:ea typeface="Times New Roman"/>
                <a:cs typeface="Arial"/>
              </a:rPr>
              <a:t>an</a:t>
            </a:r>
            <a:r>
              <a:rPr lang="en-GB" sz="1100" spc="-25" dirty="0">
                <a:latin typeface="Arial"/>
                <a:ea typeface="Times New Roman"/>
                <a:cs typeface="Arial"/>
              </a:rPr>
              <a:t>s</a:t>
            </a:r>
            <a:r>
              <a:rPr lang="en-GB" sz="1100" spc="-5" dirty="0">
                <a:latin typeface="Arial"/>
                <a:ea typeface="Times New Roman"/>
                <a:cs typeface="Arial"/>
              </a:rPr>
              <a:t>pa</a:t>
            </a:r>
            <a:r>
              <a:rPr lang="en-GB" sz="1100" dirty="0">
                <a:latin typeface="Arial"/>
                <a:ea typeface="Times New Roman"/>
                <a:cs typeface="Arial"/>
              </a:rPr>
              <a:t>re</a:t>
            </a:r>
            <a:r>
              <a:rPr lang="en-GB" sz="1100" spc="-5" dirty="0">
                <a:latin typeface="Arial"/>
                <a:ea typeface="Times New Roman"/>
                <a:cs typeface="Arial"/>
              </a:rPr>
              <a:t>n</a:t>
            </a:r>
            <a:r>
              <a:rPr lang="en-GB" sz="1100" dirty="0">
                <a:latin typeface="Arial"/>
                <a:ea typeface="Times New Roman"/>
                <a:cs typeface="Arial"/>
              </a:rPr>
              <a:t>cy</a:t>
            </a:r>
            <a:r>
              <a:rPr lang="en-GB" sz="1100" spc="-10" dirty="0">
                <a:latin typeface="Arial"/>
                <a:ea typeface="Times New Roman"/>
                <a:cs typeface="Arial"/>
              </a:rPr>
              <a:t> </a:t>
            </a:r>
            <a:r>
              <a:rPr lang="en-GB" sz="1100" spc="-5" dirty="0">
                <a:latin typeface="Arial"/>
                <a:ea typeface="Times New Roman"/>
                <a:cs typeface="Arial"/>
              </a:rPr>
              <a:t>Cod</a:t>
            </a:r>
            <a:r>
              <a:rPr lang="en-GB" sz="1100" dirty="0">
                <a:latin typeface="Arial"/>
                <a:ea typeface="Times New Roman"/>
                <a:cs typeface="Arial"/>
              </a:rPr>
              <a:t>e </a:t>
            </a:r>
            <a:r>
              <a:rPr lang="en-GB" sz="1100" spc="-5" dirty="0">
                <a:latin typeface="Arial"/>
                <a:ea typeface="Times New Roman"/>
                <a:cs typeface="Arial"/>
              </a:rPr>
              <a:t>2014</a:t>
            </a:r>
            <a:endParaRPr lang="en-GB" sz="1000" dirty="0">
              <a:latin typeface="Arial"/>
              <a:ea typeface="Times New Roman"/>
              <a:cs typeface="Times New Roman"/>
            </a:endParaRPr>
          </a:p>
          <a:p>
            <a:pPr marL="342900" lvl="0" indent="-342900" algn="just" eaLnBrk="0" hangingPunct="0">
              <a:spcAft>
                <a:spcPts val="0"/>
              </a:spcAft>
              <a:buFont typeface="Symbol"/>
              <a:buChar char=""/>
              <a:tabLst>
                <a:tab pos="790575" algn="l"/>
              </a:tabLst>
            </a:pPr>
            <a:r>
              <a:rPr lang="en-GB" sz="1100" spc="5" dirty="0">
                <a:latin typeface="Arial"/>
                <a:ea typeface="Times New Roman"/>
                <a:cs typeface="Arial"/>
              </a:rPr>
              <a:t>H</a:t>
            </a:r>
            <a:r>
              <a:rPr lang="en-GB" sz="1100" dirty="0">
                <a:latin typeface="Arial"/>
                <a:ea typeface="Times New Roman"/>
                <a:cs typeface="Arial"/>
              </a:rPr>
              <a:t>M</a:t>
            </a:r>
            <a:r>
              <a:rPr lang="en-GB" sz="1100" spc="-30" dirty="0">
                <a:latin typeface="Arial"/>
                <a:ea typeface="Times New Roman"/>
                <a:cs typeface="Arial"/>
              </a:rPr>
              <a:t> </a:t>
            </a:r>
            <a:r>
              <a:rPr lang="en-GB" sz="1100" spc="20" dirty="0">
                <a:latin typeface="Arial"/>
                <a:ea typeface="Times New Roman"/>
                <a:cs typeface="Arial"/>
              </a:rPr>
              <a:t>T</a:t>
            </a:r>
            <a:r>
              <a:rPr lang="en-GB" sz="1100" dirty="0">
                <a:latin typeface="Arial"/>
                <a:ea typeface="Times New Roman"/>
                <a:cs typeface="Arial"/>
              </a:rPr>
              <a:t>r</a:t>
            </a:r>
            <a:r>
              <a:rPr lang="en-GB" sz="1100" spc="-5" dirty="0">
                <a:latin typeface="Arial"/>
                <a:ea typeface="Times New Roman"/>
                <a:cs typeface="Arial"/>
              </a:rPr>
              <a:t>e</a:t>
            </a:r>
            <a:r>
              <a:rPr lang="en-GB" sz="1100" spc="-15" dirty="0">
                <a:latin typeface="Arial"/>
                <a:ea typeface="Times New Roman"/>
                <a:cs typeface="Arial"/>
              </a:rPr>
              <a:t>a</a:t>
            </a:r>
            <a:r>
              <a:rPr lang="en-GB" sz="1100" dirty="0">
                <a:latin typeface="Arial"/>
                <a:ea typeface="Times New Roman"/>
                <a:cs typeface="Arial"/>
              </a:rPr>
              <a:t>s</a:t>
            </a:r>
            <a:r>
              <a:rPr lang="en-GB" sz="1100" spc="-5" dirty="0">
                <a:latin typeface="Arial"/>
                <a:ea typeface="Times New Roman"/>
                <a:cs typeface="Arial"/>
              </a:rPr>
              <a:t>u</a:t>
            </a:r>
            <a:r>
              <a:rPr lang="en-GB" sz="1100" dirty="0">
                <a:latin typeface="Arial"/>
                <a:ea typeface="Times New Roman"/>
                <a:cs typeface="Arial"/>
              </a:rPr>
              <a:t>ry</a:t>
            </a:r>
            <a:r>
              <a:rPr lang="en-GB" sz="1100" spc="-10" dirty="0">
                <a:latin typeface="Arial"/>
                <a:ea typeface="Times New Roman"/>
                <a:cs typeface="Arial"/>
              </a:rPr>
              <a:t> </a:t>
            </a:r>
            <a:r>
              <a:rPr lang="en-GB" sz="1100" spc="-5" dirty="0">
                <a:latin typeface="Arial"/>
                <a:ea typeface="Times New Roman"/>
                <a:cs typeface="Arial"/>
              </a:rPr>
              <a:t>R</a:t>
            </a:r>
            <a:r>
              <a:rPr lang="en-GB" sz="1100" spc="-15" dirty="0">
                <a:latin typeface="Arial"/>
                <a:ea typeface="Times New Roman"/>
                <a:cs typeface="Arial"/>
              </a:rPr>
              <a:t>e</a:t>
            </a:r>
            <a:r>
              <a:rPr lang="en-GB" sz="1100" dirty="0">
                <a:latin typeface="Arial"/>
                <a:ea typeface="Times New Roman"/>
                <a:cs typeface="Arial"/>
              </a:rPr>
              <a:t>co</a:t>
            </a:r>
            <a:r>
              <a:rPr lang="en-GB" sz="1100" spc="-25" dirty="0">
                <a:latin typeface="Arial"/>
                <a:ea typeface="Times New Roman"/>
                <a:cs typeface="Arial"/>
              </a:rPr>
              <a:t>v</a:t>
            </a:r>
            <a:r>
              <a:rPr lang="en-GB" sz="1100" spc="-5" dirty="0">
                <a:latin typeface="Arial"/>
                <a:ea typeface="Times New Roman"/>
                <a:cs typeface="Arial"/>
              </a:rPr>
              <a:t>e</a:t>
            </a:r>
            <a:r>
              <a:rPr lang="en-GB" sz="1100" dirty="0">
                <a:latin typeface="Arial"/>
                <a:ea typeface="Times New Roman"/>
                <a:cs typeface="Arial"/>
              </a:rPr>
              <a:t>ry</a:t>
            </a:r>
            <a:r>
              <a:rPr lang="en-GB" sz="1100" spc="-10" dirty="0">
                <a:latin typeface="Arial"/>
                <a:ea typeface="Times New Roman"/>
                <a:cs typeface="Arial"/>
              </a:rPr>
              <a:t> </a:t>
            </a:r>
            <a:r>
              <a:rPr lang="en-GB" sz="1100" spc="-5" dirty="0">
                <a:latin typeface="Arial"/>
                <a:ea typeface="Times New Roman"/>
                <a:cs typeface="Arial"/>
              </a:rPr>
              <a:t>o</a:t>
            </a:r>
            <a:r>
              <a:rPr lang="en-GB" sz="1100" dirty="0">
                <a:latin typeface="Arial"/>
                <a:ea typeface="Times New Roman"/>
                <a:cs typeface="Arial"/>
              </a:rPr>
              <a:t>f</a:t>
            </a:r>
            <a:r>
              <a:rPr lang="en-GB" sz="1100" spc="20" dirty="0">
                <a:latin typeface="Arial"/>
                <a:ea typeface="Times New Roman"/>
                <a:cs typeface="Arial"/>
              </a:rPr>
              <a:t> </a:t>
            </a:r>
            <a:r>
              <a:rPr lang="en-GB" sz="1100" spc="-5" dirty="0">
                <a:latin typeface="Arial"/>
                <a:ea typeface="Times New Roman"/>
                <a:cs typeface="Arial"/>
              </a:rPr>
              <a:t>Publi</a:t>
            </a:r>
            <a:r>
              <a:rPr lang="en-GB" sz="1100" dirty="0">
                <a:latin typeface="Arial"/>
                <a:ea typeface="Times New Roman"/>
                <a:cs typeface="Arial"/>
              </a:rPr>
              <a:t>c</a:t>
            </a:r>
            <a:r>
              <a:rPr lang="en-GB" sz="1100" spc="5" dirty="0">
                <a:latin typeface="Arial"/>
                <a:ea typeface="Times New Roman"/>
                <a:cs typeface="Arial"/>
              </a:rPr>
              <a:t> </a:t>
            </a:r>
            <a:r>
              <a:rPr lang="en-GB" sz="1100" spc="-5" dirty="0">
                <a:latin typeface="Arial"/>
                <a:ea typeface="Times New Roman"/>
                <a:cs typeface="Arial"/>
              </a:rPr>
              <a:t>S</a:t>
            </a:r>
            <a:r>
              <a:rPr lang="en-GB" sz="1100" spc="-15" dirty="0">
                <a:latin typeface="Arial"/>
                <a:ea typeface="Times New Roman"/>
                <a:cs typeface="Arial"/>
              </a:rPr>
              <a:t>e</a:t>
            </a:r>
            <a:r>
              <a:rPr lang="en-GB" sz="1100" dirty="0">
                <a:latin typeface="Arial"/>
                <a:ea typeface="Times New Roman"/>
                <a:cs typeface="Arial"/>
              </a:rPr>
              <a:t>c</a:t>
            </a:r>
            <a:r>
              <a:rPr lang="en-GB" sz="1100" spc="5" dirty="0">
                <a:latin typeface="Arial"/>
                <a:ea typeface="Times New Roman"/>
                <a:cs typeface="Arial"/>
              </a:rPr>
              <a:t>t</a:t>
            </a:r>
            <a:r>
              <a:rPr lang="en-GB" sz="1100" spc="-15" dirty="0">
                <a:latin typeface="Arial"/>
                <a:ea typeface="Times New Roman"/>
                <a:cs typeface="Arial"/>
              </a:rPr>
              <a:t>o</a:t>
            </a:r>
            <a:r>
              <a:rPr lang="en-GB" sz="1100" dirty="0">
                <a:latin typeface="Arial"/>
                <a:ea typeface="Times New Roman"/>
                <a:cs typeface="Arial"/>
              </a:rPr>
              <a:t>r</a:t>
            </a:r>
            <a:r>
              <a:rPr lang="en-GB" sz="1100" spc="10" dirty="0">
                <a:latin typeface="Arial"/>
                <a:ea typeface="Times New Roman"/>
                <a:cs typeface="Arial"/>
              </a:rPr>
              <a:t> </a:t>
            </a:r>
            <a:r>
              <a:rPr lang="en-GB" sz="1100" spc="-5" dirty="0">
                <a:latin typeface="Arial"/>
                <a:ea typeface="Times New Roman"/>
                <a:cs typeface="Arial"/>
              </a:rPr>
              <a:t>e</a:t>
            </a:r>
            <a:r>
              <a:rPr lang="en-GB" sz="1100" spc="-25" dirty="0">
                <a:latin typeface="Arial"/>
                <a:ea typeface="Times New Roman"/>
                <a:cs typeface="Arial"/>
              </a:rPr>
              <a:t>x</a:t>
            </a:r>
            <a:r>
              <a:rPr lang="en-GB" sz="1100" spc="-5" dirty="0">
                <a:latin typeface="Arial"/>
                <a:ea typeface="Times New Roman"/>
                <a:cs typeface="Arial"/>
              </a:rPr>
              <a:t>i</a:t>
            </a:r>
            <a:r>
              <a:rPr lang="en-GB" sz="1100" dirty="0">
                <a:latin typeface="Arial"/>
                <a:ea typeface="Times New Roman"/>
                <a:cs typeface="Arial"/>
              </a:rPr>
              <a:t>t</a:t>
            </a:r>
            <a:r>
              <a:rPr lang="en-GB" sz="1100" spc="20" dirty="0">
                <a:latin typeface="Arial"/>
                <a:ea typeface="Times New Roman"/>
                <a:cs typeface="Arial"/>
              </a:rPr>
              <a:t> </a:t>
            </a:r>
            <a:r>
              <a:rPr lang="en-GB" sz="1100" spc="-5" dirty="0">
                <a:latin typeface="Arial"/>
                <a:ea typeface="Times New Roman"/>
                <a:cs typeface="Arial"/>
              </a:rPr>
              <a:t>p</a:t>
            </a:r>
            <a:r>
              <a:rPr lang="en-GB" sz="1100" dirty="0">
                <a:latin typeface="Arial"/>
                <a:ea typeface="Times New Roman"/>
                <a:cs typeface="Arial"/>
              </a:rPr>
              <a:t>a</a:t>
            </a:r>
            <a:r>
              <a:rPr lang="en-GB" sz="1100" spc="-25" dirty="0">
                <a:latin typeface="Arial"/>
                <a:ea typeface="Times New Roman"/>
                <a:cs typeface="Arial"/>
              </a:rPr>
              <a:t>y</a:t>
            </a:r>
            <a:r>
              <a:rPr lang="en-GB" sz="1100" spc="-10" dirty="0">
                <a:latin typeface="Arial"/>
                <a:ea typeface="Times New Roman"/>
                <a:cs typeface="Arial"/>
              </a:rPr>
              <a:t>m</a:t>
            </a:r>
            <a:r>
              <a:rPr lang="en-GB" sz="1100" spc="-5" dirty="0">
                <a:latin typeface="Arial"/>
                <a:ea typeface="Times New Roman"/>
                <a:cs typeface="Arial"/>
              </a:rPr>
              <a:t>en</a:t>
            </a:r>
            <a:r>
              <a:rPr lang="en-GB" sz="1100" spc="5" dirty="0">
                <a:latin typeface="Arial"/>
                <a:ea typeface="Times New Roman"/>
                <a:cs typeface="Arial"/>
              </a:rPr>
              <a:t>t</a:t>
            </a:r>
            <a:r>
              <a:rPr lang="en-GB" sz="1100" dirty="0">
                <a:latin typeface="Arial"/>
                <a:ea typeface="Times New Roman"/>
                <a:cs typeface="Arial"/>
              </a:rPr>
              <a:t>s</a:t>
            </a:r>
            <a:r>
              <a:rPr lang="en-GB" sz="1100" spc="15" dirty="0">
                <a:latin typeface="Arial"/>
                <a:ea typeface="Times New Roman"/>
                <a:cs typeface="Arial"/>
              </a:rPr>
              <a:t> </a:t>
            </a:r>
            <a:r>
              <a:rPr lang="en-GB" sz="1100" dirty="0">
                <a:latin typeface="Arial"/>
                <a:ea typeface="Times New Roman"/>
                <a:cs typeface="Arial"/>
              </a:rPr>
              <a:t>c</a:t>
            </a:r>
            <a:r>
              <a:rPr lang="en-GB" sz="1100" spc="-5" dirty="0">
                <a:latin typeface="Arial"/>
                <a:ea typeface="Times New Roman"/>
                <a:cs typeface="Arial"/>
              </a:rPr>
              <a:t>o</a:t>
            </a:r>
            <a:r>
              <a:rPr lang="en-GB" sz="1100" spc="-30" dirty="0">
                <a:latin typeface="Arial"/>
                <a:ea typeface="Times New Roman"/>
                <a:cs typeface="Arial"/>
              </a:rPr>
              <a:t>n</a:t>
            </a:r>
            <a:r>
              <a:rPr lang="en-GB" sz="1100" dirty="0">
                <a:latin typeface="Arial"/>
                <a:ea typeface="Times New Roman"/>
                <a:cs typeface="Arial"/>
              </a:rPr>
              <a:t>s</a:t>
            </a:r>
            <a:r>
              <a:rPr lang="en-GB" sz="1100" spc="-5" dirty="0">
                <a:latin typeface="Arial"/>
                <a:ea typeface="Times New Roman"/>
                <a:cs typeface="Arial"/>
              </a:rPr>
              <a:t>ul</a:t>
            </a:r>
            <a:r>
              <a:rPr lang="en-GB" sz="1100" spc="5" dirty="0">
                <a:latin typeface="Arial"/>
                <a:ea typeface="Times New Roman"/>
                <a:cs typeface="Arial"/>
              </a:rPr>
              <a:t>t</a:t>
            </a:r>
            <a:r>
              <a:rPr lang="en-GB" sz="1100" spc="-5" dirty="0">
                <a:latin typeface="Arial"/>
                <a:ea typeface="Times New Roman"/>
                <a:cs typeface="Arial"/>
              </a:rPr>
              <a:t>a</a:t>
            </a:r>
            <a:r>
              <a:rPr lang="en-GB" sz="1100" spc="5" dirty="0">
                <a:latin typeface="Arial"/>
                <a:ea typeface="Times New Roman"/>
                <a:cs typeface="Arial"/>
              </a:rPr>
              <a:t>t</a:t>
            </a:r>
            <a:r>
              <a:rPr lang="en-GB" sz="1100" spc="-10" dirty="0">
                <a:latin typeface="Arial"/>
                <a:ea typeface="Times New Roman"/>
                <a:cs typeface="Arial"/>
              </a:rPr>
              <a:t>i</a:t>
            </a:r>
            <a:r>
              <a:rPr lang="en-GB" sz="1100" spc="-5" dirty="0">
                <a:latin typeface="Arial"/>
                <a:ea typeface="Times New Roman"/>
                <a:cs typeface="Arial"/>
              </a:rPr>
              <a:t>o</a:t>
            </a:r>
            <a:r>
              <a:rPr lang="en-GB" sz="1100" dirty="0">
                <a:latin typeface="Arial"/>
                <a:ea typeface="Times New Roman"/>
                <a:cs typeface="Arial"/>
              </a:rPr>
              <a:t>n</a:t>
            </a:r>
            <a:r>
              <a:rPr lang="en-GB" sz="1100" spc="-10" dirty="0">
                <a:latin typeface="Arial"/>
                <a:ea typeface="Times New Roman"/>
                <a:cs typeface="Arial"/>
              </a:rPr>
              <a:t> </a:t>
            </a:r>
            <a:r>
              <a:rPr lang="en-GB" sz="1100" dirty="0">
                <a:latin typeface="Arial"/>
                <a:ea typeface="Times New Roman"/>
                <a:cs typeface="Arial"/>
              </a:rPr>
              <a:t>res</a:t>
            </a:r>
            <a:r>
              <a:rPr lang="en-GB" sz="1100" spc="-5" dirty="0">
                <a:latin typeface="Arial"/>
                <a:ea typeface="Times New Roman"/>
                <a:cs typeface="Arial"/>
              </a:rPr>
              <a:t>p</a:t>
            </a:r>
            <a:r>
              <a:rPr lang="en-GB" sz="1100" dirty="0">
                <a:latin typeface="Arial"/>
                <a:ea typeface="Times New Roman"/>
                <a:cs typeface="Arial"/>
              </a:rPr>
              <a:t>o</a:t>
            </a:r>
            <a:r>
              <a:rPr lang="en-GB" sz="1100" spc="-30" dirty="0">
                <a:latin typeface="Arial"/>
                <a:ea typeface="Times New Roman"/>
                <a:cs typeface="Arial"/>
              </a:rPr>
              <a:t>n</a:t>
            </a:r>
            <a:r>
              <a:rPr lang="en-GB" sz="1100" dirty="0">
                <a:latin typeface="Arial"/>
                <a:ea typeface="Times New Roman"/>
                <a:cs typeface="Arial"/>
              </a:rPr>
              <a:t>se</a:t>
            </a:r>
            <a:endParaRPr lang="en-GB" sz="1000" dirty="0">
              <a:effectLst/>
              <a:latin typeface="Arial"/>
              <a:ea typeface="Times New Roman"/>
              <a:cs typeface="Times New Roman"/>
            </a:endParaRPr>
          </a:p>
        </p:txBody>
      </p:sp>
      <p:sp>
        <p:nvSpPr>
          <p:cNvPr id="6" name="Footer Placeholder 5"/>
          <p:cNvSpPr>
            <a:spLocks noGrp="1"/>
          </p:cNvSpPr>
          <p:nvPr>
            <p:ph type="ftr" sz="quarter" idx="11"/>
          </p:nvPr>
        </p:nvSpPr>
        <p:spPr/>
        <p:txBody>
          <a:bodyPr/>
          <a:lstStyle/>
          <a:p>
            <a:r>
              <a:rPr lang="en-GB" smtClean="0">
                <a:solidFill>
                  <a:prstClr val="black">
                    <a:tint val="75000"/>
                  </a:prstClr>
                </a:solidFill>
              </a:rPr>
              <a:t>2019/20 Tameside MBC Budget Report</a:t>
            </a:r>
            <a:endParaRPr lang="en-GB" dirty="0">
              <a:solidFill>
                <a:prstClr val="black">
                  <a:tint val="75000"/>
                </a:prstClr>
              </a:solidFill>
            </a:endParaRPr>
          </a:p>
        </p:txBody>
      </p:sp>
    </p:spTree>
    <p:extLst>
      <p:ext uri="{BB962C8B-B14F-4D97-AF65-F5344CB8AC3E}">
        <p14:creationId xmlns:p14="http://schemas.microsoft.com/office/powerpoint/2010/main" val="395480796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 name="Rectangle 58"/>
          <p:cNvSpPr/>
          <p:nvPr/>
        </p:nvSpPr>
        <p:spPr>
          <a:xfrm>
            <a:off x="251520" y="642367"/>
            <a:ext cx="8640960" cy="5626308"/>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7030A0"/>
              </a:solidFill>
            </a:endParaRPr>
          </a:p>
        </p:txBody>
      </p:sp>
      <p:sp>
        <p:nvSpPr>
          <p:cNvPr id="8" name="Rectangle 7"/>
          <p:cNvSpPr/>
          <p:nvPr/>
        </p:nvSpPr>
        <p:spPr>
          <a:xfrm>
            <a:off x="-4394" y="2"/>
            <a:ext cx="9148396" cy="461895"/>
          </a:xfrm>
          <a:prstGeom prst="rect">
            <a:avLst/>
          </a:prstGeom>
          <a:solidFill>
            <a:schemeClr val="accent1"/>
          </a:solidFill>
          <a:ln>
            <a:noFill/>
          </a:ln>
          <a:effectLst/>
        </p:spPr>
        <p:txBody>
          <a:bodyPr wrap="square" lIns="91669" tIns="45834" rIns="91669" bIns="45834">
            <a:spAutoFit/>
          </a:bodyPr>
          <a:lstStyle/>
          <a:p>
            <a:r>
              <a:rPr lang="en-GB" altLang="en-US" sz="2400" b="1" dirty="0" smtClean="0">
                <a:solidFill>
                  <a:srgbClr val="FFFFFF"/>
                </a:solidFill>
              </a:rPr>
              <a:t>Appendix 18 Pay Policy Statement 2019/20</a:t>
            </a:r>
            <a:endParaRPr lang="en-GB" altLang="en-US" sz="2400" b="1" dirty="0">
              <a:solidFill>
                <a:srgbClr val="FFFFFF"/>
              </a:solidFill>
            </a:endParaRPr>
          </a:p>
        </p:txBody>
      </p:sp>
      <p:sp>
        <p:nvSpPr>
          <p:cNvPr id="4" name="Rectangle 3"/>
          <p:cNvSpPr/>
          <p:nvPr/>
        </p:nvSpPr>
        <p:spPr>
          <a:xfrm>
            <a:off x="251520" y="628625"/>
            <a:ext cx="8640960" cy="5640050"/>
          </a:xfrm>
          <a:prstGeom prst="rect">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600" b="1" dirty="0">
              <a:solidFill>
                <a:prstClr val="black"/>
              </a:solidFill>
            </a:endParaRPr>
          </a:p>
        </p:txBody>
      </p:sp>
      <p:sp>
        <p:nvSpPr>
          <p:cNvPr id="2" name="TextBox 1"/>
          <p:cNvSpPr txBox="1"/>
          <p:nvPr/>
        </p:nvSpPr>
        <p:spPr>
          <a:xfrm>
            <a:off x="-2628798" y="2636912"/>
            <a:ext cx="184731" cy="369332"/>
          </a:xfrm>
          <a:prstGeom prst="rect">
            <a:avLst/>
          </a:prstGeom>
          <a:noFill/>
        </p:spPr>
        <p:txBody>
          <a:bodyPr wrap="none" rtlCol="0">
            <a:spAutoFit/>
          </a:bodyPr>
          <a:lstStyle/>
          <a:p>
            <a:endParaRPr lang="en-GB" dirty="0">
              <a:solidFill>
                <a:prstClr val="black"/>
              </a:solidFill>
            </a:endParaRPr>
          </a:p>
        </p:txBody>
      </p:sp>
      <p:sp>
        <p:nvSpPr>
          <p:cNvPr id="5" name="TextBox 4"/>
          <p:cNvSpPr txBox="1"/>
          <p:nvPr/>
        </p:nvSpPr>
        <p:spPr>
          <a:xfrm>
            <a:off x="4734023" y="900002"/>
            <a:ext cx="4248000" cy="276999"/>
          </a:xfrm>
          <a:prstGeom prst="rect">
            <a:avLst/>
          </a:prstGeom>
          <a:noFill/>
        </p:spPr>
        <p:txBody>
          <a:bodyPr wrap="square" rtlCol="0">
            <a:spAutoFit/>
          </a:bodyPr>
          <a:lstStyle/>
          <a:p>
            <a:pPr>
              <a:spcAft>
                <a:spcPts val="600"/>
              </a:spcAft>
            </a:pPr>
            <a:endParaRPr lang="en-GB" sz="1200" dirty="0">
              <a:solidFill>
                <a:prstClr val="black"/>
              </a:solidFill>
              <a:latin typeface="Arial" pitchFamily="34" charset="0"/>
              <a:cs typeface="Arial" pitchFamily="34" charset="0"/>
            </a:endParaRPr>
          </a:p>
        </p:txBody>
      </p:sp>
      <p:pic>
        <p:nvPicPr>
          <p:cNvPr id="4101"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68676" y="2071688"/>
            <a:ext cx="619125" cy="190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5" name="Slide Number Placeholder 14"/>
          <p:cNvSpPr>
            <a:spLocks noGrp="1"/>
          </p:cNvSpPr>
          <p:nvPr>
            <p:ph type="sldNum" sz="quarter" idx="12"/>
          </p:nvPr>
        </p:nvSpPr>
        <p:spPr/>
        <p:txBody>
          <a:bodyPr/>
          <a:lstStyle/>
          <a:p>
            <a:fld id="{9E0A2AB0-D368-4C2E-BC4B-64C9B086E260}" type="slidenum">
              <a:rPr lang="en-GB" smtClean="0">
                <a:solidFill>
                  <a:prstClr val="black">
                    <a:tint val="75000"/>
                  </a:prstClr>
                </a:solidFill>
              </a:rPr>
              <a:pPr/>
              <a:t>2</a:t>
            </a:fld>
            <a:endParaRPr lang="en-GB" dirty="0">
              <a:solidFill>
                <a:prstClr val="black">
                  <a:tint val="75000"/>
                </a:prstClr>
              </a:solidFill>
            </a:endParaRPr>
          </a:p>
        </p:txBody>
      </p:sp>
      <p:sp>
        <p:nvSpPr>
          <p:cNvPr id="3" name="Rectangle 2"/>
          <p:cNvSpPr/>
          <p:nvPr/>
        </p:nvSpPr>
        <p:spPr>
          <a:xfrm>
            <a:off x="251520" y="682531"/>
            <a:ext cx="8640960" cy="3139321"/>
          </a:xfrm>
          <a:prstGeom prst="rect">
            <a:avLst/>
          </a:prstGeom>
        </p:spPr>
        <p:txBody>
          <a:bodyPr wrap="square">
            <a:spAutoFit/>
          </a:bodyPr>
          <a:lstStyle/>
          <a:p>
            <a:pPr marR="3380105" algn="just" eaLnBrk="0" hangingPunct="0">
              <a:spcAft>
                <a:spcPts val="0"/>
              </a:spcAft>
            </a:pPr>
            <a:endParaRPr lang="en-GB" sz="1100" b="1" spc="-5" dirty="0" smtClean="0">
              <a:latin typeface="Arial"/>
              <a:ea typeface="Times New Roman"/>
              <a:cs typeface="Arial"/>
            </a:endParaRPr>
          </a:p>
          <a:p>
            <a:pPr marR="3917315" algn="just" eaLnBrk="0" hangingPunct="0">
              <a:spcAft>
                <a:spcPts val="0"/>
              </a:spcAft>
            </a:pPr>
            <a:r>
              <a:rPr lang="en-GB" sz="1100" spc="20" dirty="0">
                <a:latin typeface="Arial"/>
                <a:ea typeface="Times New Roman"/>
                <a:cs typeface="Arial"/>
              </a:rPr>
              <a:t>T</a:t>
            </a:r>
            <a:r>
              <a:rPr lang="en-GB" sz="1100" spc="-5" dirty="0">
                <a:latin typeface="Arial"/>
                <a:ea typeface="Times New Roman"/>
                <a:cs typeface="Arial"/>
              </a:rPr>
              <a:t>h</a:t>
            </a:r>
            <a:r>
              <a:rPr lang="en-GB" sz="1100" dirty="0">
                <a:latin typeface="Arial"/>
                <a:ea typeface="Times New Roman"/>
                <a:cs typeface="Arial"/>
              </a:rPr>
              <a:t>e</a:t>
            </a:r>
            <a:r>
              <a:rPr lang="en-GB" sz="1100" spc="-10" dirty="0">
                <a:latin typeface="Arial"/>
                <a:ea typeface="Times New Roman"/>
                <a:cs typeface="Arial"/>
              </a:rPr>
              <a:t> </a:t>
            </a:r>
            <a:r>
              <a:rPr lang="en-GB" sz="1100" spc="-5" dirty="0">
                <a:latin typeface="Arial"/>
                <a:ea typeface="Times New Roman"/>
                <a:cs typeface="Arial"/>
              </a:rPr>
              <a:t>Pa</a:t>
            </a:r>
            <a:r>
              <a:rPr lang="en-GB" sz="1100" dirty="0">
                <a:latin typeface="Arial"/>
                <a:ea typeface="Times New Roman"/>
                <a:cs typeface="Arial"/>
              </a:rPr>
              <a:t>y</a:t>
            </a:r>
            <a:r>
              <a:rPr lang="en-GB" sz="1100" spc="-20" dirty="0">
                <a:latin typeface="Arial"/>
                <a:ea typeface="Times New Roman"/>
                <a:cs typeface="Arial"/>
              </a:rPr>
              <a:t> </a:t>
            </a:r>
            <a:r>
              <a:rPr lang="en-GB" sz="1100" spc="-5" dirty="0">
                <a:latin typeface="Arial"/>
                <a:ea typeface="Times New Roman"/>
                <a:cs typeface="Arial"/>
              </a:rPr>
              <a:t>Poli</a:t>
            </a:r>
            <a:r>
              <a:rPr lang="en-GB" sz="1100" dirty="0">
                <a:latin typeface="Arial"/>
                <a:ea typeface="Times New Roman"/>
                <a:cs typeface="Arial"/>
              </a:rPr>
              <a:t>cy</a:t>
            </a:r>
            <a:r>
              <a:rPr lang="en-GB" sz="1100" spc="-10" dirty="0">
                <a:latin typeface="Arial"/>
                <a:ea typeface="Times New Roman"/>
                <a:cs typeface="Arial"/>
              </a:rPr>
              <a:t> </a:t>
            </a:r>
            <a:r>
              <a:rPr lang="en-GB" sz="1100" spc="-20" dirty="0">
                <a:latin typeface="Arial"/>
                <a:ea typeface="Times New Roman"/>
                <a:cs typeface="Arial"/>
              </a:rPr>
              <a:t>S</a:t>
            </a:r>
            <a:r>
              <a:rPr lang="en-GB" sz="1100" spc="5" dirty="0">
                <a:latin typeface="Arial"/>
                <a:ea typeface="Times New Roman"/>
                <a:cs typeface="Arial"/>
              </a:rPr>
              <a:t>t</a:t>
            </a:r>
            <a:r>
              <a:rPr lang="en-GB" sz="1100" spc="-5" dirty="0">
                <a:latin typeface="Arial"/>
                <a:ea typeface="Times New Roman"/>
                <a:cs typeface="Arial"/>
              </a:rPr>
              <a:t>a</a:t>
            </a:r>
            <a:r>
              <a:rPr lang="en-GB" sz="1100" spc="5" dirty="0">
                <a:latin typeface="Arial"/>
                <a:ea typeface="Times New Roman"/>
                <a:cs typeface="Arial"/>
              </a:rPr>
              <a:t>t</a:t>
            </a:r>
            <a:r>
              <a:rPr lang="en-GB" sz="1100" spc="-5" dirty="0">
                <a:latin typeface="Arial"/>
                <a:ea typeface="Times New Roman"/>
                <a:cs typeface="Arial"/>
              </a:rPr>
              <a:t>e</a:t>
            </a:r>
            <a:r>
              <a:rPr lang="en-GB" sz="1100" dirty="0">
                <a:latin typeface="Arial"/>
                <a:ea typeface="Times New Roman"/>
                <a:cs typeface="Arial"/>
              </a:rPr>
              <a:t>m</a:t>
            </a:r>
            <a:r>
              <a:rPr lang="en-GB" sz="1100" spc="-30" dirty="0">
                <a:latin typeface="Arial"/>
                <a:ea typeface="Times New Roman"/>
                <a:cs typeface="Arial"/>
              </a:rPr>
              <a:t>e</a:t>
            </a:r>
            <a:r>
              <a:rPr lang="en-GB" sz="1100" spc="-5" dirty="0">
                <a:latin typeface="Arial"/>
                <a:ea typeface="Times New Roman"/>
                <a:cs typeface="Arial"/>
              </a:rPr>
              <a:t>n</a:t>
            </a:r>
            <a:r>
              <a:rPr lang="en-GB" sz="1100" dirty="0">
                <a:latin typeface="Arial"/>
                <a:ea typeface="Times New Roman"/>
                <a:cs typeface="Arial"/>
              </a:rPr>
              <a:t>t</a:t>
            </a:r>
            <a:r>
              <a:rPr lang="en-GB" sz="1100" spc="25" dirty="0">
                <a:latin typeface="Arial"/>
                <a:ea typeface="Times New Roman"/>
                <a:cs typeface="Arial"/>
              </a:rPr>
              <a:t> </a:t>
            </a:r>
            <a:r>
              <a:rPr lang="en-GB" sz="1100" spc="-5" dirty="0">
                <a:latin typeface="Arial"/>
                <a:ea typeface="Times New Roman"/>
                <a:cs typeface="Arial"/>
              </a:rPr>
              <a:t>iden</a:t>
            </a:r>
            <a:r>
              <a:rPr lang="en-GB" sz="1100" spc="5" dirty="0">
                <a:latin typeface="Arial"/>
                <a:ea typeface="Times New Roman"/>
                <a:cs typeface="Arial"/>
              </a:rPr>
              <a:t>t</a:t>
            </a:r>
            <a:r>
              <a:rPr lang="en-GB" sz="1100" spc="-30" dirty="0">
                <a:latin typeface="Arial"/>
                <a:ea typeface="Times New Roman"/>
                <a:cs typeface="Arial"/>
              </a:rPr>
              <a:t>i</a:t>
            </a:r>
            <a:r>
              <a:rPr lang="en-GB" sz="1100" spc="25" dirty="0">
                <a:latin typeface="Arial"/>
                <a:ea typeface="Times New Roman"/>
                <a:cs typeface="Arial"/>
              </a:rPr>
              <a:t>f</a:t>
            </a:r>
            <a:r>
              <a:rPr lang="en-GB" sz="1100" spc="-5" dirty="0">
                <a:latin typeface="Arial"/>
                <a:ea typeface="Times New Roman"/>
                <a:cs typeface="Arial"/>
              </a:rPr>
              <a:t>ie</a:t>
            </a:r>
            <a:r>
              <a:rPr lang="en-GB" sz="1100" spc="-25" dirty="0">
                <a:latin typeface="Arial"/>
                <a:ea typeface="Times New Roman"/>
                <a:cs typeface="Arial"/>
              </a:rPr>
              <a:t>s</a:t>
            </a:r>
            <a:r>
              <a:rPr lang="en-GB" sz="1100" dirty="0">
                <a:latin typeface="Arial"/>
                <a:ea typeface="Times New Roman"/>
                <a:cs typeface="Arial"/>
              </a:rPr>
              <a:t>:</a:t>
            </a:r>
            <a:endParaRPr lang="en-GB" sz="1000" dirty="0">
              <a:latin typeface="Arial"/>
              <a:ea typeface="Times New Roman"/>
              <a:cs typeface="Times New Roman"/>
            </a:endParaRPr>
          </a:p>
          <a:p>
            <a:pPr eaLnBrk="0" hangingPunct="0"/>
            <a:r>
              <a:rPr lang="en-GB" sz="1100" dirty="0">
                <a:latin typeface="Arial"/>
                <a:ea typeface="Times New Roman"/>
                <a:cs typeface="Arial"/>
              </a:rPr>
              <a:t> </a:t>
            </a:r>
            <a:endParaRPr lang="en-GB" sz="1000" dirty="0">
              <a:latin typeface="Arial"/>
              <a:ea typeface="Times New Roman"/>
              <a:cs typeface="Times New Roman"/>
            </a:endParaRPr>
          </a:p>
          <a:p>
            <a:pPr marL="342900" marR="1400810" lvl="0" indent="-342900" algn="just" eaLnBrk="0" hangingPunct="0">
              <a:spcAft>
                <a:spcPts val="0"/>
              </a:spcAft>
              <a:buFont typeface="Symbol"/>
              <a:buChar char=""/>
              <a:tabLst>
                <a:tab pos="431165" algn="l"/>
              </a:tabLst>
            </a:pPr>
            <a:r>
              <a:rPr lang="en-GB" sz="1100" spc="20" dirty="0">
                <a:latin typeface="Arial"/>
                <a:ea typeface="Times New Roman"/>
                <a:cs typeface="Arial"/>
              </a:rPr>
              <a:t>T</a:t>
            </a:r>
            <a:r>
              <a:rPr lang="en-GB" sz="1100" spc="-5" dirty="0">
                <a:latin typeface="Arial"/>
                <a:ea typeface="Times New Roman"/>
                <a:cs typeface="Arial"/>
              </a:rPr>
              <a:t>h</a:t>
            </a:r>
            <a:r>
              <a:rPr lang="en-GB" sz="1100" dirty="0">
                <a:latin typeface="Arial"/>
                <a:ea typeface="Times New Roman"/>
                <a:cs typeface="Arial"/>
              </a:rPr>
              <a:t>e</a:t>
            </a:r>
            <a:r>
              <a:rPr lang="en-GB" sz="1100" spc="-10" dirty="0">
                <a:latin typeface="Arial"/>
                <a:ea typeface="Times New Roman"/>
                <a:cs typeface="Arial"/>
              </a:rPr>
              <a:t> m</a:t>
            </a:r>
            <a:r>
              <a:rPr lang="en-GB" sz="1100" spc="-15" dirty="0">
                <a:latin typeface="Arial"/>
                <a:ea typeface="Times New Roman"/>
                <a:cs typeface="Arial"/>
              </a:rPr>
              <a:t>e</a:t>
            </a:r>
            <a:r>
              <a:rPr lang="en-GB" sz="1100" spc="5" dirty="0">
                <a:latin typeface="Arial"/>
                <a:ea typeface="Times New Roman"/>
                <a:cs typeface="Arial"/>
              </a:rPr>
              <a:t>t</a:t>
            </a:r>
            <a:r>
              <a:rPr lang="en-GB" sz="1100" spc="-5" dirty="0">
                <a:latin typeface="Arial"/>
                <a:ea typeface="Times New Roman"/>
                <a:cs typeface="Arial"/>
              </a:rPr>
              <a:t>ho</a:t>
            </a:r>
            <a:r>
              <a:rPr lang="en-GB" sz="1100" dirty="0">
                <a:latin typeface="Arial"/>
                <a:ea typeface="Times New Roman"/>
                <a:cs typeface="Arial"/>
              </a:rPr>
              <a:t>d </a:t>
            </a:r>
            <a:r>
              <a:rPr lang="en-GB" sz="1100" spc="-5" dirty="0">
                <a:latin typeface="Arial"/>
                <a:ea typeface="Times New Roman"/>
                <a:cs typeface="Arial"/>
              </a:rPr>
              <a:t>b</a:t>
            </a:r>
            <a:r>
              <a:rPr lang="en-GB" sz="1100" dirty="0">
                <a:latin typeface="Arial"/>
                <a:ea typeface="Times New Roman"/>
                <a:cs typeface="Arial"/>
              </a:rPr>
              <a:t>y</a:t>
            </a:r>
            <a:r>
              <a:rPr lang="en-GB" sz="1100" spc="-10" dirty="0">
                <a:latin typeface="Arial"/>
                <a:ea typeface="Times New Roman"/>
                <a:cs typeface="Arial"/>
              </a:rPr>
              <a:t> </a:t>
            </a:r>
            <a:r>
              <a:rPr lang="en-GB" sz="1100" spc="-30" dirty="0">
                <a:latin typeface="Arial"/>
                <a:ea typeface="Times New Roman"/>
                <a:cs typeface="Arial"/>
              </a:rPr>
              <a:t>w</a:t>
            </a:r>
            <a:r>
              <a:rPr lang="en-GB" sz="1100" spc="-5" dirty="0">
                <a:latin typeface="Arial"/>
                <a:ea typeface="Times New Roman"/>
                <a:cs typeface="Arial"/>
              </a:rPr>
              <a:t>hi</a:t>
            </a:r>
            <a:r>
              <a:rPr lang="en-GB" sz="1100" dirty="0">
                <a:latin typeface="Arial"/>
                <a:ea typeface="Times New Roman"/>
                <a:cs typeface="Arial"/>
              </a:rPr>
              <a:t>ch</a:t>
            </a:r>
            <a:r>
              <a:rPr lang="en-GB" sz="1100" spc="5" dirty="0">
                <a:latin typeface="Arial"/>
                <a:ea typeface="Times New Roman"/>
                <a:cs typeface="Arial"/>
              </a:rPr>
              <a:t> </a:t>
            </a:r>
            <a:r>
              <a:rPr lang="en-GB" sz="1100" dirty="0">
                <a:latin typeface="Arial"/>
                <a:ea typeface="Times New Roman"/>
                <a:cs typeface="Arial"/>
              </a:rPr>
              <a:t>s</a:t>
            </a:r>
            <a:r>
              <a:rPr lang="en-GB" sz="1100" spc="-5" dirty="0">
                <a:latin typeface="Arial"/>
                <a:ea typeface="Times New Roman"/>
                <a:cs typeface="Arial"/>
              </a:rPr>
              <a:t>a</a:t>
            </a:r>
            <a:r>
              <a:rPr lang="en-GB" sz="1100" spc="-20" dirty="0">
                <a:latin typeface="Arial"/>
                <a:ea typeface="Times New Roman"/>
                <a:cs typeface="Arial"/>
              </a:rPr>
              <a:t>l</a:t>
            </a:r>
            <a:r>
              <a:rPr lang="en-GB" sz="1100" spc="-5" dirty="0">
                <a:latin typeface="Arial"/>
                <a:ea typeface="Times New Roman"/>
                <a:cs typeface="Arial"/>
              </a:rPr>
              <a:t>a</a:t>
            </a:r>
            <a:r>
              <a:rPr lang="en-GB" sz="1100" dirty="0">
                <a:latin typeface="Arial"/>
                <a:ea typeface="Times New Roman"/>
                <a:cs typeface="Arial"/>
              </a:rPr>
              <a:t>r</a:t>
            </a:r>
            <a:r>
              <a:rPr lang="en-GB" sz="1100" spc="-5" dirty="0">
                <a:latin typeface="Arial"/>
                <a:ea typeface="Times New Roman"/>
                <a:cs typeface="Arial"/>
              </a:rPr>
              <a:t>ie</a:t>
            </a:r>
            <a:r>
              <a:rPr lang="en-GB" sz="1100" dirty="0">
                <a:latin typeface="Arial"/>
                <a:ea typeface="Times New Roman"/>
                <a:cs typeface="Arial"/>
              </a:rPr>
              <a:t>s</a:t>
            </a:r>
            <a:r>
              <a:rPr lang="en-GB" sz="1100" spc="15" dirty="0">
                <a:latin typeface="Arial"/>
                <a:ea typeface="Times New Roman"/>
                <a:cs typeface="Arial"/>
              </a:rPr>
              <a:t> </a:t>
            </a:r>
            <a:r>
              <a:rPr lang="en-GB" sz="1100" spc="-5" dirty="0">
                <a:latin typeface="Arial"/>
                <a:ea typeface="Times New Roman"/>
                <a:cs typeface="Arial"/>
              </a:rPr>
              <a:t>an</a:t>
            </a:r>
            <a:r>
              <a:rPr lang="en-GB" sz="1100" dirty="0">
                <a:latin typeface="Arial"/>
                <a:ea typeface="Times New Roman"/>
                <a:cs typeface="Arial"/>
              </a:rPr>
              <a:t>d</a:t>
            </a:r>
            <a:r>
              <a:rPr lang="en-GB" sz="1100" spc="-10" dirty="0">
                <a:latin typeface="Arial"/>
                <a:ea typeface="Times New Roman"/>
                <a:cs typeface="Arial"/>
              </a:rPr>
              <a:t> </a:t>
            </a:r>
            <a:r>
              <a:rPr lang="en-GB" sz="1100" dirty="0">
                <a:latin typeface="Arial"/>
                <a:ea typeface="Times New Roman"/>
                <a:cs typeface="Arial"/>
              </a:rPr>
              <a:t>s</a:t>
            </a:r>
            <a:r>
              <a:rPr lang="en-GB" sz="1100" spc="-5" dirty="0">
                <a:latin typeface="Arial"/>
                <a:ea typeface="Times New Roman"/>
                <a:cs typeface="Arial"/>
              </a:rPr>
              <a:t>e</a:t>
            </a:r>
            <a:r>
              <a:rPr lang="en-GB" sz="1100" spc="-25" dirty="0">
                <a:latin typeface="Arial"/>
                <a:ea typeface="Times New Roman"/>
                <a:cs typeface="Arial"/>
              </a:rPr>
              <a:t>v</a:t>
            </a:r>
            <a:r>
              <a:rPr lang="en-GB" sz="1100" spc="-5" dirty="0">
                <a:latin typeface="Arial"/>
                <a:ea typeface="Times New Roman"/>
                <a:cs typeface="Arial"/>
              </a:rPr>
              <a:t>e</a:t>
            </a:r>
            <a:r>
              <a:rPr lang="en-GB" sz="1100" dirty="0">
                <a:latin typeface="Arial"/>
                <a:ea typeface="Times New Roman"/>
                <a:cs typeface="Arial"/>
              </a:rPr>
              <a:t>ra</a:t>
            </a:r>
            <a:r>
              <a:rPr lang="en-GB" sz="1100" spc="-5" dirty="0">
                <a:latin typeface="Arial"/>
                <a:ea typeface="Times New Roman"/>
                <a:cs typeface="Arial"/>
              </a:rPr>
              <a:t>n</a:t>
            </a:r>
            <a:r>
              <a:rPr lang="en-GB" sz="1100" dirty="0">
                <a:latin typeface="Arial"/>
                <a:ea typeface="Times New Roman"/>
                <a:cs typeface="Arial"/>
              </a:rPr>
              <a:t>ce</a:t>
            </a:r>
            <a:r>
              <a:rPr lang="en-GB" sz="1100" spc="5" dirty="0">
                <a:latin typeface="Arial"/>
                <a:ea typeface="Times New Roman"/>
                <a:cs typeface="Arial"/>
              </a:rPr>
              <a:t> </a:t>
            </a:r>
            <a:r>
              <a:rPr lang="en-GB" sz="1100" spc="-5" dirty="0">
                <a:latin typeface="Arial"/>
                <a:ea typeface="Times New Roman"/>
                <a:cs typeface="Arial"/>
              </a:rPr>
              <a:t>pa</a:t>
            </a:r>
            <a:r>
              <a:rPr lang="en-GB" sz="1100" spc="-25" dirty="0">
                <a:latin typeface="Arial"/>
                <a:ea typeface="Times New Roman"/>
                <a:cs typeface="Arial"/>
              </a:rPr>
              <a:t>y</a:t>
            </a:r>
            <a:r>
              <a:rPr lang="en-GB" sz="1100" dirty="0">
                <a:latin typeface="Arial"/>
                <a:ea typeface="Times New Roman"/>
                <a:cs typeface="Arial"/>
              </a:rPr>
              <a:t>me</a:t>
            </a:r>
            <a:r>
              <a:rPr lang="en-GB" sz="1100" spc="-5" dirty="0">
                <a:latin typeface="Arial"/>
                <a:ea typeface="Times New Roman"/>
                <a:cs typeface="Arial"/>
              </a:rPr>
              <a:t>n</a:t>
            </a:r>
            <a:r>
              <a:rPr lang="en-GB" sz="1100" dirty="0">
                <a:latin typeface="Arial"/>
                <a:ea typeface="Times New Roman"/>
                <a:cs typeface="Arial"/>
              </a:rPr>
              <a:t>t</a:t>
            </a:r>
            <a:r>
              <a:rPr lang="en-GB" sz="1100" spc="10" dirty="0">
                <a:latin typeface="Arial"/>
                <a:ea typeface="Times New Roman"/>
                <a:cs typeface="Arial"/>
              </a:rPr>
              <a:t> </a:t>
            </a:r>
            <a:r>
              <a:rPr lang="en-GB" sz="1100" spc="-5" dirty="0">
                <a:latin typeface="Arial"/>
                <a:ea typeface="Times New Roman"/>
                <a:cs typeface="Arial"/>
              </a:rPr>
              <a:t>a</a:t>
            </a:r>
            <a:r>
              <a:rPr lang="en-GB" sz="1100" dirty="0">
                <a:latin typeface="Arial"/>
                <a:ea typeface="Times New Roman"/>
                <a:cs typeface="Arial"/>
              </a:rPr>
              <a:t>re</a:t>
            </a:r>
            <a:r>
              <a:rPr lang="en-GB" sz="1100" spc="-10" dirty="0">
                <a:latin typeface="Arial"/>
                <a:ea typeface="Times New Roman"/>
                <a:cs typeface="Arial"/>
              </a:rPr>
              <a:t> </a:t>
            </a:r>
            <a:r>
              <a:rPr lang="en-GB" sz="1100" spc="-5" dirty="0">
                <a:latin typeface="Arial"/>
                <a:ea typeface="Times New Roman"/>
                <a:cs typeface="Arial"/>
              </a:rPr>
              <a:t>de</a:t>
            </a:r>
            <a:r>
              <a:rPr lang="en-GB" sz="1100" spc="-10" dirty="0">
                <a:latin typeface="Arial"/>
                <a:ea typeface="Times New Roman"/>
                <a:cs typeface="Arial"/>
              </a:rPr>
              <a:t>t</a:t>
            </a:r>
            <a:r>
              <a:rPr lang="en-GB" sz="1100" spc="-15" dirty="0">
                <a:latin typeface="Arial"/>
                <a:ea typeface="Times New Roman"/>
                <a:cs typeface="Arial"/>
              </a:rPr>
              <a:t>e</a:t>
            </a:r>
            <a:r>
              <a:rPr lang="en-GB" sz="1100" dirty="0">
                <a:latin typeface="Arial"/>
                <a:ea typeface="Times New Roman"/>
                <a:cs typeface="Arial"/>
              </a:rPr>
              <a:t>rm</a:t>
            </a:r>
            <a:r>
              <a:rPr lang="en-GB" sz="1100" spc="-5" dirty="0">
                <a:latin typeface="Arial"/>
                <a:ea typeface="Times New Roman"/>
                <a:cs typeface="Arial"/>
              </a:rPr>
              <a:t>ine</a:t>
            </a:r>
            <a:r>
              <a:rPr lang="en-GB" sz="1100" spc="-30" dirty="0">
                <a:latin typeface="Arial"/>
                <a:ea typeface="Times New Roman"/>
                <a:cs typeface="Arial"/>
              </a:rPr>
              <a:t>d</a:t>
            </a:r>
            <a:r>
              <a:rPr lang="en-GB" sz="1100" dirty="0">
                <a:latin typeface="Arial"/>
                <a:ea typeface="Times New Roman"/>
                <a:cs typeface="Arial"/>
              </a:rPr>
              <a:t>.</a:t>
            </a:r>
            <a:endParaRPr lang="en-GB" sz="1000" dirty="0">
              <a:latin typeface="Arial"/>
              <a:ea typeface="Times New Roman"/>
              <a:cs typeface="Times New Roman"/>
            </a:endParaRPr>
          </a:p>
          <a:p>
            <a:pPr marL="342900" marR="72390" lvl="0" indent="-342900" algn="just" eaLnBrk="0" hangingPunct="0">
              <a:spcAft>
                <a:spcPts val="0"/>
              </a:spcAft>
              <a:buFont typeface="Symbol"/>
              <a:buChar char=""/>
              <a:tabLst>
                <a:tab pos="431165" algn="l"/>
              </a:tabLst>
            </a:pPr>
            <a:r>
              <a:rPr lang="en-GB" sz="1100" spc="20" dirty="0">
                <a:latin typeface="Arial"/>
                <a:ea typeface="Times New Roman"/>
                <a:cs typeface="Arial"/>
              </a:rPr>
              <a:t>T</a:t>
            </a:r>
            <a:r>
              <a:rPr lang="en-GB" sz="1100" spc="-5" dirty="0">
                <a:latin typeface="Arial"/>
                <a:ea typeface="Times New Roman"/>
                <a:cs typeface="Arial"/>
              </a:rPr>
              <a:t>h</a:t>
            </a:r>
            <a:r>
              <a:rPr lang="en-GB" sz="1100" dirty="0">
                <a:latin typeface="Arial"/>
                <a:ea typeface="Times New Roman"/>
                <a:cs typeface="Arial"/>
              </a:rPr>
              <a:t>e</a:t>
            </a:r>
            <a:r>
              <a:rPr lang="en-GB" sz="1100" spc="275" dirty="0">
                <a:latin typeface="Arial"/>
                <a:ea typeface="Times New Roman"/>
                <a:cs typeface="Arial"/>
              </a:rPr>
              <a:t> </a:t>
            </a:r>
            <a:r>
              <a:rPr lang="en-GB" sz="1100" spc="-5" dirty="0">
                <a:latin typeface="Arial"/>
                <a:ea typeface="Times New Roman"/>
                <a:cs typeface="Arial"/>
              </a:rPr>
              <a:t>de</a:t>
            </a:r>
            <a:r>
              <a:rPr lang="en-GB" sz="1100" spc="5" dirty="0">
                <a:latin typeface="Arial"/>
                <a:ea typeface="Times New Roman"/>
                <a:cs typeface="Arial"/>
              </a:rPr>
              <a:t>t</a:t>
            </a:r>
            <a:r>
              <a:rPr lang="en-GB" sz="1100" spc="-5" dirty="0">
                <a:latin typeface="Arial"/>
                <a:ea typeface="Times New Roman"/>
                <a:cs typeface="Arial"/>
              </a:rPr>
              <a:t>ai</a:t>
            </a:r>
            <a:r>
              <a:rPr lang="en-GB" sz="1100" dirty="0">
                <a:latin typeface="Arial"/>
                <a:ea typeface="Times New Roman"/>
                <a:cs typeface="Arial"/>
              </a:rPr>
              <a:t>l</a:t>
            </a:r>
            <a:r>
              <a:rPr lang="en-GB" sz="1100" spc="285" dirty="0">
                <a:latin typeface="Arial"/>
                <a:ea typeface="Times New Roman"/>
                <a:cs typeface="Arial"/>
              </a:rPr>
              <a:t> </a:t>
            </a:r>
            <a:r>
              <a:rPr lang="en-GB" sz="1100" spc="-5" dirty="0">
                <a:latin typeface="Arial"/>
                <a:ea typeface="Times New Roman"/>
                <a:cs typeface="Arial"/>
              </a:rPr>
              <a:t>an</a:t>
            </a:r>
            <a:r>
              <a:rPr lang="en-GB" sz="1100" dirty="0">
                <a:latin typeface="Arial"/>
                <a:ea typeface="Times New Roman"/>
                <a:cs typeface="Arial"/>
              </a:rPr>
              <a:t>d</a:t>
            </a:r>
            <a:r>
              <a:rPr lang="en-GB" sz="1100" spc="275" dirty="0">
                <a:latin typeface="Arial"/>
                <a:ea typeface="Times New Roman"/>
                <a:cs typeface="Arial"/>
              </a:rPr>
              <a:t> </a:t>
            </a:r>
            <a:r>
              <a:rPr lang="en-GB" sz="1100" spc="-5" dirty="0">
                <a:latin typeface="Arial"/>
                <a:ea typeface="Times New Roman"/>
                <a:cs typeface="Arial"/>
              </a:rPr>
              <a:t>l</a:t>
            </a:r>
            <a:r>
              <a:rPr lang="en-GB" sz="1100" spc="10" dirty="0">
                <a:latin typeface="Arial"/>
                <a:ea typeface="Times New Roman"/>
                <a:cs typeface="Arial"/>
              </a:rPr>
              <a:t>e</a:t>
            </a:r>
            <a:r>
              <a:rPr lang="en-GB" sz="1100" spc="-25" dirty="0">
                <a:latin typeface="Arial"/>
                <a:ea typeface="Times New Roman"/>
                <a:cs typeface="Arial"/>
              </a:rPr>
              <a:t>v</a:t>
            </a:r>
            <a:r>
              <a:rPr lang="en-GB" sz="1100" spc="-5" dirty="0">
                <a:latin typeface="Arial"/>
                <a:ea typeface="Times New Roman"/>
                <a:cs typeface="Arial"/>
              </a:rPr>
              <a:t>e</a:t>
            </a:r>
            <a:r>
              <a:rPr lang="en-GB" sz="1100" dirty="0">
                <a:latin typeface="Arial"/>
                <a:ea typeface="Times New Roman"/>
                <a:cs typeface="Arial"/>
              </a:rPr>
              <a:t>l</a:t>
            </a:r>
            <a:r>
              <a:rPr lang="en-GB" sz="1100" spc="290" dirty="0">
                <a:latin typeface="Arial"/>
                <a:ea typeface="Times New Roman"/>
                <a:cs typeface="Arial"/>
              </a:rPr>
              <a:t> </a:t>
            </a:r>
            <a:r>
              <a:rPr lang="en-GB" sz="1100" spc="-5" dirty="0">
                <a:latin typeface="Arial"/>
                <a:ea typeface="Times New Roman"/>
                <a:cs typeface="Arial"/>
              </a:rPr>
              <a:t>o</a:t>
            </a:r>
            <a:r>
              <a:rPr lang="en-GB" sz="1100" dirty="0">
                <a:latin typeface="Arial"/>
                <a:ea typeface="Times New Roman"/>
                <a:cs typeface="Arial"/>
              </a:rPr>
              <a:t>f </a:t>
            </a:r>
            <a:r>
              <a:rPr lang="en-GB" sz="1100" spc="5" dirty="0">
                <a:latin typeface="Arial"/>
                <a:ea typeface="Times New Roman"/>
                <a:cs typeface="Arial"/>
              </a:rPr>
              <a:t> </a:t>
            </a:r>
            <a:r>
              <a:rPr lang="en-GB" sz="1100" dirty="0">
                <a:latin typeface="Arial"/>
                <a:ea typeface="Times New Roman"/>
                <a:cs typeface="Arial"/>
              </a:rPr>
              <a:t>r</a:t>
            </a:r>
            <a:r>
              <a:rPr lang="en-GB" sz="1100" spc="-5" dirty="0">
                <a:latin typeface="Arial"/>
                <a:ea typeface="Times New Roman"/>
                <a:cs typeface="Arial"/>
              </a:rPr>
              <a:t>e</a:t>
            </a:r>
            <a:r>
              <a:rPr lang="en-GB" sz="1100" dirty="0">
                <a:latin typeface="Arial"/>
                <a:ea typeface="Times New Roman"/>
                <a:cs typeface="Arial"/>
              </a:rPr>
              <a:t>m</a:t>
            </a:r>
            <a:r>
              <a:rPr lang="en-GB" sz="1100" spc="-5" dirty="0">
                <a:latin typeface="Arial"/>
                <a:ea typeface="Times New Roman"/>
                <a:cs typeface="Arial"/>
              </a:rPr>
              <a:t>une</a:t>
            </a:r>
            <a:r>
              <a:rPr lang="en-GB" sz="1100" dirty="0">
                <a:latin typeface="Arial"/>
                <a:ea typeface="Times New Roman"/>
                <a:cs typeface="Arial"/>
              </a:rPr>
              <a:t>r</a:t>
            </a:r>
            <a:r>
              <a:rPr lang="en-GB" sz="1100" spc="-15" dirty="0">
                <a:latin typeface="Arial"/>
                <a:ea typeface="Times New Roman"/>
                <a:cs typeface="Arial"/>
              </a:rPr>
              <a:t>a</a:t>
            </a:r>
            <a:r>
              <a:rPr lang="en-GB" sz="1100" spc="5" dirty="0">
                <a:latin typeface="Arial"/>
                <a:ea typeface="Times New Roman"/>
                <a:cs typeface="Arial"/>
              </a:rPr>
              <a:t>t</a:t>
            </a:r>
            <a:r>
              <a:rPr lang="en-GB" sz="1100" spc="-5" dirty="0">
                <a:latin typeface="Arial"/>
                <a:ea typeface="Times New Roman"/>
                <a:cs typeface="Arial"/>
              </a:rPr>
              <a:t>io</a:t>
            </a:r>
            <a:r>
              <a:rPr lang="en-GB" sz="1100" dirty="0">
                <a:latin typeface="Arial"/>
                <a:ea typeface="Times New Roman"/>
                <a:cs typeface="Arial"/>
              </a:rPr>
              <a:t>n</a:t>
            </a:r>
            <a:r>
              <a:rPr lang="en-GB" sz="1100" spc="290" dirty="0">
                <a:latin typeface="Arial"/>
                <a:ea typeface="Times New Roman"/>
                <a:cs typeface="Arial"/>
              </a:rPr>
              <a:t> </a:t>
            </a:r>
            <a:r>
              <a:rPr lang="en-GB" sz="1100" spc="-15" dirty="0">
                <a:latin typeface="Arial"/>
                <a:ea typeface="Times New Roman"/>
                <a:cs typeface="Arial"/>
              </a:rPr>
              <a:t>o</a:t>
            </a:r>
            <a:r>
              <a:rPr lang="en-GB" sz="1100" dirty="0">
                <a:latin typeface="Arial"/>
                <a:ea typeface="Times New Roman"/>
                <a:cs typeface="Arial"/>
              </a:rPr>
              <a:t>f </a:t>
            </a:r>
            <a:r>
              <a:rPr lang="en-GB" sz="1100" spc="5" dirty="0">
                <a:latin typeface="Arial"/>
                <a:ea typeface="Times New Roman"/>
                <a:cs typeface="Arial"/>
              </a:rPr>
              <a:t> t</a:t>
            </a:r>
            <a:r>
              <a:rPr lang="en-GB" sz="1100" spc="-5" dirty="0">
                <a:latin typeface="Arial"/>
                <a:ea typeface="Times New Roman"/>
                <a:cs typeface="Arial"/>
              </a:rPr>
              <a:t>h</a:t>
            </a:r>
            <a:r>
              <a:rPr lang="en-GB" sz="1100" dirty="0">
                <a:latin typeface="Arial"/>
                <a:ea typeface="Times New Roman"/>
                <a:cs typeface="Arial"/>
              </a:rPr>
              <a:t>e</a:t>
            </a:r>
            <a:r>
              <a:rPr lang="en-GB" sz="1100" spc="280" dirty="0">
                <a:latin typeface="Arial"/>
                <a:ea typeface="Times New Roman"/>
                <a:cs typeface="Arial"/>
              </a:rPr>
              <a:t> </a:t>
            </a:r>
            <a:r>
              <a:rPr lang="en-GB" sz="1100" spc="-20" dirty="0">
                <a:latin typeface="Arial"/>
                <a:ea typeface="Times New Roman"/>
                <a:cs typeface="Arial"/>
              </a:rPr>
              <a:t>C</a:t>
            </a:r>
            <a:r>
              <a:rPr lang="en-GB" sz="1100" spc="-5" dirty="0">
                <a:latin typeface="Arial"/>
                <a:ea typeface="Times New Roman"/>
                <a:cs typeface="Arial"/>
              </a:rPr>
              <a:t>oun</a:t>
            </a:r>
            <a:r>
              <a:rPr lang="en-GB" sz="1100" dirty="0">
                <a:latin typeface="Arial"/>
                <a:ea typeface="Times New Roman"/>
                <a:cs typeface="Arial"/>
              </a:rPr>
              <a:t>c</a:t>
            </a:r>
            <a:r>
              <a:rPr lang="en-GB" sz="1100" spc="-5" dirty="0">
                <a:latin typeface="Arial"/>
                <a:ea typeface="Times New Roman"/>
                <a:cs typeface="Arial"/>
              </a:rPr>
              <a:t>il’</a:t>
            </a:r>
            <a:r>
              <a:rPr lang="en-GB" sz="1100" dirty="0">
                <a:latin typeface="Arial"/>
                <a:ea typeface="Times New Roman"/>
                <a:cs typeface="Arial"/>
              </a:rPr>
              <a:t>s</a:t>
            </a:r>
            <a:r>
              <a:rPr lang="en-GB" sz="1100" spc="295" dirty="0">
                <a:latin typeface="Arial"/>
                <a:ea typeface="Times New Roman"/>
                <a:cs typeface="Arial"/>
              </a:rPr>
              <a:t> </a:t>
            </a:r>
            <a:r>
              <a:rPr lang="en-GB" sz="1100" dirty="0">
                <a:latin typeface="Arial"/>
                <a:ea typeface="Times New Roman"/>
                <a:cs typeface="Arial"/>
              </a:rPr>
              <a:t>most</a:t>
            </a:r>
            <a:r>
              <a:rPr lang="en-GB" sz="1100" spc="295" dirty="0">
                <a:latin typeface="Arial"/>
                <a:ea typeface="Times New Roman"/>
                <a:cs typeface="Arial"/>
              </a:rPr>
              <a:t> </a:t>
            </a:r>
            <a:r>
              <a:rPr lang="en-GB" sz="1100" dirty="0">
                <a:latin typeface="Arial"/>
                <a:ea typeface="Times New Roman"/>
                <a:cs typeface="Arial"/>
              </a:rPr>
              <a:t>se</a:t>
            </a:r>
            <a:r>
              <a:rPr lang="en-GB" sz="1100" spc="-5" dirty="0">
                <a:latin typeface="Arial"/>
                <a:ea typeface="Times New Roman"/>
                <a:cs typeface="Arial"/>
              </a:rPr>
              <a:t>ni</a:t>
            </a:r>
            <a:r>
              <a:rPr lang="en-GB" sz="1100" spc="-15" dirty="0">
                <a:latin typeface="Arial"/>
                <a:ea typeface="Times New Roman"/>
                <a:cs typeface="Arial"/>
              </a:rPr>
              <a:t>o</a:t>
            </a:r>
            <a:r>
              <a:rPr lang="en-GB" sz="1100" dirty="0">
                <a:latin typeface="Arial"/>
                <a:ea typeface="Times New Roman"/>
                <a:cs typeface="Arial"/>
              </a:rPr>
              <a:t>r</a:t>
            </a:r>
            <a:r>
              <a:rPr lang="en-GB" sz="1100" spc="300" dirty="0">
                <a:latin typeface="Arial"/>
                <a:ea typeface="Times New Roman"/>
                <a:cs typeface="Arial"/>
              </a:rPr>
              <a:t> </a:t>
            </a:r>
            <a:r>
              <a:rPr lang="en-GB" sz="1100" spc="-10" dirty="0">
                <a:latin typeface="Arial"/>
                <a:ea typeface="Times New Roman"/>
                <a:cs typeface="Arial"/>
              </a:rPr>
              <a:t>m</a:t>
            </a:r>
            <a:r>
              <a:rPr lang="en-GB" sz="1100" spc="-5" dirty="0">
                <a:latin typeface="Arial"/>
                <a:ea typeface="Times New Roman"/>
                <a:cs typeface="Arial"/>
              </a:rPr>
              <a:t>ana</a:t>
            </a:r>
            <a:r>
              <a:rPr lang="en-GB" sz="1100" spc="20" dirty="0">
                <a:latin typeface="Arial"/>
                <a:ea typeface="Times New Roman"/>
                <a:cs typeface="Arial"/>
              </a:rPr>
              <a:t>g</a:t>
            </a:r>
            <a:r>
              <a:rPr lang="en-GB" sz="1100" spc="-30" dirty="0">
                <a:latin typeface="Arial"/>
                <a:ea typeface="Times New Roman"/>
                <a:cs typeface="Arial"/>
              </a:rPr>
              <a:t>e</a:t>
            </a:r>
            <a:r>
              <a:rPr lang="en-GB" sz="1100" dirty="0">
                <a:latin typeface="Arial"/>
                <a:ea typeface="Times New Roman"/>
                <a:cs typeface="Arial"/>
              </a:rPr>
              <a:t>rs</a:t>
            </a:r>
            <a:r>
              <a:rPr lang="en-GB" sz="1100" spc="290" dirty="0">
                <a:latin typeface="Arial"/>
                <a:ea typeface="Times New Roman"/>
                <a:cs typeface="Arial"/>
              </a:rPr>
              <a:t> </a:t>
            </a:r>
            <a:r>
              <a:rPr lang="en-GB" sz="1100" spc="-5" dirty="0">
                <a:latin typeface="Arial"/>
                <a:ea typeface="Times New Roman"/>
                <a:cs typeface="Arial"/>
              </a:rPr>
              <a:t>i</a:t>
            </a:r>
            <a:r>
              <a:rPr lang="en-GB" sz="1100" spc="5" dirty="0">
                <a:latin typeface="Arial"/>
                <a:ea typeface="Times New Roman"/>
                <a:cs typeface="Arial"/>
              </a:rPr>
              <a:t>.</a:t>
            </a:r>
            <a:r>
              <a:rPr lang="en-GB" sz="1100" spc="-5" dirty="0">
                <a:latin typeface="Arial"/>
                <a:ea typeface="Times New Roman"/>
                <a:cs typeface="Arial"/>
              </a:rPr>
              <a:t>e</a:t>
            </a:r>
            <a:r>
              <a:rPr lang="en-GB" sz="1100" dirty="0">
                <a:latin typeface="Arial"/>
                <a:ea typeface="Times New Roman"/>
                <a:cs typeface="Arial"/>
              </a:rPr>
              <a:t>.</a:t>
            </a:r>
            <a:r>
              <a:rPr lang="en-GB" sz="1100" spc="295" dirty="0">
                <a:latin typeface="Arial"/>
                <a:ea typeface="Times New Roman"/>
                <a:cs typeface="Arial"/>
              </a:rPr>
              <a:t> </a:t>
            </a:r>
            <a:r>
              <a:rPr lang="en-GB" sz="1100" spc="-5" dirty="0">
                <a:latin typeface="Arial"/>
                <a:ea typeface="Times New Roman"/>
                <a:cs typeface="Arial"/>
              </a:rPr>
              <a:t>Ch</a:t>
            </a:r>
            <a:r>
              <a:rPr lang="en-GB" sz="1100" spc="-20" dirty="0">
                <a:latin typeface="Arial"/>
                <a:ea typeface="Times New Roman"/>
                <a:cs typeface="Arial"/>
              </a:rPr>
              <a:t>i</a:t>
            </a:r>
            <a:r>
              <a:rPr lang="en-GB" sz="1100" spc="-30" dirty="0">
                <a:latin typeface="Arial"/>
                <a:ea typeface="Times New Roman"/>
                <a:cs typeface="Arial"/>
              </a:rPr>
              <a:t>e</a:t>
            </a:r>
            <a:r>
              <a:rPr lang="en-GB" sz="1100" dirty="0">
                <a:latin typeface="Arial"/>
                <a:ea typeface="Times New Roman"/>
                <a:cs typeface="Arial"/>
              </a:rPr>
              <a:t>f </a:t>
            </a:r>
            <a:r>
              <a:rPr lang="en-GB" sz="1100" spc="-5" dirty="0">
                <a:latin typeface="Arial"/>
                <a:ea typeface="Times New Roman"/>
                <a:cs typeface="Arial"/>
              </a:rPr>
              <a:t>E</a:t>
            </a:r>
            <a:r>
              <a:rPr lang="en-GB" sz="1100" spc="-25" dirty="0">
                <a:latin typeface="Arial"/>
                <a:ea typeface="Times New Roman"/>
                <a:cs typeface="Arial"/>
              </a:rPr>
              <a:t>x</a:t>
            </a:r>
            <a:r>
              <a:rPr lang="en-GB" sz="1100" dirty="0">
                <a:latin typeface="Arial"/>
                <a:ea typeface="Times New Roman"/>
                <a:cs typeface="Arial"/>
              </a:rPr>
              <a:t>ec</a:t>
            </a:r>
            <a:r>
              <a:rPr lang="en-GB" sz="1100" spc="-5" dirty="0">
                <a:latin typeface="Arial"/>
                <a:ea typeface="Times New Roman"/>
                <a:cs typeface="Arial"/>
              </a:rPr>
              <a:t>u</a:t>
            </a:r>
            <a:r>
              <a:rPr lang="en-GB" sz="1100" spc="5" dirty="0">
                <a:latin typeface="Arial"/>
                <a:ea typeface="Times New Roman"/>
                <a:cs typeface="Arial"/>
              </a:rPr>
              <a:t>t</a:t>
            </a:r>
            <a:r>
              <a:rPr lang="en-GB" sz="1100" spc="-5" dirty="0">
                <a:latin typeface="Arial"/>
                <a:ea typeface="Times New Roman"/>
                <a:cs typeface="Arial"/>
              </a:rPr>
              <a:t>i</a:t>
            </a:r>
            <a:r>
              <a:rPr lang="en-GB" sz="1100" spc="-25" dirty="0">
                <a:latin typeface="Arial"/>
                <a:ea typeface="Times New Roman"/>
                <a:cs typeface="Arial"/>
              </a:rPr>
              <a:t>v</a:t>
            </a:r>
            <a:r>
              <a:rPr lang="en-GB" sz="1100" dirty="0">
                <a:latin typeface="Arial"/>
                <a:ea typeface="Times New Roman"/>
                <a:cs typeface="Arial"/>
              </a:rPr>
              <a:t>e</a:t>
            </a:r>
            <a:r>
              <a:rPr lang="en-GB" sz="1100" spc="265" dirty="0">
                <a:latin typeface="Arial"/>
                <a:ea typeface="Times New Roman"/>
                <a:cs typeface="Arial"/>
              </a:rPr>
              <a:t> </a:t>
            </a:r>
            <a:r>
              <a:rPr lang="en-GB" sz="1100" spc="-5" dirty="0">
                <a:latin typeface="Arial"/>
                <a:ea typeface="Times New Roman"/>
                <a:cs typeface="Arial"/>
              </a:rPr>
              <a:t>an</a:t>
            </a:r>
            <a:r>
              <a:rPr lang="en-GB" sz="1100" dirty="0">
                <a:latin typeface="Arial"/>
                <a:ea typeface="Times New Roman"/>
                <a:cs typeface="Arial"/>
              </a:rPr>
              <a:t>d</a:t>
            </a:r>
            <a:r>
              <a:rPr lang="en-GB" sz="1100" spc="265" dirty="0">
                <a:latin typeface="Arial"/>
                <a:ea typeface="Times New Roman"/>
                <a:cs typeface="Arial"/>
              </a:rPr>
              <a:t> </a:t>
            </a:r>
            <a:r>
              <a:rPr lang="en-GB" sz="1100" spc="-5" dirty="0">
                <a:latin typeface="Arial"/>
                <a:ea typeface="Times New Roman"/>
                <a:cs typeface="Arial"/>
              </a:rPr>
              <a:t>Leade</a:t>
            </a:r>
            <a:r>
              <a:rPr lang="en-GB" sz="1100" dirty="0">
                <a:latin typeface="Arial"/>
                <a:ea typeface="Times New Roman"/>
                <a:cs typeface="Arial"/>
              </a:rPr>
              <a:t>rs</a:t>
            </a:r>
            <a:r>
              <a:rPr lang="en-GB" sz="1100" spc="-5" dirty="0">
                <a:latin typeface="Arial"/>
                <a:ea typeface="Times New Roman"/>
                <a:cs typeface="Arial"/>
              </a:rPr>
              <a:t>hi</a:t>
            </a:r>
            <a:r>
              <a:rPr lang="en-GB" sz="1100" dirty="0">
                <a:latin typeface="Arial"/>
                <a:ea typeface="Times New Roman"/>
                <a:cs typeface="Arial"/>
              </a:rPr>
              <a:t>p</a:t>
            </a:r>
            <a:r>
              <a:rPr lang="en-GB" sz="1100" spc="255" dirty="0">
                <a:latin typeface="Arial"/>
                <a:ea typeface="Times New Roman"/>
                <a:cs typeface="Arial"/>
              </a:rPr>
              <a:t> </a:t>
            </a:r>
            <a:r>
              <a:rPr lang="en-GB" sz="1100" spc="20" dirty="0">
                <a:latin typeface="Arial"/>
                <a:ea typeface="Times New Roman"/>
                <a:cs typeface="Arial"/>
              </a:rPr>
              <a:t>T</a:t>
            </a:r>
            <a:r>
              <a:rPr lang="en-GB" sz="1100" spc="-15" dirty="0">
                <a:latin typeface="Arial"/>
                <a:ea typeface="Times New Roman"/>
                <a:cs typeface="Arial"/>
              </a:rPr>
              <a:t>ea</a:t>
            </a:r>
            <a:r>
              <a:rPr lang="en-GB" sz="1100" dirty="0">
                <a:latin typeface="Arial"/>
                <a:ea typeface="Times New Roman"/>
                <a:cs typeface="Arial"/>
              </a:rPr>
              <a:t>m,</a:t>
            </a:r>
            <a:r>
              <a:rPr lang="en-GB" sz="1100" spc="260" dirty="0">
                <a:latin typeface="Arial"/>
                <a:ea typeface="Times New Roman"/>
                <a:cs typeface="Arial"/>
              </a:rPr>
              <a:t> </a:t>
            </a:r>
            <a:r>
              <a:rPr lang="en-GB" sz="1100" spc="-30" dirty="0">
                <a:latin typeface="Arial"/>
                <a:ea typeface="Times New Roman"/>
                <a:cs typeface="Arial"/>
              </a:rPr>
              <a:t>w</a:t>
            </a:r>
            <a:r>
              <a:rPr lang="en-GB" sz="1100" spc="-5" dirty="0">
                <a:latin typeface="Arial"/>
                <a:ea typeface="Times New Roman"/>
                <a:cs typeface="Arial"/>
              </a:rPr>
              <a:t>hi</a:t>
            </a:r>
            <a:r>
              <a:rPr lang="en-GB" sz="1100" dirty="0">
                <a:latin typeface="Arial"/>
                <a:ea typeface="Times New Roman"/>
                <a:cs typeface="Arial"/>
              </a:rPr>
              <a:t>ch</a:t>
            </a:r>
            <a:r>
              <a:rPr lang="en-GB" sz="1100" spc="265" dirty="0">
                <a:latin typeface="Arial"/>
                <a:ea typeface="Times New Roman"/>
                <a:cs typeface="Arial"/>
              </a:rPr>
              <a:t> </a:t>
            </a:r>
            <a:r>
              <a:rPr lang="en-GB" sz="1100" dirty="0">
                <a:latin typeface="Arial"/>
                <a:ea typeface="Times New Roman"/>
                <a:cs typeface="Arial"/>
              </a:rPr>
              <a:t>acc</a:t>
            </a:r>
            <a:r>
              <a:rPr lang="en-GB" sz="1100" spc="-5" dirty="0">
                <a:latin typeface="Arial"/>
                <a:ea typeface="Times New Roman"/>
                <a:cs typeface="Arial"/>
              </a:rPr>
              <a:t>o</a:t>
            </a:r>
            <a:r>
              <a:rPr lang="en-GB" sz="1100" dirty="0">
                <a:latin typeface="Arial"/>
                <a:ea typeface="Times New Roman"/>
                <a:cs typeface="Arial"/>
              </a:rPr>
              <a:t>r</a:t>
            </a:r>
            <a:r>
              <a:rPr lang="en-GB" sz="1100" spc="-5" dirty="0">
                <a:latin typeface="Arial"/>
                <a:ea typeface="Times New Roman"/>
                <a:cs typeface="Arial"/>
              </a:rPr>
              <a:t>d</a:t>
            </a:r>
            <a:r>
              <a:rPr lang="en-GB" sz="1100" dirty="0">
                <a:latin typeface="Arial"/>
                <a:ea typeface="Times New Roman"/>
                <a:cs typeface="Arial"/>
              </a:rPr>
              <a:t>s</a:t>
            </a:r>
            <a:r>
              <a:rPr lang="en-GB" sz="1100" spc="260" dirty="0">
                <a:latin typeface="Arial"/>
                <a:ea typeface="Times New Roman"/>
                <a:cs typeface="Arial"/>
              </a:rPr>
              <a:t> </a:t>
            </a:r>
            <a:r>
              <a:rPr lang="en-GB" sz="1100" spc="-30" dirty="0">
                <a:latin typeface="Arial"/>
                <a:ea typeface="Times New Roman"/>
                <a:cs typeface="Arial"/>
              </a:rPr>
              <a:t>w</a:t>
            </a:r>
            <a:r>
              <a:rPr lang="en-GB" sz="1100" spc="-5" dirty="0">
                <a:latin typeface="Arial"/>
                <a:ea typeface="Times New Roman"/>
                <a:cs typeface="Arial"/>
              </a:rPr>
              <a:t>i</a:t>
            </a:r>
            <a:r>
              <a:rPr lang="en-GB" sz="1100" spc="5" dirty="0">
                <a:latin typeface="Arial"/>
                <a:ea typeface="Times New Roman"/>
                <a:cs typeface="Arial"/>
              </a:rPr>
              <a:t>t</a:t>
            </a:r>
            <a:r>
              <a:rPr lang="en-GB" sz="1100" dirty="0">
                <a:latin typeface="Arial"/>
                <a:ea typeface="Times New Roman"/>
                <a:cs typeface="Arial"/>
              </a:rPr>
              <a:t>h</a:t>
            </a:r>
            <a:r>
              <a:rPr lang="en-GB" sz="1100" spc="265" dirty="0">
                <a:latin typeface="Arial"/>
                <a:ea typeface="Times New Roman"/>
                <a:cs typeface="Arial"/>
              </a:rPr>
              <a:t> </a:t>
            </a:r>
            <a:r>
              <a:rPr lang="en-GB" sz="1100" spc="5" dirty="0">
                <a:latin typeface="Arial"/>
                <a:ea typeface="Times New Roman"/>
                <a:cs typeface="Arial"/>
              </a:rPr>
              <a:t>t</a:t>
            </a:r>
            <a:r>
              <a:rPr lang="en-GB" sz="1100" spc="-5" dirty="0">
                <a:latin typeface="Arial"/>
                <a:ea typeface="Times New Roman"/>
                <a:cs typeface="Arial"/>
              </a:rPr>
              <a:t>h</a:t>
            </a:r>
            <a:r>
              <a:rPr lang="en-GB" sz="1100" dirty="0">
                <a:latin typeface="Arial"/>
                <a:ea typeface="Times New Roman"/>
                <a:cs typeface="Arial"/>
              </a:rPr>
              <a:t>e</a:t>
            </a:r>
            <a:r>
              <a:rPr lang="en-GB" sz="1100" spc="270" dirty="0">
                <a:latin typeface="Arial"/>
                <a:ea typeface="Times New Roman"/>
                <a:cs typeface="Arial"/>
              </a:rPr>
              <a:t> </a:t>
            </a:r>
            <a:r>
              <a:rPr lang="en-GB" sz="1100" dirty="0">
                <a:latin typeface="Arial"/>
                <a:ea typeface="Times New Roman"/>
                <a:cs typeface="Arial"/>
              </a:rPr>
              <a:t>r</a:t>
            </a:r>
            <a:r>
              <a:rPr lang="en-GB" sz="1100" spc="-15" dirty="0">
                <a:latin typeface="Arial"/>
                <a:ea typeface="Times New Roman"/>
                <a:cs typeface="Arial"/>
              </a:rPr>
              <a:t>e</a:t>
            </a:r>
            <a:r>
              <a:rPr lang="en-GB" sz="1100" spc="20" dirty="0">
                <a:latin typeface="Arial"/>
                <a:ea typeface="Times New Roman"/>
                <a:cs typeface="Arial"/>
              </a:rPr>
              <a:t>q</a:t>
            </a:r>
            <a:r>
              <a:rPr lang="en-GB" sz="1100" spc="-5" dirty="0">
                <a:latin typeface="Arial"/>
                <a:ea typeface="Times New Roman"/>
                <a:cs typeface="Arial"/>
              </a:rPr>
              <a:t>ui</a:t>
            </a:r>
            <a:r>
              <a:rPr lang="en-GB" sz="1100" spc="-10" dirty="0">
                <a:latin typeface="Arial"/>
                <a:ea typeface="Times New Roman"/>
                <a:cs typeface="Arial"/>
              </a:rPr>
              <a:t>r</a:t>
            </a:r>
            <a:r>
              <a:rPr lang="en-GB" sz="1100" spc="-15" dirty="0">
                <a:latin typeface="Arial"/>
                <a:ea typeface="Times New Roman"/>
                <a:cs typeface="Arial"/>
              </a:rPr>
              <a:t>e</a:t>
            </a:r>
            <a:r>
              <a:rPr lang="en-GB" sz="1100" dirty="0">
                <a:latin typeface="Arial"/>
                <a:ea typeface="Times New Roman"/>
                <a:cs typeface="Arial"/>
              </a:rPr>
              <a:t>m</a:t>
            </a:r>
            <a:r>
              <a:rPr lang="en-GB" sz="1100" spc="-5" dirty="0">
                <a:latin typeface="Arial"/>
                <a:ea typeface="Times New Roman"/>
                <a:cs typeface="Arial"/>
              </a:rPr>
              <a:t>e</a:t>
            </a:r>
            <a:r>
              <a:rPr lang="en-GB" sz="1100" spc="-15" dirty="0">
                <a:latin typeface="Arial"/>
                <a:ea typeface="Times New Roman"/>
                <a:cs typeface="Arial"/>
              </a:rPr>
              <a:t>n</a:t>
            </a:r>
            <a:r>
              <a:rPr lang="en-GB" sz="1100" spc="5" dirty="0">
                <a:latin typeface="Arial"/>
                <a:ea typeface="Times New Roman"/>
                <a:cs typeface="Arial"/>
              </a:rPr>
              <a:t>t</a:t>
            </a:r>
            <a:r>
              <a:rPr lang="en-GB" sz="1100" dirty="0">
                <a:latin typeface="Arial"/>
                <a:ea typeface="Times New Roman"/>
                <a:cs typeface="Arial"/>
              </a:rPr>
              <a:t>s</a:t>
            </a:r>
            <a:r>
              <a:rPr lang="en-GB" sz="1100" spc="265" dirty="0">
                <a:latin typeface="Arial"/>
                <a:ea typeface="Times New Roman"/>
                <a:cs typeface="Arial"/>
              </a:rPr>
              <a:t> </a:t>
            </a:r>
            <a:r>
              <a:rPr lang="en-GB" sz="1100" spc="-30" dirty="0">
                <a:latin typeface="Arial"/>
                <a:ea typeface="Times New Roman"/>
                <a:cs typeface="Arial"/>
              </a:rPr>
              <a:t>o</a:t>
            </a:r>
            <a:r>
              <a:rPr lang="en-GB" sz="1100" dirty="0">
                <a:latin typeface="Arial"/>
                <a:ea typeface="Times New Roman"/>
                <a:cs typeface="Arial"/>
              </a:rPr>
              <a:t>f</a:t>
            </a:r>
            <a:r>
              <a:rPr lang="en-GB" sz="1100" spc="95" dirty="0">
                <a:latin typeface="Arial"/>
                <a:ea typeface="Times New Roman"/>
                <a:cs typeface="Arial"/>
              </a:rPr>
              <a:t> </a:t>
            </a:r>
            <a:r>
              <a:rPr lang="en-GB" sz="1100" spc="5" dirty="0">
                <a:latin typeface="Arial"/>
                <a:ea typeface="Times New Roman"/>
                <a:cs typeface="Arial"/>
              </a:rPr>
              <a:t>t</a:t>
            </a:r>
            <a:r>
              <a:rPr lang="en-GB" sz="1100" spc="-5" dirty="0">
                <a:latin typeface="Arial"/>
                <a:ea typeface="Times New Roman"/>
                <a:cs typeface="Arial"/>
              </a:rPr>
              <a:t>he </a:t>
            </a:r>
            <a:r>
              <a:rPr lang="en-GB" sz="1100" dirty="0">
                <a:latin typeface="Arial"/>
                <a:ea typeface="Times New Roman"/>
                <a:cs typeface="Arial"/>
              </a:rPr>
              <a:t>L</a:t>
            </a:r>
            <a:r>
              <a:rPr lang="en-GB" sz="1100" spc="-5" dirty="0">
                <a:latin typeface="Arial"/>
                <a:ea typeface="Times New Roman"/>
                <a:cs typeface="Arial"/>
              </a:rPr>
              <a:t>o</a:t>
            </a:r>
            <a:r>
              <a:rPr lang="en-GB" sz="1100" dirty="0">
                <a:latin typeface="Arial"/>
                <a:ea typeface="Times New Roman"/>
                <a:cs typeface="Arial"/>
              </a:rPr>
              <a:t>c</a:t>
            </a:r>
            <a:r>
              <a:rPr lang="en-GB" sz="1100" spc="-5" dirty="0">
                <a:latin typeface="Arial"/>
                <a:ea typeface="Times New Roman"/>
                <a:cs typeface="Arial"/>
              </a:rPr>
              <a:t>ali</a:t>
            </a:r>
            <a:r>
              <a:rPr lang="en-GB" sz="1100" dirty="0">
                <a:latin typeface="Arial"/>
                <a:ea typeface="Times New Roman"/>
                <a:cs typeface="Arial"/>
              </a:rPr>
              <a:t>sm</a:t>
            </a:r>
            <a:r>
              <a:rPr lang="en-GB" sz="1100" spc="-5" dirty="0">
                <a:latin typeface="Arial"/>
                <a:ea typeface="Times New Roman"/>
                <a:cs typeface="Arial"/>
              </a:rPr>
              <a:t> A</a:t>
            </a:r>
            <a:r>
              <a:rPr lang="en-GB" sz="1100" spc="-15" dirty="0">
                <a:latin typeface="Arial"/>
                <a:ea typeface="Times New Roman"/>
                <a:cs typeface="Arial"/>
              </a:rPr>
              <a:t>c</a:t>
            </a:r>
            <a:r>
              <a:rPr lang="en-GB" sz="1100" dirty="0">
                <a:latin typeface="Arial"/>
                <a:ea typeface="Times New Roman"/>
                <a:cs typeface="Arial"/>
              </a:rPr>
              <a:t>t 2</a:t>
            </a:r>
            <a:r>
              <a:rPr lang="en-GB" sz="1100" spc="-5" dirty="0">
                <a:latin typeface="Arial"/>
                <a:ea typeface="Times New Roman"/>
                <a:cs typeface="Arial"/>
              </a:rPr>
              <a:t>01</a:t>
            </a:r>
            <a:r>
              <a:rPr lang="en-GB" sz="1100" spc="-30" dirty="0">
                <a:latin typeface="Arial"/>
                <a:ea typeface="Times New Roman"/>
                <a:cs typeface="Arial"/>
              </a:rPr>
              <a:t>1</a:t>
            </a:r>
            <a:r>
              <a:rPr lang="en-GB" sz="1100" dirty="0">
                <a:latin typeface="Arial"/>
                <a:ea typeface="Times New Roman"/>
                <a:cs typeface="Arial"/>
              </a:rPr>
              <a:t>.</a:t>
            </a:r>
            <a:endParaRPr lang="en-GB" sz="1000" dirty="0">
              <a:latin typeface="Arial"/>
              <a:ea typeface="Times New Roman"/>
              <a:cs typeface="Times New Roman"/>
            </a:endParaRPr>
          </a:p>
          <a:p>
            <a:pPr marL="342900" marR="73025" lvl="0" indent="-342900" algn="just" eaLnBrk="0" hangingPunct="0">
              <a:spcAft>
                <a:spcPts val="0"/>
              </a:spcAft>
              <a:buFont typeface="Symbol"/>
              <a:buChar char=""/>
              <a:tabLst>
                <a:tab pos="431165" algn="l"/>
              </a:tabLst>
            </a:pPr>
            <a:r>
              <a:rPr lang="en-GB" sz="1100" spc="20" dirty="0">
                <a:latin typeface="Arial"/>
                <a:ea typeface="Times New Roman"/>
                <a:cs typeface="Arial"/>
              </a:rPr>
              <a:t>T</a:t>
            </a:r>
            <a:r>
              <a:rPr lang="en-GB" sz="1100" spc="-5" dirty="0">
                <a:latin typeface="Arial"/>
                <a:ea typeface="Times New Roman"/>
                <a:cs typeface="Arial"/>
              </a:rPr>
              <a:t>h</a:t>
            </a:r>
            <a:r>
              <a:rPr lang="en-GB" sz="1100" dirty="0">
                <a:latin typeface="Arial"/>
                <a:ea typeface="Times New Roman"/>
                <a:cs typeface="Arial"/>
              </a:rPr>
              <a:t>e </a:t>
            </a:r>
            <a:r>
              <a:rPr lang="en-GB" sz="1100" spc="-5" dirty="0">
                <a:latin typeface="Arial"/>
                <a:ea typeface="Times New Roman"/>
                <a:cs typeface="Arial"/>
              </a:rPr>
              <a:t>p</a:t>
            </a:r>
            <a:r>
              <a:rPr lang="en-GB" sz="1100" dirty="0">
                <a:latin typeface="Arial"/>
                <a:ea typeface="Times New Roman"/>
                <a:cs typeface="Arial"/>
              </a:rPr>
              <a:t>ro</a:t>
            </a:r>
            <a:r>
              <a:rPr lang="en-GB" sz="1100" spc="-15" dirty="0">
                <a:latin typeface="Arial"/>
                <a:ea typeface="Times New Roman"/>
                <a:cs typeface="Arial"/>
              </a:rPr>
              <a:t>c</a:t>
            </a:r>
            <a:r>
              <a:rPr lang="en-GB" sz="1100" spc="-5" dirty="0">
                <a:latin typeface="Arial"/>
                <a:ea typeface="Times New Roman"/>
                <a:cs typeface="Arial"/>
              </a:rPr>
              <a:t>e</a:t>
            </a:r>
            <a:r>
              <a:rPr lang="en-GB" sz="1100" spc="-15" dirty="0">
                <a:latin typeface="Arial"/>
                <a:ea typeface="Times New Roman"/>
                <a:cs typeface="Arial"/>
              </a:rPr>
              <a:t>s</a:t>
            </a:r>
            <a:r>
              <a:rPr lang="en-GB" sz="1100" dirty="0">
                <a:latin typeface="Arial"/>
                <a:ea typeface="Times New Roman"/>
                <a:cs typeface="Arial"/>
              </a:rPr>
              <a:t>s </a:t>
            </a:r>
            <a:r>
              <a:rPr lang="en-GB" sz="1100" spc="25" dirty="0">
                <a:latin typeface="Arial"/>
                <a:ea typeface="Times New Roman"/>
                <a:cs typeface="Arial"/>
              </a:rPr>
              <a:t>f</a:t>
            </a:r>
            <a:r>
              <a:rPr lang="en-GB" sz="1100" dirty="0">
                <a:latin typeface="Arial"/>
                <a:ea typeface="Times New Roman"/>
                <a:cs typeface="Arial"/>
              </a:rPr>
              <a:t>or </a:t>
            </a:r>
            <a:r>
              <a:rPr lang="en-GB" sz="1100" spc="-5" dirty="0">
                <a:latin typeface="Arial"/>
                <a:ea typeface="Times New Roman"/>
                <a:cs typeface="Arial"/>
              </a:rPr>
              <a:t>en</a:t>
            </a:r>
            <a:r>
              <a:rPr lang="en-GB" sz="1100" dirty="0">
                <a:latin typeface="Arial"/>
                <a:ea typeface="Times New Roman"/>
                <a:cs typeface="Arial"/>
              </a:rPr>
              <a:t>s</a:t>
            </a:r>
            <a:r>
              <a:rPr lang="en-GB" sz="1100" spc="-30" dirty="0">
                <a:latin typeface="Arial"/>
                <a:ea typeface="Times New Roman"/>
                <a:cs typeface="Arial"/>
              </a:rPr>
              <a:t>u</a:t>
            </a:r>
            <a:r>
              <a:rPr lang="en-GB" sz="1100" dirty="0">
                <a:latin typeface="Arial"/>
                <a:ea typeface="Times New Roman"/>
                <a:cs typeface="Arial"/>
              </a:rPr>
              <a:t>r</a:t>
            </a:r>
            <a:r>
              <a:rPr lang="en-GB" sz="1100" spc="-5" dirty="0">
                <a:latin typeface="Arial"/>
                <a:ea typeface="Times New Roman"/>
                <a:cs typeface="Arial"/>
              </a:rPr>
              <a:t>i</a:t>
            </a:r>
            <a:r>
              <a:rPr lang="en-GB" sz="1100" dirty="0">
                <a:latin typeface="Arial"/>
                <a:ea typeface="Times New Roman"/>
                <a:cs typeface="Arial"/>
              </a:rPr>
              <a:t>ng</a:t>
            </a:r>
            <a:r>
              <a:rPr lang="en-GB" sz="1100" spc="25" dirty="0">
                <a:latin typeface="Arial"/>
                <a:ea typeface="Times New Roman"/>
                <a:cs typeface="Arial"/>
              </a:rPr>
              <a:t> </a:t>
            </a:r>
            <a:r>
              <a:rPr lang="en-GB" sz="1100" spc="5" dirty="0">
                <a:latin typeface="Arial"/>
                <a:ea typeface="Times New Roman"/>
                <a:cs typeface="Arial"/>
              </a:rPr>
              <a:t>t</a:t>
            </a:r>
            <a:r>
              <a:rPr lang="en-GB" sz="1100" spc="-5" dirty="0">
                <a:latin typeface="Arial"/>
                <a:ea typeface="Times New Roman"/>
                <a:cs typeface="Arial"/>
              </a:rPr>
              <a:t>h</a:t>
            </a:r>
            <a:r>
              <a:rPr lang="en-GB" sz="1100" spc="-30" dirty="0">
                <a:latin typeface="Arial"/>
                <a:ea typeface="Times New Roman"/>
                <a:cs typeface="Arial"/>
              </a:rPr>
              <a:t>a</a:t>
            </a:r>
            <a:r>
              <a:rPr lang="en-GB" sz="1100" dirty="0">
                <a:latin typeface="Arial"/>
                <a:ea typeface="Times New Roman"/>
                <a:cs typeface="Arial"/>
              </a:rPr>
              <a:t>t</a:t>
            </a:r>
            <a:r>
              <a:rPr lang="en-GB" sz="1100" spc="20" dirty="0">
                <a:latin typeface="Arial"/>
                <a:ea typeface="Times New Roman"/>
                <a:cs typeface="Arial"/>
              </a:rPr>
              <a:t> </a:t>
            </a:r>
            <a:r>
              <a:rPr lang="en-GB" sz="1100" spc="5" dirty="0">
                <a:latin typeface="Arial"/>
                <a:ea typeface="Times New Roman"/>
                <a:cs typeface="Arial"/>
              </a:rPr>
              <a:t>t</a:t>
            </a:r>
            <a:r>
              <a:rPr lang="en-GB" sz="1100" spc="-5" dirty="0">
                <a:latin typeface="Arial"/>
                <a:ea typeface="Times New Roman"/>
                <a:cs typeface="Arial"/>
              </a:rPr>
              <a:t>h</a:t>
            </a:r>
            <a:r>
              <a:rPr lang="en-GB" sz="1100" dirty="0">
                <a:latin typeface="Arial"/>
                <a:ea typeface="Times New Roman"/>
                <a:cs typeface="Arial"/>
              </a:rPr>
              <a:t>e </a:t>
            </a:r>
            <a:r>
              <a:rPr lang="en-GB" sz="1100" spc="-5" dirty="0">
                <a:latin typeface="Arial"/>
                <a:ea typeface="Times New Roman"/>
                <a:cs typeface="Arial"/>
              </a:rPr>
              <a:t>P</a:t>
            </a:r>
            <a:r>
              <a:rPr lang="en-GB" sz="1100" dirty="0">
                <a:latin typeface="Arial"/>
                <a:ea typeface="Times New Roman"/>
                <a:cs typeface="Arial"/>
              </a:rPr>
              <a:t>ay </a:t>
            </a:r>
            <a:r>
              <a:rPr lang="en-GB" sz="1100" spc="-5" dirty="0">
                <a:latin typeface="Arial"/>
                <a:ea typeface="Times New Roman"/>
                <a:cs typeface="Arial"/>
              </a:rPr>
              <a:t>Poli</a:t>
            </a:r>
            <a:r>
              <a:rPr lang="en-GB" sz="1100" dirty="0">
                <a:latin typeface="Arial"/>
                <a:ea typeface="Times New Roman"/>
                <a:cs typeface="Arial"/>
              </a:rPr>
              <a:t>cy</a:t>
            </a:r>
            <a:r>
              <a:rPr lang="en-GB" sz="1100" spc="5" dirty="0">
                <a:latin typeface="Arial"/>
                <a:ea typeface="Times New Roman"/>
                <a:cs typeface="Arial"/>
              </a:rPr>
              <a:t> </a:t>
            </a:r>
            <a:r>
              <a:rPr lang="en-GB" sz="1100" spc="-5" dirty="0">
                <a:latin typeface="Arial"/>
                <a:ea typeface="Times New Roman"/>
                <a:cs typeface="Arial"/>
              </a:rPr>
              <a:t>S</a:t>
            </a:r>
            <a:r>
              <a:rPr lang="en-GB" sz="1100" spc="5" dirty="0">
                <a:latin typeface="Arial"/>
                <a:ea typeface="Times New Roman"/>
                <a:cs typeface="Arial"/>
              </a:rPr>
              <a:t>t</a:t>
            </a:r>
            <a:r>
              <a:rPr lang="en-GB" sz="1100" spc="-5" dirty="0">
                <a:latin typeface="Arial"/>
                <a:ea typeface="Times New Roman"/>
                <a:cs typeface="Arial"/>
              </a:rPr>
              <a:t>a</a:t>
            </a:r>
            <a:r>
              <a:rPr lang="en-GB" sz="1100" spc="5" dirty="0">
                <a:latin typeface="Arial"/>
                <a:ea typeface="Times New Roman"/>
                <a:cs typeface="Arial"/>
              </a:rPr>
              <a:t>t</a:t>
            </a:r>
            <a:r>
              <a:rPr lang="en-GB" sz="1100" spc="-5" dirty="0">
                <a:latin typeface="Arial"/>
                <a:ea typeface="Times New Roman"/>
                <a:cs typeface="Arial"/>
              </a:rPr>
              <a:t>e</a:t>
            </a:r>
            <a:r>
              <a:rPr lang="en-GB" sz="1100" dirty="0">
                <a:latin typeface="Arial"/>
                <a:ea typeface="Times New Roman"/>
                <a:cs typeface="Arial"/>
              </a:rPr>
              <a:t>m</a:t>
            </a:r>
            <a:r>
              <a:rPr lang="en-GB" sz="1100" spc="-5" dirty="0">
                <a:latin typeface="Arial"/>
                <a:ea typeface="Times New Roman"/>
                <a:cs typeface="Arial"/>
              </a:rPr>
              <a:t>e</a:t>
            </a:r>
            <a:r>
              <a:rPr lang="en-GB" sz="1100" spc="-15" dirty="0">
                <a:latin typeface="Arial"/>
                <a:ea typeface="Times New Roman"/>
                <a:cs typeface="Arial"/>
              </a:rPr>
              <a:t>n</a:t>
            </a:r>
            <a:r>
              <a:rPr lang="en-GB" sz="1100" dirty="0">
                <a:latin typeface="Arial"/>
                <a:ea typeface="Times New Roman"/>
                <a:cs typeface="Arial"/>
              </a:rPr>
              <a:t>t </a:t>
            </a:r>
            <a:r>
              <a:rPr lang="en-GB" sz="1100" spc="-5" dirty="0">
                <a:latin typeface="Arial"/>
                <a:ea typeface="Times New Roman"/>
                <a:cs typeface="Arial"/>
              </a:rPr>
              <a:t>i</a:t>
            </a:r>
            <a:r>
              <a:rPr lang="en-GB" sz="1100" dirty="0">
                <a:latin typeface="Arial"/>
                <a:ea typeface="Times New Roman"/>
                <a:cs typeface="Arial"/>
              </a:rPr>
              <a:t>s </a:t>
            </a:r>
            <a:r>
              <a:rPr lang="en-GB" sz="1100" spc="-5" dirty="0">
                <a:latin typeface="Arial"/>
                <a:ea typeface="Times New Roman"/>
                <a:cs typeface="Arial"/>
              </a:rPr>
              <a:t>app</a:t>
            </a:r>
            <a:r>
              <a:rPr lang="en-GB" sz="1100" spc="-20" dirty="0">
                <a:latin typeface="Arial"/>
                <a:ea typeface="Times New Roman"/>
                <a:cs typeface="Arial"/>
              </a:rPr>
              <a:t>l</a:t>
            </a:r>
            <a:r>
              <a:rPr lang="en-GB" sz="1100" spc="-5" dirty="0">
                <a:latin typeface="Arial"/>
                <a:ea typeface="Times New Roman"/>
                <a:cs typeface="Arial"/>
              </a:rPr>
              <a:t>ie</a:t>
            </a:r>
            <a:r>
              <a:rPr lang="en-GB" sz="1100" dirty="0">
                <a:latin typeface="Arial"/>
                <a:ea typeface="Times New Roman"/>
                <a:cs typeface="Arial"/>
              </a:rPr>
              <a:t>d co</a:t>
            </a:r>
            <a:r>
              <a:rPr lang="en-GB" sz="1100" spc="-5" dirty="0">
                <a:latin typeface="Arial"/>
                <a:ea typeface="Times New Roman"/>
                <a:cs typeface="Arial"/>
              </a:rPr>
              <a:t>n</a:t>
            </a:r>
            <a:r>
              <a:rPr lang="en-GB" sz="1100" dirty="0">
                <a:latin typeface="Arial"/>
                <a:ea typeface="Times New Roman"/>
                <a:cs typeface="Arial"/>
              </a:rPr>
              <a:t>s</a:t>
            </a:r>
            <a:r>
              <a:rPr lang="en-GB" sz="1100" spc="-5" dirty="0">
                <a:latin typeface="Arial"/>
                <a:ea typeface="Times New Roman"/>
                <a:cs typeface="Arial"/>
              </a:rPr>
              <a:t>i</a:t>
            </a:r>
            <a:r>
              <a:rPr lang="en-GB" sz="1100" dirty="0">
                <a:latin typeface="Arial"/>
                <a:ea typeface="Times New Roman"/>
                <a:cs typeface="Arial"/>
              </a:rPr>
              <a:t>st</a:t>
            </a:r>
            <a:r>
              <a:rPr lang="en-GB" sz="1100" spc="-5" dirty="0">
                <a:latin typeface="Arial"/>
                <a:ea typeface="Times New Roman"/>
                <a:cs typeface="Arial"/>
              </a:rPr>
              <a:t>en</a:t>
            </a:r>
            <a:r>
              <a:rPr lang="en-GB" sz="1100" spc="5" dirty="0">
                <a:latin typeface="Arial"/>
                <a:ea typeface="Times New Roman"/>
                <a:cs typeface="Arial"/>
              </a:rPr>
              <a:t>t</a:t>
            </a:r>
            <a:r>
              <a:rPr lang="en-GB" sz="1100" spc="-5" dirty="0">
                <a:latin typeface="Arial"/>
                <a:ea typeface="Times New Roman"/>
                <a:cs typeface="Arial"/>
              </a:rPr>
              <a:t>l</a:t>
            </a:r>
            <a:r>
              <a:rPr lang="en-GB" sz="1100" spc="-25" dirty="0">
                <a:latin typeface="Arial"/>
                <a:ea typeface="Times New Roman"/>
                <a:cs typeface="Arial"/>
              </a:rPr>
              <a:t>y</a:t>
            </a:r>
            <a:r>
              <a:rPr lang="en-GB" sz="1100" dirty="0">
                <a:latin typeface="Arial"/>
                <a:ea typeface="Times New Roman"/>
                <a:cs typeface="Arial"/>
              </a:rPr>
              <a:t>, </a:t>
            </a:r>
            <a:r>
              <a:rPr lang="en-GB" sz="1100" spc="-5" dirty="0">
                <a:latin typeface="Arial"/>
                <a:ea typeface="Times New Roman"/>
                <a:cs typeface="Arial"/>
              </a:rPr>
              <a:t>in</a:t>
            </a:r>
            <a:r>
              <a:rPr lang="en-GB" sz="1100" dirty="0">
                <a:latin typeface="Arial"/>
                <a:ea typeface="Times New Roman"/>
                <a:cs typeface="Arial"/>
              </a:rPr>
              <a:t>c</a:t>
            </a:r>
            <a:r>
              <a:rPr lang="en-GB" sz="1100" spc="-10" dirty="0">
                <a:latin typeface="Arial"/>
                <a:ea typeface="Times New Roman"/>
                <a:cs typeface="Arial"/>
              </a:rPr>
              <a:t>l</a:t>
            </a:r>
            <a:r>
              <a:rPr lang="en-GB" sz="1100" spc="-5" dirty="0">
                <a:latin typeface="Arial"/>
                <a:ea typeface="Times New Roman"/>
                <a:cs typeface="Arial"/>
              </a:rPr>
              <a:t>udin</a:t>
            </a:r>
            <a:r>
              <a:rPr lang="en-GB" sz="1100" dirty="0">
                <a:latin typeface="Arial"/>
                <a:ea typeface="Times New Roman"/>
                <a:cs typeface="Arial"/>
              </a:rPr>
              <a:t>g</a:t>
            </a:r>
            <a:r>
              <a:rPr lang="en-GB" sz="1100" spc="110" dirty="0">
                <a:latin typeface="Arial"/>
                <a:ea typeface="Times New Roman"/>
                <a:cs typeface="Arial"/>
              </a:rPr>
              <a:t> </a:t>
            </a:r>
            <a:r>
              <a:rPr lang="en-GB" sz="1100" spc="5" dirty="0">
                <a:latin typeface="Arial"/>
                <a:ea typeface="Times New Roman"/>
                <a:cs typeface="Arial"/>
              </a:rPr>
              <a:t>t</a:t>
            </a:r>
            <a:r>
              <a:rPr lang="en-GB" sz="1100" spc="-5" dirty="0">
                <a:latin typeface="Arial"/>
                <a:ea typeface="Times New Roman"/>
                <a:cs typeface="Arial"/>
              </a:rPr>
              <a:t>h</a:t>
            </a:r>
            <a:r>
              <a:rPr lang="en-GB" sz="1100" dirty="0">
                <a:latin typeface="Arial"/>
                <a:ea typeface="Times New Roman"/>
                <a:cs typeface="Arial"/>
              </a:rPr>
              <a:t>e</a:t>
            </a:r>
            <a:r>
              <a:rPr lang="en-GB" sz="1100" spc="85" dirty="0">
                <a:latin typeface="Arial"/>
                <a:ea typeface="Times New Roman"/>
                <a:cs typeface="Arial"/>
              </a:rPr>
              <a:t> </a:t>
            </a:r>
            <a:r>
              <a:rPr lang="en-GB" sz="1100" spc="-20" dirty="0">
                <a:latin typeface="Arial"/>
                <a:ea typeface="Times New Roman"/>
                <a:cs typeface="Arial"/>
              </a:rPr>
              <a:t>S</a:t>
            </a:r>
            <a:r>
              <a:rPr lang="en-GB" sz="1100" spc="5" dirty="0">
                <a:latin typeface="Arial"/>
                <a:ea typeface="Times New Roman"/>
                <a:cs typeface="Arial"/>
              </a:rPr>
              <a:t>t</a:t>
            </a:r>
            <a:r>
              <a:rPr lang="en-GB" sz="1100" spc="-30" dirty="0">
                <a:latin typeface="Arial"/>
                <a:ea typeface="Times New Roman"/>
                <a:cs typeface="Arial"/>
              </a:rPr>
              <a:t>a</a:t>
            </a:r>
            <a:r>
              <a:rPr lang="en-GB" sz="1100" spc="5" dirty="0">
                <a:latin typeface="Arial"/>
                <a:ea typeface="Times New Roman"/>
                <a:cs typeface="Arial"/>
              </a:rPr>
              <a:t>f</a:t>
            </a:r>
            <a:r>
              <a:rPr lang="en-GB" sz="1100" spc="25" dirty="0">
                <a:latin typeface="Arial"/>
                <a:ea typeface="Times New Roman"/>
                <a:cs typeface="Arial"/>
              </a:rPr>
              <a:t>f</a:t>
            </a:r>
            <a:r>
              <a:rPr lang="en-GB" sz="1100" spc="-20" dirty="0">
                <a:latin typeface="Arial"/>
                <a:ea typeface="Times New Roman"/>
                <a:cs typeface="Arial"/>
              </a:rPr>
              <a:t>i</a:t>
            </a:r>
            <a:r>
              <a:rPr lang="en-GB" sz="1100" spc="-30" dirty="0">
                <a:latin typeface="Arial"/>
                <a:ea typeface="Times New Roman"/>
                <a:cs typeface="Arial"/>
              </a:rPr>
              <a:t>n</a:t>
            </a:r>
            <a:r>
              <a:rPr lang="en-GB" sz="1100" dirty="0">
                <a:latin typeface="Arial"/>
                <a:ea typeface="Times New Roman"/>
                <a:cs typeface="Arial"/>
              </a:rPr>
              <a:t>g</a:t>
            </a:r>
            <a:r>
              <a:rPr lang="en-GB" sz="1100" spc="115" dirty="0">
                <a:latin typeface="Arial"/>
                <a:ea typeface="Times New Roman"/>
                <a:cs typeface="Arial"/>
              </a:rPr>
              <a:t> </a:t>
            </a:r>
            <a:r>
              <a:rPr lang="en-GB" sz="1100" spc="-5" dirty="0">
                <a:latin typeface="Arial"/>
                <a:ea typeface="Times New Roman"/>
                <a:cs typeface="Arial"/>
              </a:rPr>
              <a:t>P</a:t>
            </a:r>
            <a:r>
              <a:rPr lang="en-GB" sz="1100" spc="-15" dirty="0">
                <a:latin typeface="Arial"/>
                <a:ea typeface="Times New Roman"/>
                <a:cs typeface="Arial"/>
              </a:rPr>
              <a:t>a</a:t>
            </a:r>
            <a:r>
              <a:rPr lang="en-GB" sz="1100" dirty="0">
                <a:latin typeface="Arial"/>
                <a:ea typeface="Times New Roman"/>
                <a:cs typeface="Arial"/>
              </a:rPr>
              <a:t>n</a:t>
            </a:r>
            <a:r>
              <a:rPr lang="en-GB" sz="1100" spc="-5" dirty="0">
                <a:latin typeface="Arial"/>
                <a:ea typeface="Times New Roman"/>
                <a:cs typeface="Arial"/>
              </a:rPr>
              <a:t>e</a:t>
            </a:r>
            <a:r>
              <a:rPr lang="en-GB" sz="1100" dirty="0">
                <a:latin typeface="Arial"/>
                <a:ea typeface="Times New Roman"/>
                <a:cs typeface="Arial"/>
              </a:rPr>
              <a:t>l</a:t>
            </a:r>
            <a:r>
              <a:rPr lang="en-GB" sz="1100" spc="95" dirty="0">
                <a:latin typeface="Arial"/>
                <a:ea typeface="Times New Roman"/>
                <a:cs typeface="Arial"/>
              </a:rPr>
              <a:t> </a:t>
            </a:r>
            <a:r>
              <a:rPr lang="en-GB" sz="1100" spc="-30" dirty="0">
                <a:latin typeface="Arial"/>
                <a:ea typeface="Times New Roman"/>
                <a:cs typeface="Arial"/>
              </a:rPr>
              <a:t>w</a:t>
            </a:r>
            <a:r>
              <a:rPr lang="en-GB" sz="1100" spc="-5" dirty="0">
                <a:latin typeface="Arial"/>
                <a:ea typeface="Times New Roman"/>
                <a:cs typeface="Arial"/>
              </a:rPr>
              <a:t>hi</a:t>
            </a:r>
            <a:r>
              <a:rPr lang="en-GB" sz="1100" dirty="0">
                <a:latin typeface="Arial"/>
                <a:ea typeface="Times New Roman"/>
                <a:cs typeface="Arial"/>
              </a:rPr>
              <a:t>ch</a:t>
            </a:r>
            <a:r>
              <a:rPr lang="en-GB" sz="1100" spc="85" dirty="0">
                <a:latin typeface="Arial"/>
                <a:ea typeface="Times New Roman"/>
                <a:cs typeface="Arial"/>
              </a:rPr>
              <a:t> </a:t>
            </a:r>
            <a:r>
              <a:rPr lang="en-GB" sz="1100" dirty="0">
                <a:latin typeface="Arial"/>
                <a:ea typeface="Times New Roman"/>
                <a:cs typeface="Arial"/>
              </a:rPr>
              <a:t>h</a:t>
            </a:r>
            <a:r>
              <a:rPr lang="en-GB" sz="1100" spc="-5" dirty="0">
                <a:latin typeface="Arial"/>
                <a:ea typeface="Times New Roman"/>
                <a:cs typeface="Arial"/>
              </a:rPr>
              <a:t>a</a:t>
            </a:r>
            <a:r>
              <a:rPr lang="en-GB" sz="1100" dirty="0">
                <a:latin typeface="Arial"/>
                <a:ea typeface="Times New Roman"/>
                <a:cs typeface="Arial"/>
              </a:rPr>
              <a:t>s</a:t>
            </a:r>
            <a:r>
              <a:rPr lang="en-GB" sz="1100" spc="90" dirty="0">
                <a:latin typeface="Arial"/>
                <a:ea typeface="Times New Roman"/>
                <a:cs typeface="Arial"/>
              </a:rPr>
              <a:t> </a:t>
            </a:r>
            <a:r>
              <a:rPr lang="en-GB" sz="1100" spc="-5" dirty="0">
                <a:latin typeface="Arial"/>
                <a:ea typeface="Times New Roman"/>
                <a:cs typeface="Arial"/>
              </a:rPr>
              <a:t>dele</a:t>
            </a:r>
            <a:r>
              <a:rPr lang="en-GB" sz="1100" spc="20" dirty="0">
                <a:latin typeface="Arial"/>
                <a:ea typeface="Times New Roman"/>
                <a:cs typeface="Arial"/>
              </a:rPr>
              <a:t>g</a:t>
            </a:r>
            <a:r>
              <a:rPr lang="en-GB" sz="1100" dirty="0">
                <a:latin typeface="Arial"/>
                <a:ea typeface="Times New Roman"/>
                <a:cs typeface="Arial"/>
              </a:rPr>
              <a:t>a</a:t>
            </a:r>
            <a:r>
              <a:rPr lang="en-GB" sz="1100" spc="5" dirty="0">
                <a:latin typeface="Arial"/>
                <a:ea typeface="Times New Roman"/>
                <a:cs typeface="Arial"/>
              </a:rPr>
              <a:t>t</a:t>
            </a:r>
            <a:r>
              <a:rPr lang="en-GB" sz="1100" dirty="0">
                <a:latin typeface="Arial"/>
                <a:ea typeface="Times New Roman"/>
                <a:cs typeface="Arial"/>
              </a:rPr>
              <a:t>ed</a:t>
            </a:r>
            <a:r>
              <a:rPr lang="en-GB" sz="1100" spc="85" dirty="0">
                <a:latin typeface="Arial"/>
                <a:ea typeface="Times New Roman"/>
                <a:cs typeface="Arial"/>
              </a:rPr>
              <a:t> </a:t>
            </a:r>
            <a:r>
              <a:rPr lang="en-GB" sz="1100" dirty="0">
                <a:latin typeface="Arial"/>
                <a:ea typeface="Times New Roman"/>
                <a:cs typeface="Arial"/>
              </a:rPr>
              <a:t>p</a:t>
            </a:r>
            <a:r>
              <a:rPr lang="en-GB" sz="1100" spc="-5" dirty="0">
                <a:latin typeface="Arial"/>
                <a:ea typeface="Times New Roman"/>
                <a:cs typeface="Arial"/>
              </a:rPr>
              <a:t>o</a:t>
            </a:r>
            <a:r>
              <a:rPr lang="en-GB" sz="1100" spc="-30" dirty="0">
                <a:latin typeface="Arial"/>
                <a:ea typeface="Times New Roman"/>
                <a:cs typeface="Arial"/>
              </a:rPr>
              <a:t>w</a:t>
            </a:r>
            <a:r>
              <a:rPr lang="en-GB" sz="1100" spc="-5" dirty="0">
                <a:latin typeface="Arial"/>
                <a:ea typeface="Times New Roman"/>
                <a:cs typeface="Arial"/>
              </a:rPr>
              <a:t>e</a:t>
            </a:r>
            <a:r>
              <a:rPr lang="en-GB" sz="1100" dirty="0">
                <a:latin typeface="Arial"/>
                <a:ea typeface="Times New Roman"/>
                <a:cs typeface="Arial"/>
              </a:rPr>
              <a:t>rs</a:t>
            </a:r>
            <a:r>
              <a:rPr lang="en-GB" sz="1100" spc="90" dirty="0">
                <a:latin typeface="Arial"/>
                <a:ea typeface="Times New Roman"/>
                <a:cs typeface="Arial"/>
              </a:rPr>
              <a:t> </a:t>
            </a:r>
            <a:r>
              <a:rPr lang="en-GB" sz="1100" spc="-5" dirty="0">
                <a:latin typeface="Arial"/>
                <a:ea typeface="Times New Roman"/>
                <a:cs typeface="Arial"/>
              </a:rPr>
              <a:t>i</a:t>
            </a:r>
            <a:r>
              <a:rPr lang="en-GB" sz="1100" dirty="0">
                <a:latin typeface="Arial"/>
                <a:ea typeface="Times New Roman"/>
                <a:cs typeface="Arial"/>
              </a:rPr>
              <a:t>n</a:t>
            </a:r>
            <a:r>
              <a:rPr lang="en-GB" sz="1100" spc="85" dirty="0">
                <a:latin typeface="Arial"/>
                <a:ea typeface="Times New Roman"/>
                <a:cs typeface="Arial"/>
              </a:rPr>
              <a:t> </a:t>
            </a:r>
            <a:r>
              <a:rPr lang="en-GB" sz="1100" dirty="0">
                <a:latin typeface="Arial"/>
                <a:ea typeface="Times New Roman"/>
                <a:cs typeface="Arial"/>
              </a:rPr>
              <a:t>r</a:t>
            </a:r>
            <a:r>
              <a:rPr lang="en-GB" sz="1100" spc="-5" dirty="0">
                <a:latin typeface="Arial"/>
                <a:ea typeface="Times New Roman"/>
                <a:cs typeface="Arial"/>
              </a:rPr>
              <a:t>ela</a:t>
            </a:r>
            <a:r>
              <a:rPr lang="en-GB" sz="1100" spc="5" dirty="0">
                <a:latin typeface="Arial"/>
                <a:ea typeface="Times New Roman"/>
                <a:cs typeface="Arial"/>
              </a:rPr>
              <a:t>t</a:t>
            </a:r>
            <a:r>
              <a:rPr lang="en-GB" sz="1100" spc="-5" dirty="0">
                <a:latin typeface="Arial"/>
                <a:ea typeface="Times New Roman"/>
                <a:cs typeface="Arial"/>
              </a:rPr>
              <a:t>io</a:t>
            </a:r>
            <a:r>
              <a:rPr lang="en-GB" sz="1100" dirty="0">
                <a:latin typeface="Arial"/>
                <a:ea typeface="Times New Roman"/>
                <a:cs typeface="Arial"/>
              </a:rPr>
              <a:t>n</a:t>
            </a:r>
            <a:r>
              <a:rPr lang="en-GB" sz="1100" spc="85" dirty="0">
                <a:latin typeface="Arial"/>
                <a:ea typeface="Times New Roman"/>
                <a:cs typeface="Arial"/>
              </a:rPr>
              <a:t> </a:t>
            </a:r>
            <a:r>
              <a:rPr lang="en-GB" sz="1100" spc="5" dirty="0">
                <a:latin typeface="Arial"/>
                <a:ea typeface="Times New Roman"/>
                <a:cs typeface="Arial"/>
              </a:rPr>
              <a:t>t</a:t>
            </a:r>
            <a:r>
              <a:rPr lang="en-GB" sz="1100" dirty="0">
                <a:latin typeface="Arial"/>
                <a:ea typeface="Times New Roman"/>
                <a:cs typeface="Arial"/>
              </a:rPr>
              <a:t>o</a:t>
            </a:r>
            <a:r>
              <a:rPr lang="en-GB" sz="1100" spc="85" dirty="0">
                <a:latin typeface="Arial"/>
                <a:ea typeface="Times New Roman"/>
                <a:cs typeface="Arial"/>
              </a:rPr>
              <a:t> </a:t>
            </a:r>
            <a:r>
              <a:rPr lang="en-GB" sz="1100" dirty="0">
                <a:latin typeface="Arial"/>
                <a:ea typeface="Times New Roman"/>
                <a:cs typeface="Arial"/>
              </a:rPr>
              <a:t>s</a:t>
            </a:r>
            <a:r>
              <a:rPr lang="en-GB" sz="1100" spc="10" dirty="0">
                <a:latin typeface="Arial"/>
                <a:ea typeface="Times New Roman"/>
                <a:cs typeface="Arial"/>
              </a:rPr>
              <a:t>e</a:t>
            </a:r>
            <a:r>
              <a:rPr lang="en-GB" sz="1100" spc="-5" dirty="0">
                <a:latin typeface="Arial"/>
                <a:ea typeface="Times New Roman"/>
                <a:cs typeface="Arial"/>
              </a:rPr>
              <a:t>nio</a:t>
            </a:r>
            <a:r>
              <a:rPr lang="en-GB" sz="1100" dirty="0">
                <a:latin typeface="Arial"/>
                <a:ea typeface="Times New Roman"/>
                <a:cs typeface="Arial"/>
              </a:rPr>
              <a:t>r</a:t>
            </a:r>
            <a:r>
              <a:rPr lang="en-GB" sz="1100" spc="90" dirty="0">
                <a:latin typeface="Arial"/>
                <a:ea typeface="Times New Roman"/>
                <a:cs typeface="Arial"/>
              </a:rPr>
              <a:t> </a:t>
            </a:r>
            <a:r>
              <a:rPr lang="en-GB" sz="1100" dirty="0">
                <a:latin typeface="Arial"/>
                <a:ea typeface="Times New Roman"/>
                <a:cs typeface="Arial"/>
              </a:rPr>
              <a:t>m</a:t>
            </a:r>
            <a:r>
              <a:rPr lang="en-GB" sz="1100" spc="-5" dirty="0">
                <a:latin typeface="Arial"/>
                <a:ea typeface="Times New Roman"/>
                <a:cs typeface="Arial"/>
              </a:rPr>
              <a:t>an</a:t>
            </a:r>
            <a:r>
              <a:rPr lang="en-GB" sz="1100" spc="-30" dirty="0">
                <a:latin typeface="Arial"/>
                <a:ea typeface="Times New Roman"/>
                <a:cs typeface="Arial"/>
              </a:rPr>
              <a:t>a</a:t>
            </a:r>
            <a:r>
              <a:rPr lang="en-GB" sz="1100" spc="20" dirty="0">
                <a:latin typeface="Arial"/>
                <a:ea typeface="Times New Roman"/>
                <a:cs typeface="Arial"/>
              </a:rPr>
              <a:t>g</a:t>
            </a:r>
            <a:r>
              <a:rPr lang="en-GB" sz="1100" spc="-30" dirty="0">
                <a:latin typeface="Arial"/>
                <a:ea typeface="Times New Roman"/>
                <a:cs typeface="Arial"/>
              </a:rPr>
              <a:t>e</a:t>
            </a:r>
            <a:r>
              <a:rPr lang="en-GB" sz="1100" dirty="0">
                <a:latin typeface="Arial"/>
                <a:ea typeface="Times New Roman"/>
                <a:cs typeface="Arial"/>
              </a:rPr>
              <a:t>r</a:t>
            </a:r>
            <a:r>
              <a:rPr lang="en-GB" sz="1100" spc="90" dirty="0">
                <a:latin typeface="Arial"/>
                <a:ea typeface="Times New Roman"/>
                <a:cs typeface="Arial"/>
              </a:rPr>
              <a:t> </a:t>
            </a:r>
            <a:r>
              <a:rPr lang="en-GB" sz="1100" dirty="0">
                <a:latin typeface="Arial"/>
                <a:ea typeface="Times New Roman"/>
                <a:cs typeface="Arial"/>
              </a:rPr>
              <a:t>p</a:t>
            </a:r>
            <a:r>
              <a:rPr lang="en-GB" sz="1100" spc="-5" dirty="0">
                <a:latin typeface="Arial"/>
                <a:ea typeface="Times New Roman"/>
                <a:cs typeface="Arial"/>
              </a:rPr>
              <a:t>a</a:t>
            </a:r>
            <a:r>
              <a:rPr lang="en-GB" sz="1100" dirty="0">
                <a:latin typeface="Arial"/>
                <a:ea typeface="Times New Roman"/>
                <a:cs typeface="Arial"/>
              </a:rPr>
              <a:t>y </a:t>
            </a:r>
            <a:r>
              <a:rPr lang="en-GB" sz="1100" spc="-5" dirty="0">
                <a:latin typeface="Arial"/>
                <a:ea typeface="Times New Roman"/>
                <a:cs typeface="Arial"/>
              </a:rPr>
              <a:t>an</a:t>
            </a:r>
            <a:r>
              <a:rPr lang="en-GB" sz="1100" dirty="0">
                <a:latin typeface="Arial"/>
                <a:ea typeface="Times New Roman"/>
                <a:cs typeface="Arial"/>
              </a:rPr>
              <a:t>d </a:t>
            </a:r>
            <a:r>
              <a:rPr lang="en-GB" sz="1100" spc="-5" dirty="0">
                <a:latin typeface="Arial"/>
                <a:ea typeface="Times New Roman"/>
                <a:cs typeface="Arial"/>
              </a:rPr>
              <a:t>e</a:t>
            </a:r>
            <a:r>
              <a:rPr lang="en-GB" sz="1100" dirty="0">
                <a:latin typeface="Arial"/>
                <a:ea typeface="Times New Roman"/>
                <a:cs typeface="Arial"/>
              </a:rPr>
              <a:t>m</a:t>
            </a:r>
            <a:r>
              <a:rPr lang="en-GB" sz="1100" spc="-5" dirty="0">
                <a:latin typeface="Arial"/>
                <a:ea typeface="Times New Roman"/>
                <a:cs typeface="Arial"/>
              </a:rPr>
              <a:t>plo</a:t>
            </a:r>
            <a:r>
              <a:rPr lang="en-GB" sz="1100" spc="-25" dirty="0">
                <a:latin typeface="Arial"/>
                <a:ea typeface="Times New Roman"/>
                <a:cs typeface="Arial"/>
              </a:rPr>
              <a:t>y</a:t>
            </a:r>
            <a:r>
              <a:rPr lang="en-GB" sz="1100" dirty="0">
                <a:latin typeface="Arial"/>
                <a:ea typeface="Times New Roman"/>
                <a:cs typeface="Arial"/>
              </a:rPr>
              <a:t>m</a:t>
            </a:r>
            <a:r>
              <a:rPr lang="en-GB" sz="1100" spc="-5" dirty="0">
                <a:latin typeface="Arial"/>
                <a:ea typeface="Times New Roman"/>
                <a:cs typeface="Arial"/>
              </a:rPr>
              <a:t>en</a:t>
            </a:r>
            <a:r>
              <a:rPr lang="en-GB" sz="1100" spc="5" dirty="0">
                <a:latin typeface="Arial"/>
                <a:ea typeface="Times New Roman"/>
                <a:cs typeface="Arial"/>
              </a:rPr>
              <a:t>t</a:t>
            </a:r>
            <a:r>
              <a:rPr lang="en-GB" sz="1100" dirty="0">
                <a:latin typeface="Arial"/>
                <a:ea typeface="Times New Roman"/>
                <a:cs typeface="Arial"/>
              </a:rPr>
              <a:t>.</a:t>
            </a:r>
            <a:endParaRPr lang="en-GB" sz="1000" dirty="0">
              <a:latin typeface="Arial"/>
              <a:ea typeface="Times New Roman"/>
              <a:cs typeface="Times New Roman"/>
            </a:endParaRPr>
          </a:p>
          <a:p>
            <a:pPr marL="342900" marR="1532255" lvl="0" indent="-342900" algn="just" eaLnBrk="0" hangingPunct="0">
              <a:spcAft>
                <a:spcPts val="0"/>
              </a:spcAft>
              <a:buFont typeface="Symbol"/>
              <a:buChar char=""/>
              <a:tabLst>
                <a:tab pos="431165" algn="l"/>
              </a:tabLst>
            </a:pPr>
            <a:r>
              <a:rPr lang="en-GB" sz="1100" spc="20" dirty="0">
                <a:latin typeface="Arial"/>
                <a:ea typeface="Times New Roman"/>
                <a:cs typeface="Arial"/>
              </a:rPr>
              <a:t>T</a:t>
            </a:r>
            <a:r>
              <a:rPr lang="en-GB" sz="1100" spc="-5" dirty="0">
                <a:latin typeface="Arial"/>
                <a:ea typeface="Times New Roman"/>
                <a:cs typeface="Arial"/>
              </a:rPr>
              <a:t>h</a:t>
            </a:r>
            <a:r>
              <a:rPr lang="en-GB" sz="1100" dirty="0">
                <a:latin typeface="Arial"/>
                <a:ea typeface="Times New Roman"/>
                <a:cs typeface="Arial"/>
              </a:rPr>
              <a:t>e</a:t>
            </a:r>
            <a:r>
              <a:rPr lang="en-GB" sz="1100" spc="-10" dirty="0">
                <a:latin typeface="Arial"/>
                <a:ea typeface="Times New Roman"/>
                <a:cs typeface="Arial"/>
              </a:rPr>
              <a:t> </a:t>
            </a:r>
            <a:r>
              <a:rPr lang="en-GB" sz="1100" spc="-5" dirty="0">
                <a:latin typeface="Arial"/>
                <a:ea typeface="Times New Roman"/>
                <a:cs typeface="Arial"/>
              </a:rPr>
              <a:t>de</a:t>
            </a:r>
            <a:r>
              <a:rPr lang="en-GB" sz="1100" spc="5" dirty="0">
                <a:latin typeface="Arial"/>
                <a:ea typeface="Times New Roman"/>
                <a:cs typeface="Arial"/>
              </a:rPr>
              <a:t>t</a:t>
            </a:r>
            <a:r>
              <a:rPr lang="en-GB" sz="1100" spc="-5" dirty="0">
                <a:latin typeface="Arial"/>
                <a:ea typeface="Times New Roman"/>
                <a:cs typeface="Arial"/>
              </a:rPr>
              <a:t>ai</a:t>
            </a:r>
            <a:r>
              <a:rPr lang="en-GB" sz="1100" dirty="0">
                <a:latin typeface="Arial"/>
                <a:ea typeface="Times New Roman"/>
                <a:cs typeface="Arial"/>
              </a:rPr>
              <a:t>l</a:t>
            </a:r>
            <a:r>
              <a:rPr lang="en-GB" sz="1100" spc="-15" dirty="0">
                <a:latin typeface="Arial"/>
                <a:ea typeface="Times New Roman"/>
                <a:cs typeface="Arial"/>
              </a:rPr>
              <a:t> </a:t>
            </a:r>
            <a:r>
              <a:rPr lang="en-GB" sz="1100" dirty="0">
                <a:latin typeface="Arial"/>
                <a:ea typeface="Times New Roman"/>
                <a:cs typeface="Arial"/>
              </a:rPr>
              <a:t>a</a:t>
            </a:r>
            <a:r>
              <a:rPr lang="en-GB" sz="1100" spc="-5" dirty="0">
                <a:latin typeface="Arial"/>
                <a:ea typeface="Times New Roman"/>
                <a:cs typeface="Arial"/>
              </a:rPr>
              <a:t>n</a:t>
            </a:r>
            <a:r>
              <a:rPr lang="en-GB" sz="1100" dirty="0">
                <a:latin typeface="Arial"/>
                <a:ea typeface="Times New Roman"/>
                <a:cs typeface="Arial"/>
              </a:rPr>
              <a:t>d</a:t>
            </a:r>
            <a:r>
              <a:rPr lang="en-GB" sz="1100" spc="-10" dirty="0">
                <a:latin typeface="Arial"/>
                <a:ea typeface="Times New Roman"/>
                <a:cs typeface="Arial"/>
              </a:rPr>
              <a:t> </a:t>
            </a:r>
            <a:r>
              <a:rPr lang="en-GB" sz="1100" spc="-5" dirty="0">
                <a:latin typeface="Arial"/>
                <a:ea typeface="Times New Roman"/>
                <a:cs typeface="Arial"/>
              </a:rPr>
              <a:t>le</a:t>
            </a:r>
            <a:r>
              <a:rPr lang="en-GB" sz="1100" spc="-25" dirty="0">
                <a:latin typeface="Arial"/>
                <a:ea typeface="Times New Roman"/>
                <a:cs typeface="Arial"/>
              </a:rPr>
              <a:t>v</a:t>
            </a:r>
            <a:r>
              <a:rPr lang="en-GB" sz="1100" dirty="0">
                <a:latin typeface="Arial"/>
                <a:ea typeface="Times New Roman"/>
                <a:cs typeface="Arial"/>
              </a:rPr>
              <a:t>el</a:t>
            </a:r>
            <a:r>
              <a:rPr lang="en-GB" sz="1100" spc="-5" dirty="0">
                <a:latin typeface="Arial"/>
                <a:ea typeface="Times New Roman"/>
                <a:cs typeface="Arial"/>
              </a:rPr>
              <a:t> </a:t>
            </a:r>
            <a:r>
              <a:rPr lang="en-GB" sz="1100" dirty="0">
                <a:latin typeface="Arial"/>
                <a:ea typeface="Times New Roman"/>
                <a:cs typeface="Arial"/>
              </a:rPr>
              <a:t>of</a:t>
            </a:r>
            <a:r>
              <a:rPr lang="en-GB" sz="1100" spc="20" dirty="0">
                <a:latin typeface="Arial"/>
                <a:ea typeface="Times New Roman"/>
                <a:cs typeface="Arial"/>
              </a:rPr>
              <a:t> </a:t>
            </a:r>
            <a:r>
              <a:rPr lang="en-GB" sz="1100" dirty="0">
                <a:latin typeface="Arial"/>
                <a:ea typeface="Times New Roman"/>
                <a:cs typeface="Arial"/>
              </a:rPr>
              <a:t>r</a:t>
            </a:r>
            <a:r>
              <a:rPr lang="en-GB" sz="1100" spc="-30" dirty="0">
                <a:latin typeface="Arial"/>
                <a:ea typeface="Times New Roman"/>
                <a:cs typeface="Arial"/>
              </a:rPr>
              <a:t>e</a:t>
            </a:r>
            <a:r>
              <a:rPr lang="en-GB" sz="1100" dirty="0">
                <a:latin typeface="Arial"/>
                <a:ea typeface="Times New Roman"/>
                <a:cs typeface="Arial"/>
              </a:rPr>
              <a:t>m</a:t>
            </a:r>
            <a:r>
              <a:rPr lang="en-GB" sz="1100" spc="-5" dirty="0">
                <a:latin typeface="Arial"/>
                <a:ea typeface="Times New Roman"/>
                <a:cs typeface="Arial"/>
              </a:rPr>
              <a:t>une</a:t>
            </a:r>
            <a:r>
              <a:rPr lang="en-GB" sz="1100" dirty="0">
                <a:latin typeface="Arial"/>
                <a:ea typeface="Times New Roman"/>
                <a:cs typeface="Arial"/>
              </a:rPr>
              <a:t>r</a:t>
            </a:r>
            <a:r>
              <a:rPr lang="en-GB" sz="1100" spc="-15" dirty="0">
                <a:latin typeface="Arial"/>
                <a:ea typeface="Times New Roman"/>
                <a:cs typeface="Arial"/>
              </a:rPr>
              <a:t>a</a:t>
            </a:r>
            <a:r>
              <a:rPr lang="en-GB" sz="1100" spc="5" dirty="0">
                <a:latin typeface="Arial"/>
                <a:ea typeface="Times New Roman"/>
                <a:cs typeface="Arial"/>
              </a:rPr>
              <a:t>t</a:t>
            </a:r>
            <a:r>
              <a:rPr lang="en-GB" sz="1100" spc="-5" dirty="0">
                <a:latin typeface="Arial"/>
                <a:ea typeface="Times New Roman"/>
                <a:cs typeface="Arial"/>
              </a:rPr>
              <a:t>io</a:t>
            </a:r>
            <a:r>
              <a:rPr lang="en-GB" sz="1100" dirty="0">
                <a:latin typeface="Arial"/>
                <a:ea typeface="Times New Roman"/>
                <a:cs typeface="Arial"/>
              </a:rPr>
              <a:t>n</a:t>
            </a:r>
            <a:r>
              <a:rPr lang="en-GB" sz="1100" spc="-20" dirty="0">
                <a:latin typeface="Arial"/>
                <a:ea typeface="Times New Roman"/>
                <a:cs typeface="Arial"/>
              </a:rPr>
              <a:t> </a:t>
            </a:r>
            <a:r>
              <a:rPr lang="en-GB" sz="1100" spc="25" dirty="0">
                <a:latin typeface="Arial"/>
                <a:ea typeface="Times New Roman"/>
                <a:cs typeface="Arial"/>
              </a:rPr>
              <a:t>f</a:t>
            </a:r>
            <a:r>
              <a:rPr lang="en-GB" sz="1100" spc="-30" dirty="0">
                <a:latin typeface="Arial"/>
                <a:ea typeface="Times New Roman"/>
                <a:cs typeface="Arial"/>
              </a:rPr>
              <a:t>o</a:t>
            </a:r>
            <a:r>
              <a:rPr lang="en-GB" sz="1100" dirty="0">
                <a:latin typeface="Arial"/>
                <a:ea typeface="Times New Roman"/>
                <a:cs typeface="Arial"/>
              </a:rPr>
              <a:t>r</a:t>
            </a:r>
            <a:r>
              <a:rPr lang="en-GB" sz="1100" spc="10" dirty="0">
                <a:latin typeface="Arial"/>
                <a:ea typeface="Times New Roman"/>
                <a:cs typeface="Arial"/>
              </a:rPr>
              <a:t> </a:t>
            </a:r>
            <a:r>
              <a:rPr lang="en-GB" sz="1100" spc="5" dirty="0">
                <a:latin typeface="Arial"/>
                <a:ea typeface="Times New Roman"/>
                <a:cs typeface="Arial"/>
              </a:rPr>
              <a:t>t</a:t>
            </a:r>
            <a:r>
              <a:rPr lang="en-GB" sz="1100" spc="-5" dirty="0">
                <a:latin typeface="Arial"/>
                <a:ea typeface="Times New Roman"/>
                <a:cs typeface="Arial"/>
              </a:rPr>
              <a:t>h</a:t>
            </a:r>
            <a:r>
              <a:rPr lang="en-GB" sz="1100" dirty="0">
                <a:latin typeface="Arial"/>
                <a:ea typeface="Times New Roman"/>
                <a:cs typeface="Arial"/>
              </a:rPr>
              <a:t>e</a:t>
            </a:r>
            <a:r>
              <a:rPr lang="en-GB" sz="1100" spc="-10" dirty="0">
                <a:latin typeface="Arial"/>
                <a:ea typeface="Times New Roman"/>
                <a:cs typeface="Arial"/>
              </a:rPr>
              <a:t> </a:t>
            </a:r>
            <a:r>
              <a:rPr lang="en-GB" sz="1100" spc="-5" dirty="0">
                <a:latin typeface="Arial"/>
                <a:ea typeface="Times New Roman"/>
                <a:cs typeface="Arial"/>
              </a:rPr>
              <a:t>lo</a:t>
            </a:r>
            <a:r>
              <a:rPr lang="en-GB" sz="1100" spc="-30" dirty="0">
                <a:latin typeface="Arial"/>
                <a:ea typeface="Times New Roman"/>
                <a:cs typeface="Arial"/>
              </a:rPr>
              <a:t>w</a:t>
            </a:r>
            <a:r>
              <a:rPr lang="en-GB" sz="1100" spc="-5" dirty="0">
                <a:latin typeface="Arial"/>
                <a:ea typeface="Times New Roman"/>
                <a:cs typeface="Arial"/>
              </a:rPr>
              <a:t>e</a:t>
            </a:r>
            <a:r>
              <a:rPr lang="en-GB" sz="1100" spc="10" dirty="0">
                <a:latin typeface="Arial"/>
                <a:ea typeface="Times New Roman"/>
                <a:cs typeface="Arial"/>
              </a:rPr>
              <a:t>s</a:t>
            </a:r>
            <a:r>
              <a:rPr lang="en-GB" sz="1100" dirty="0">
                <a:latin typeface="Arial"/>
                <a:ea typeface="Times New Roman"/>
                <a:cs typeface="Arial"/>
              </a:rPr>
              <a:t>t</a:t>
            </a:r>
            <a:r>
              <a:rPr lang="en-GB" sz="1100" spc="20" dirty="0">
                <a:latin typeface="Arial"/>
                <a:ea typeface="Times New Roman"/>
                <a:cs typeface="Arial"/>
              </a:rPr>
              <a:t> </a:t>
            </a:r>
            <a:r>
              <a:rPr lang="en-GB" sz="1100" spc="-5" dirty="0">
                <a:latin typeface="Arial"/>
                <a:ea typeface="Times New Roman"/>
                <a:cs typeface="Arial"/>
              </a:rPr>
              <a:t>le</a:t>
            </a:r>
            <a:r>
              <a:rPr lang="en-GB" sz="1100" spc="-25" dirty="0">
                <a:latin typeface="Arial"/>
                <a:ea typeface="Times New Roman"/>
                <a:cs typeface="Arial"/>
              </a:rPr>
              <a:t>v</a:t>
            </a:r>
            <a:r>
              <a:rPr lang="en-GB" sz="1100" dirty="0">
                <a:latin typeface="Arial"/>
                <a:ea typeface="Times New Roman"/>
                <a:cs typeface="Arial"/>
              </a:rPr>
              <a:t>el</a:t>
            </a:r>
            <a:r>
              <a:rPr lang="en-GB" sz="1100" spc="-5" dirty="0">
                <a:latin typeface="Arial"/>
                <a:ea typeface="Times New Roman"/>
                <a:cs typeface="Arial"/>
              </a:rPr>
              <a:t> </a:t>
            </a:r>
            <a:r>
              <a:rPr lang="en-GB" sz="1100" spc="-30" dirty="0">
                <a:latin typeface="Arial"/>
                <a:ea typeface="Times New Roman"/>
                <a:cs typeface="Arial"/>
              </a:rPr>
              <a:t>o</a:t>
            </a:r>
            <a:r>
              <a:rPr lang="en-GB" sz="1100" dirty="0">
                <a:latin typeface="Arial"/>
                <a:ea typeface="Times New Roman"/>
                <a:cs typeface="Arial"/>
              </a:rPr>
              <a:t>f</a:t>
            </a:r>
            <a:r>
              <a:rPr lang="en-GB" sz="1100" spc="35" dirty="0">
                <a:latin typeface="Arial"/>
                <a:ea typeface="Times New Roman"/>
                <a:cs typeface="Arial"/>
              </a:rPr>
              <a:t> </a:t>
            </a:r>
            <a:r>
              <a:rPr lang="en-GB" sz="1100" spc="-15" dirty="0">
                <a:latin typeface="Arial"/>
                <a:ea typeface="Times New Roman"/>
                <a:cs typeface="Arial"/>
              </a:rPr>
              <a:t>e</a:t>
            </a:r>
            <a:r>
              <a:rPr lang="en-GB" sz="1100" dirty="0">
                <a:latin typeface="Arial"/>
                <a:ea typeface="Times New Roman"/>
                <a:cs typeface="Arial"/>
              </a:rPr>
              <a:t>m</a:t>
            </a:r>
            <a:r>
              <a:rPr lang="en-GB" sz="1100" spc="-5" dirty="0">
                <a:latin typeface="Arial"/>
                <a:ea typeface="Times New Roman"/>
                <a:cs typeface="Arial"/>
              </a:rPr>
              <a:t>plo</a:t>
            </a:r>
            <a:r>
              <a:rPr lang="en-GB" sz="1100" spc="-25" dirty="0">
                <a:latin typeface="Arial"/>
                <a:ea typeface="Times New Roman"/>
                <a:cs typeface="Arial"/>
              </a:rPr>
              <a:t>y</a:t>
            </a:r>
            <a:r>
              <a:rPr lang="en-GB" sz="1100" spc="-5" dirty="0">
                <a:latin typeface="Arial"/>
                <a:ea typeface="Times New Roman"/>
                <a:cs typeface="Arial"/>
              </a:rPr>
              <a:t>ee.</a:t>
            </a:r>
            <a:endParaRPr lang="en-GB" sz="1000" dirty="0">
              <a:latin typeface="Arial"/>
              <a:ea typeface="Times New Roman"/>
              <a:cs typeface="Times New Roman"/>
            </a:endParaRPr>
          </a:p>
          <a:p>
            <a:pPr marL="342900" marR="1847850" lvl="0" indent="-342900" algn="just" eaLnBrk="0" hangingPunct="0">
              <a:spcAft>
                <a:spcPts val="0"/>
              </a:spcAft>
              <a:buFont typeface="Symbol"/>
              <a:buChar char=""/>
              <a:tabLst>
                <a:tab pos="431165" algn="l"/>
              </a:tabLst>
            </a:pPr>
            <a:r>
              <a:rPr lang="en-GB" sz="1100" spc="20" dirty="0">
                <a:latin typeface="Arial"/>
                <a:ea typeface="Times New Roman"/>
                <a:cs typeface="Arial"/>
              </a:rPr>
              <a:t>T</a:t>
            </a:r>
            <a:r>
              <a:rPr lang="en-GB" sz="1100" spc="-5" dirty="0">
                <a:latin typeface="Arial"/>
                <a:ea typeface="Times New Roman"/>
                <a:cs typeface="Arial"/>
              </a:rPr>
              <a:t>h</a:t>
            </a:r>
            <a:r>
              <a:rPr lang="en-GB" sz="1100" dirty="0">
                <a:latin typeface="Arial"/>
                <a:ea typeface="Times New Roman"/>
                <a:cs typeface="Arial"/>
              </a:rPr>
              <a:t>e</a:t>
            </a:r>
            <a:r>
              <a:rPr lang="en-GB" sz="1100" spc="-10" dirty="0">
                <a:latin typeface="Arial"/>
                <a:ea typeface="Times New Roman"/>
                <a:cs typeface="Arial"/>
              </a:rPr>
              <a:t> </a:t>
            </a:r>
            <a:r>
              <a:rPr lang="en-GB" sz="1100" dirty="0">
                <a:latin typeface="Arial"/>
                <a:ea typeface="Times New Roman"/>
                <a:cs typeface="Arial"/>
              </a:rPr>
              <a:t>r</a:t>
            </a:r>
            <a:r>
              <a:rPr lang="en-GB" sz="1100" spc="-30" dirty="0">
                <a:latin typeface="Arial"/>
                <a:ea typeface="Times New Roman"/>
                <a:cs typeface="Arial"/>
              </a:rPr>
              <a:t>a</a:t>
            </a:r>
            <a:r>
              <a:rPr lang="en-GB" sz="1100" spc="5" dirty="0">
                <a:latin typeface="Arial"/>
                <a:ea typeface="Times New Roman"/>
                <a:cs typeface="Arial"/>
              </a:rPr>
              <a:t>t</a:t>
            </a:r>
            <a:r>
              <a:rPr lang="en-GB" sz="1100" spc="-5" dirty="0">
                <a:latin typeface="Arial"/>
                <a:ea typeface="Times New Roman"/>
                <a:cs typeface="Arial"/>
              </a:rPr>
              <a:t>i</a:t>
            </a:r>
            <a:r>
              <a:rPr lang="en-GB" sz="1100" dirty="0">
                <a:latin typeface="Arial"/>
                <a:ea typeface="Times New Roman"/>
                <a:cs typeface="Arial"/>
              </a:rPr>
              <a:t>o </a:t>
            </a:r>
            <a:r>
              <a:rPr lang="en-GB" sz="1100" spc="-30" dirty="0">
                <a:latin typeface="Arial"/>
                <a:ea typeface="Times New Roman"/>
                <a:cs typeface="Arial"/>
              </a:rPr>
              <a:t>o</a:t>
            </a:r>
            <a:r>
              <a:rPr lang="en-GB" sz="1100" dirty="0">
                <a:latin typeface="Arial"/>
                <a:ea typeface="Times New Roman"/>
                <a:cs typeface="Arial"/>
              </a:rPr>
              <a:t>f</a:t>
            </a:r>
            <a:r>
              <a:rPr lang="en-GB" sz="1100" spc="20" dirty="0">
                <a:latin typeface="Arial"/>
                <a:ea typeface="Times New Roman"/>
                <a:cs typeface="Arial"/>
              </a:rPr>
              <a:t> </a:t>
            </a:r>
            <a:r>
              <a:rPr lang="en-GB" sz="1100" spc="-5" dirty="0">
                <a:latin typeface="Arial"/>
                <a:ea typeface="Times New Roman"/>
                <a:cs typeface="Arial"/>
              </a:rPr>
              <a:t>pa</a:t>
            </a:r>
            <a:r>
              <a:rPr lang="en-GB" sz="1100" dirty="0">
                <a:latin typeface="Arial"/>
                <a:ea typeface="Times New Roman"/>
                <a:cs typeface="Arial"/>
              </a:rPr>
              <a:t>y</a:t>
            </a:r>
            <a:r>
              <a:rPr lang="en-GB" sz="1100" spc="-10" dirty="0">
                <a:latin typeface="Arial"/>
                <a:ea typeface="Times New Roman"/>
                <a:cs typeface="Arial"/>
              </a:rPr>
              <a:t> </a:t>
            </a:r>
            <a:r>
              <a:rPr lang="en-GB" sz="1100" spc="-30" dirty="0">
                <a:latin typeface="Arial"/>
                <a:ea typeface="Times New Roman"/>
                <a:cs typeface="Arial"/>
              </a:rPr>
              <a:t>o</a:t>
            </a:r>
            <a:r>
              <a:rPr lang="en-GB" sz="1100" dirty="0">
                <a:latin typeface="Arial"/>
                <a:ea typeface="Times New Roman"/>
                <a:cs typeface="Arial"/>
              </a:rPr>
              <a:t>f</a:t>
            </a:r>
            <a:r>
              <a:rPr lang="en-GB" sz="1100" spc="20" dirty="0">
                <a:latin typeface="Arial"/>
                <a:ea typeface="Times New Roman"/>
                <a:cs typeface="Arial"/>
              </a:rPr>
              <a:t> </a:t>
            </a:r>
            <a:r>
              <a:rPr lang="en-GB" sz="1100" spc="5" dirty="0">
                <a:latin typeface="Arial"/>
                <a:ea typeface="Times New Roman"/>
                <a:cs typeface="Arial"/>
              </a:rPr>
              <a:t>t</a:t>
            </a:r>
            <a:r>
              <a:rPr lang="en-GB" sz="1100" spc="-5" dirty="0">
                <a:latin typeface="Arial"/>
                <a:ea typeface="Times New Roman"/>
                <a:cs typeface="Arial"/>
              </a:rPr>
              <a:t>h</a:t>
            </a:r>
            <a:r>
              <a:rPr lang="en-GB" sz="1100" dirty="0">
                <a:latin typeface="Arial"/>
                <a:ea typeface="Times New Roman"/>
                <a:cs typeface="Arial"/>
              </a:rPr>
              <a:t>e</a:t>
            </a:r>
            <a:r>
              <a:rPr lang="en-GB" sz="1100" spc="-5" dirty="0">
                <a:latin typeface="Arial"/>
                <a:ea typeface="Times New Roman"/>
                <a:cs typeface="Arial"/>
              </a:rPr>
              <a:t> </a:t>
            </a:r>
            <a:r>
              <a:rPr lang="en-GB" sz="1100" spc="-10" dirty="0">
                <a:latin typeface="Arial"/>
                <a:ea typeface="Times New Roman"/>
                <a:cs typeface="Arial"/>
              </a:rPr>
              <a:t>t</a:t>
            </a:r>
            <a:r>
              <a:rPr lang="en-GB" sz="1100" spc="-30" dirty="0">
                <a:latin typeface="Arial"/>
                <a:ea typeface="Times New Roman"/>
                <a:cs typeface="Arial"/>
              </a:rPr>
              <a:t>o</a:t>
            </a:r>
            <a:r>
              <a:rPr lang="en-GB" sz="1100" dirty="0">
                <a:latin typeface="Arial"/>
                <a:ea typeface="Times New Roman"/>
                <a:cs typeface="Arial"/>
              </a:rPr>
              <a:t>p </a:t>
            </a:r>
            <a:r>
              <a:rPr lang="en-GB" sz="1100" spc="-5" dirty="0">
                <a:latin typeface="Arial"/>
                <a:ea typeface="Times New Roman"/>
                <a:cs typeface="Arial"/>
              </a:rPr>
              <a:t>ea</a:t>
            </a:r>
            <a:r>
              <a:rPr lang="en-GB" sz="1100" dirty="0">
                <a:latin typeface="Arial"/>
                <a:ea typeface="Times New Roman"/>
                <a:cs typeface="Arial"/>
              </a:rPr>
              <a:t>r</a:t>
            </a:r>
            <a:r>
              <a:rPr lang="en-GB" sz="1100" spc="-5" dirty="0">
                <a:latin typeface="Arial"/>
                <a:ea typeface="Times New Roman"/>
                <a:cs typeface="Arial"/>
              </a:rPr>
              <a:t>n</a:t>
            </a:r>
            <a:r>
              <a:rPr lang="en-GB" sz="1100" spc="-15" dirty="0">
                <a:latin typeface="Arial"/>
                <a:ea typeface="Times New Roman"/>
                <a:cs typeface="Arial"/>
              </a:rPr>
              <a:t>e</a:t>
            </a:r>
            <a:r>
              <a:rPr lang="en-GB" sz="1100" dirty="0">
                <a:latin typeface="Arial"/>
                <a:ea typeface="Times New Roman"/>
                <a:cs typeface="Arial"/>
              </a:rPr>
              <a:t>r</a:t>
            </a:r>
            <a:r>
              <a:rPr lang="en-GB" sz="1100" spc="10" dirty="0">
                <a:latin typeface="Arial"/>
                <a:ea typeface="Times New Roman"/>
                <a:cs typeface="Arial"/>
              </a:rPr>
              <a:t> </a:t>
            </a:r>
            <a:r>
              <a:rPr lang="en-GB" sz="1100" spc="-5" dirty="0">
                <a:latin typeface="Arial"/>
                <a:ea typeface="Times New Roman"/>
                <a:cs typeface="Arial"/>
              </a:rPr>
              <a:t>an</a:t>
            </a:r>
            <a:r>
              <a:rPr lang="en-GB" sz="1100" dirty="0">
                <a:latin typeface="Arial"/>
                <a:ea typeface="Times New Roman"/>
                <a:cs typeface="Arial"/>
              </a:rPr>
              <a:t>d</a:t>
            </a:r>
            <a:r>
              <a:rPr lang="en-GB" sz="1100" spc="-10" dirty="0">
                <a:latin typeface="Arial"/>
                <a:ea typeface="Times New Roman"/>
                <a:cs typeface="Arial"/>
              </a:rPr>
              <a:t> </a:t>
            </a:r>
            <a:r>
              <a:rPr lang="en-GB" sz="1100" spc="5" dirty="0">
                <a:latin typeface="Arial"/>
                <a:ea typeface="Times New Roman"/>
                <a:cs typeface="Arial"/>
              </a:rPr>
              <a:t>t</a:t>
            </a:r>
            <a:r>
              <a:rPr lang="en-GB" sz="1100" spc="-5" dirty="0">
                <a:latin typeface="Arial"/>
                <a:ea typeface="Times New Roman"/>
                <a:cs typeface="Arial"/>
              </a:rPr>
              <a:t>h</a:t>
            </a:r>
            <a:r>
              <a:rPr lang="en-GB" sz="1100" spc="-30" dirty="0">
                <a:latin typeface="Arial"/>
                <a:ea typeface="Times New Roman"/>
                <a:cs typeface="Arial"/>
              </a:rPr>
              <a:t>a</a:t>
            </a:r>
            <a:r>
              <a:rPr lang="en-GB" sz="1100" dirty="0">
                <a:latin typeface="Arial"/>
                <a:ea typeface="Times New Roman"/>
                <a:cs typeface="Arial"/>
              </a:rPr>
              <a:t>t</a:t>
            </a:r>
            <a:r>
              <a:rPr lang="en-GB" sz="1100" spc="20" dirty="0">
                <a:latin typeface="Arial"/>
                <a:ea typeface="Times New Roman"/>
                <a:cs typeface="Arial"/>
              </a:rPr>
              <a:t> </a:t>
            </a:r>
            <a:r>
              <a:rPr lang="en-GB" sz="1100" spc="-30" dirty="0">
                <a:latin typeface="Arial"/>
                <a:ea typeface="Times New Roman"/>
                <a:cs typeface="Arial"/>
              </a:rPr>
              <a:t>o</a:t>
            </a:r>
            <a:r>
              <a:rPr lang="en-GB" sz="1100" dirty="0">
                <a:latin typeface="Arial"/>
                <a:ea typeface="Times New Roman"/>
                <a:cs typeface="Arial"/>
              </a:rPr>
              <a:t>f</a:t>
            </a:r>
            <a:r>
              <a:rPr lang="en-GB" sz="1100" spc="10" dirty="0">
                <a:latin typeface="Arial"/>
                <a:ea typeface="Times New Roman"/>
                <a:cs typeface="Arial"/>
              </a:rPr>
              <a:t> </a:t>
            </a:r>
            <a:r>
              <a:rPr lang="en-GB" sz="1100" spc="5" dirty="0">
                <a:latin typeface="Arial"/>
                <a:ea typeface="Times New Roman"/>
                <a:cs typeface="Arial"/>
              </a:rPr>
              <a:t>t</a:t>
            </a:r>
            <a:r>
              <a:rPr lang="en-GB" sz="1100" spc="-5" dirty="0">
                <a:latin typeface="Arial"/>
                <a:ea typeface="Times New Roman"/>
                <a:cs typeface="Arial"/>
              </a:rPr>
              <a:t>h</a:t>
            </a:r>
            <a:r>
              <a:rPr lang="en-GB" sz="1100" dirty="0">
                <a:latin typeface="Arial"/>
                <a:ea typeface="Times New Roman"/>
                <a:cs typeface="Arial"/>
              </a:rPr>
              <a:t>e</a:t>
            </a:r>
            <a:r>
              <a:rPr lang="en-GB" sz="1100" spc="-20" dirty="0">
                <a:latin typeface="Arial"/>
                <a:ea typeface="Times New Roman"/>
                <a:cs typeface="Arial"/>
              </a:rPr>
              <a:t> </a:t>
            </a:r>
            <a:r>
              <a:rPr lang="en-GB" sz="1100" dirty="0">
                <a:latin typeface="Arial"/>
                <a:ea typeface="Times New Roman"/>
                <a:cs typeface="Arial"/>
              </a:rPr>
              <a:t>m</a:t>
            </a:r>
            <a:r>
              <a:rPr lang="en-GB" sz="1100" spc="-5" dirty="0">
                <a:latin typeface="Arial"/>
                <a:ea typeface="Times New Roman"/>
                <a:cs typeface="Arial"/>
              </a:rPr>
              <a:t>edia</a:t>
            </a:r>
            <a:r>
              <a:rPr lang="en-GB" sz="1100" dirty="0">
                <a:latin typeface="Arial"/>
                <a:ea typeface="Times New Roman"/>
                <a:cs typeface="Arial"/>
              </a:rPr>
              <a:t>n </a:t>
            </a:r>
            <a:r>
              <a:rPr lang="en-GB" sz="1100" spc="-5" dirty="0">
                <a:latin typeface="Arial"/>
                <a:ea typeface="Times New Roman"/>
                <a:cs typeface="Arial"/>
              </a:rPr>
              <a:t>ea</a:t>
            </a:r>
            <a:r>
              <a:rPr lang="en-GB" sz="1100" dirty="0">
                <a:latin typeface="Arial"/>
                <a:ea typeface="Times New Roman"/>
                <a:cs typeface="Arial"/>
              </a:rPr>
              <a:t>r</a:t>
            </a:r>
            <a:r>
              <a:rPr lang="en-GB" sz="1100" spc="-5" dirty="0">
                <a:latin typeface="Arial"/>
                <a:ea typeface="Times New Roman"/>
                <a:cs typeface="Arial"/>
              </a:rPr>
              <a:t>n</a:t>
            </a:r>
            <a:r>
              <a:rPr lang="en-GB" sz="1100" spc="-15" dirty="0">
                <a:latin typeface="Arial"/>
                <a:ea typeface="Times New Roman"/>
                <a:cs typeface="Arial"/>
              </a:rPr>
              <a:t>e</a:t>
            </a:r>
            <a:r>
              <a:rPr lang="en-GB" sz="1100" dirty="0">
                <a:latin typeface="Arial"/>
                <a:ea typeface="Times New Roman"/>
                <a:cs typeface="Arial"/>
              </a:rPr>
              <a:t>r.</a:t>
            </a:r>
            <a:endParaRPr lang="en-GB" sz="1000" dirty="0">
              <a:latin typeface="Arial"/>
              <a:ea typeface="Times New Roman"/>
              <a:cs typeface="Times New Roman"/>
            </a:endParaRPr>
          </a:p>
          <a:p>
            <a:pPr eaLnBrk="0" hangingPunct="0"/>
            <a:r>
              <a:rPr lang="en-GB" sz="1100" dirty="0">
                <a:latin typeface="Arial"/>
                <a:ea typeface="Times New Roman"/>
                <a:cs typeface="Arial"/>
              </a:rPr>
              <a:t> </a:t>
            </a:r>
            <a:endParaRPr lang="en-GB" sz="1000" dirty="0">
              <a:latin typeface="Arial"/>
              <a:ea typeface="Times New Roman"/>
              <a:cs typeface="Times New Roman"/>
            </a:endParaRPr>
          </a:p>
          <a:p>
            <a:pPr marR="69850" algn="just" eaLnBrk="0" hangingPunct="0">
              <a:spcAft>
                <a:spcPts val="0"/>
              </a:spcAft>
            </a:pPr>
            <a:r>
              <a:rPr lang="en-GB" sz="1100" spc="5" dirty="0">
                <a:latin typeface="Arial"/>
                <a:ea typeface="Times New Roman"/>
                <a:cs typeface="Arial"/>
              </a:rPr>
              <a:t>I</a:t>
            </a:r>
            <a:r>
              <a:rPr lang="en-GB" sz="1100" dirty="0">
                <a:latin typeface="Arial"/>
                <a:ea typeface="Times New Roman"/>
                <a:cs typeface="Arial"/>
              </a:rPr>
              <a:t>t</a:t>
            </a:r>
            <a:r>
              <a:rPr lang="en-GB" sz="1100" spc="95" dirty="0">
                <a:latin typeface="Arial"/>
                <a:ea typeface="Times New Roman"/>
                <a:cs typeface="Arial"/>
              </a:rPr>
              <a:t> </a:t>
            </a:r>
            <a:r>
              <a:rPr lang="en-GB" sz="1100" dirty="0">
                <a:latin typeface="Arial"/>
                <a:ea typeface="Times New Roman"/>
                <a:cs typeface="Arial"/>
              </a:rPr>
              <a:t>sh</a:t>
            </a:r>
            <a:r>
              <a:rPr lang="en-GB" sz="1100" spc="-5" dirty="0">
                <a:latin typeface="Arial"/>
                <a:ea typeface="Times New Roman"/>
                <a:cs typeface="Arial"/>
              </a:rPr>
              <a:t>oul</a:t>
            </a:r>
            <a:r>
              <a:rPr lang="en-GB" sz="1100" dirty="0">
                <a:latin typeface="Arial"/>
                <a:ea typeface="Times New Roman"/>
                <a:cs typeface="Arial"/>
              </a:rPr>
              <a:t>d</a:t>
            </a:r>
            <a:r>
              <a:rPr lang="en-GB" sz="1100" spc="75" dirty="0">
                <a:latin typeface="Arial"/>
                <a:ea typeface="Times New Roman"/>
                <a:cs typeface="Arial"/>
              </a:rPr>
              <a:t> </a:t>
            </a:r>
            <a:r>
              <a:rPr lang="en-GB" sz="1100" spc="-5" dirty="0">
                <a:latin typeface="Arial"/>
                <a:ea typeface="Times New Roman"/>
                <a:cs typeface="Arial"/>
              </a:rPr>
              <a:t>b</a:t>
            </a:r>
            <a:r>
              <a:rPr lang="en-GB" sz="1100" dirty="0">
                <a:latin typeface="Arial"/>
                <a:ea typeface="Times New Roman"/>
                <a:cs typeface="Arial"/>
              </a:rPr>
              <a:t>e</a:t>
            </a:r>
            <a:r>
              <a:rPr lang="en-GB" sz="1100" spc="75" dirty="0">
                <a:latin typeface="Arial"/>
                <a:ea typeface="Times New Roman"/>
                <a:cs typeface="Arial"/>
              </a:rPr>
              <a:t> </a:t>
            </a:r>
            <a:r>
              <a:rPr lang="en-GB" sz="1100" spc="-5" dirty="0">
                <a:latin typeface="Arial"/>
                <a:ea typeface="Times New Roman"/>
                <a:cs typeface="Arial"/>
              </a:rPr>
              <a:t>n</a:t>
            </a:r>
            <a:r>
              <a:rPr lang="en-GB" sz="1100" spc="-15" dirty="0">
                <a:latin typeface="Arial"/>
                <a:ea typeface="Times New Roman"/>
                <a:cs typeface="Arial"/>
              </a:rPr>
              <a:t>o</a:t>
            </a:r>
            <a:r>
              <a:rPr lang="en-GB" sz="1100" spc="5" dirty="0">
                <a:latin typeface="Arial"/>
                <a:ea typeface="Times New Roman"/>
                <a:cs typeface="Arial"/>
              </a:rPr>
              <a:t>t</a:t>
            </a:r>
            <a:r>
              <a:rPr lang="en-GB" sz="1100" spc="-5" dirty="0">
                <a:latin typeface="Arial"/>
                <a:ea typeface="Times New Roman"/>
                <a:cs typeface="Arial"/>
              </a:rPr>
              <a:t>e</a:t>
            </a:r>
            <a:r>
              <a:rPr lang="en-GB" sz="1100" dirty="0">
                <a:latin typeface="Arial"/>
                <a:ea typeface="Times New Roman"/>
                <a:cs typeface="Arial"/>
              </a:rPr>
              <a:t>d</a:t>
            </a:r>
            <a:r>
              <a:rPr lang="en-GB" sz="1100" spc="75" dirty="0">
                <a:latin typeface="Arial"/>
                <a:ea typeface="Times New Roman"/>
                <a:cs typeface="Arial"/>
              </a:rPr>
              <a:t> </a:t>
            </a:r>
            <a:r>
              <a:rPr lang="en-GB" sz="1100" spc="5" dirty="0">
                <a:latin typeface="Arial"/>
                <a:ea typeface="Times New Roman"/>
                <a:cs typeface="Arial"/>
              </a:rPr>
              <a:t>t</a:t>
            </a:r>
            <a:r>
              <a:rPr lang="en-GB" sz="1100" spc="-5" dirty="0">
                <a:latin typeface="Arial"/>
                <a:ea typeface="Times New Roman"/>
                <a:cs typeface="Arial"/>
              </a:rPr>
              <a:t>ha</a:t>
            </a:r>
            <a:r>
              <a:rPr lang="en-GB" sz="1100" dirty="0">
                <a:latin typeface="Arial"/>
                <a:ea typeface="Times New Roman"/>
                <a:cs typeface="Arial"/>
              </a:rPr>
              <a:t>t</a:t>
            </a:r>
            <a:r>
              <a:rPr lang="en-GB" sz="1100" spc="70" dirty="0">
                <a:latin typeface="Arial"/>
                <a:ea typeface="Times New Roman"/>
                <a:cs typeface="Arial"/>
              </a:rPr>
              <a:t> </a:t>
            </a:r>
            <a:r>
              <a:rPr lang="en-GB" sz="1100" spc="-10" dirty="0">
                <a:latin typeface="Arial"/>
                <a:ea typeface="Times New Roman"/>
                <a:cs typeface="Arial"/>
              </a:rPr>
              <a:t>t</a:t>
            </a:r>
            <a:r>
              <a:rPr lang="en-GB" sz="1100" spc="-5" dirty="0">
                <a:latin typeface="Arial"/>
                <a:ea typeface="Times New Roman"/>
                <a:cs typeface="Arial"/>
              </a:rPr>
              <a:t>h</a:t>
            </a:r>
            <a:r>
              <a:rPr lang="en-GB" sz="1100" dirty="0">
                <a:latin typeface="Arial"/>
                <a:ea typeface="Times New Roman"/>
                <a:cs typeface="Arial"/>
              </a:rPr>
              <a:t>e</a:t>
            </a:r>
            <a:r>
              <a:rPr lang="en-GB" sz="1100" spc="75" dirty="0">
                <a:latin typeface="Arial"/>
                <a:ea typeface="Times New Roman"/>
                <a:cs typeface="Arial"/>
              </a:rPr>
              <a:t> </a:t>
            </a:r>
            <a:r>
              <a:rPr lang="en-GB" sz="1100" spc="-5" dirty="0">
                <a:latin typeface="Arial"/>
                <a:ea typeface="Times New Roman"/>
                <a:cs typeface="Arial"/>
              </a:rPr>
              <a:t>P</a:t>
            </a:r>
            <a:r>
              <a:rPr lang="en-GB" sz="1100" dirty="0">
                <a:latin typeface="Arial"/>
                <a:ea typeface="Times New Roman"/>
                <a:cs typeface="Arial"/>
              </a:rPr>
              <a:t>ay</a:t>
            </a:r>
            <a:r>
              <a:rPr lang="en-GB" sz="1100" spc="60" dirty="0">
                <a:latin typeface="Arial"/>
                <a:ea typeface="Times New Roman"/>
                <a:cs typeface="Arial"/>
              </a:rPr>
              <a:t> </a:t>
            </a:r>
            <a:r>
              <a:rPr lang="en-GB" sz="1100" spc="-5" dirty="0">
                <a:latin typeface="Arial"/>
                <a:ea typeface="Times New Roman"/>
                <a:cs typeface="Arial"/>
              </a:rPr>
              <a:t>Poli</a:t>
            </a:r>
            <a:r>
              <a:rPr lang="en-GB" sz="1100" spc="10" dirty="0">
                <a:latin typeface="Arial"/>
                <a:ea typeface="Times New Roman"/>
                <a:cs typeface="Arial"/>
              </a:rPr>
              <a:t>c</a:t>
            </a:r>
            <a:r>
              <a:rPr lang="en-GB" sz="1100" dirty="0">
                <a:latin typeface="Arial"/>
                <a:ea typeface="Times New Roman"/>
                <a:cs typeface="Arial"/>
              </a:rPr>
              <a:t>y</a:t>
            </a:r>
            <a:r>
              <a:rPr lang="en-GB" sz="1100" spc="65" dirty="0">
                <a:latin typeface="Arial"/>
                <a:ea typeface="Times New Roman"/>
                <a:cs typeface="Arial"/>
              </a:rPr>
              <a:t> </a:t>
            </a:r>
            <a:r>
              <a:rPr lang="en-GB" sz="1100" spc="-5" dirty="0">
                <a:latin typeface="Arial"/>
                <a:ea typeface="Times New Roman"/>
                <a:cs typeface="Arial"/>
              </a:rPr>
              <a:t>S</a:t>
            </a:r>
            <a:r>
              <a:rPr lang="en-GB" sz="1100" spc="5" dirty="0">
                <a:latin typeface="Arial"/>
                <a:ea typeface="Times New Roman"/>
                <a:cs typeface="Arial"/>
              </a:rPr>
              <a:t>t</a:t>
            </a:r>
            <a:r>
              <a:rPr lang="en-GB" sz="1100" spc="-5" dirty="0">
                <a:latin typeface="Arial"/>
                <a:ea typeface="Times New Roman"/>
                <a:cs typeface="Arial"/>
              </a:rPr>
              <a:t>a</a:t>
            </a:r>
            <a:r>
              <a:rPr lang="en-GB" sz="1100" spc="5" dirty="0">
                <a:latin typeface="Arial"/>
                <a:ea typeface="Times New Roman"/>
                <a:cs typeface="Arial"/>
              </a:rPr>
              <a:t>t</a:t>
            </a:r>
            <a:r>
              <a:rPr lang="en-GB" sz="1100" spc="-5" dirty="0">
                <a:latin typeface="Arial"/>
                <a:ea typeface="Times New Roman"/>
                <a:cs typeface="Arial"/>
              </a:rPr>
              <a:t>e</a:t>
            </a:r>
            <a:r>
              <a:rPr lang="en-GB" sz="1100" dirty="0">
                <a:latin typeface="Arial"/>
                <a:ea typeface="Times New Roman"/>
                <a:cs typeface="Arial"/>
              </a:rPr>
              <a:t>m</a:t>
            </a:r>
            <a:r>
              <a:rPr lang="en-GB" sz="1100" spc="-5" dirty="0">
                <a:latin typeface="Arial"/>
                <a:ea typeface="Times New Roman"/>
                <a:cs typeface="Arial"/>
              </a:rPr>
              <a:t>en</a:t>
            </a:r>
            <a:r>
              <a:rPr lang="en-GB" sz="1100" dirty="0">
                <a:latin typeface="Arial"/>
                <a:ea typeface="Times New Roman"/>
                <a:cs typeface="Arial"/>
              </a:rPr>
              <a:t>t</a:t>
            </a:r>
            <a:r>
              <a:rPr lang="en-GB" sz="1100" spc="70" dirty="0">
                <a:latin typeface="Arial"/>
                <a:ea typeface="Times New Roman"/>
                <a:cs typeface="Arial"/>
              </a:rPr>
              <a:t> </a:t>
            </a:r>
            <a:r>
              <a:rPr lang="en-GB" sz="1100" spc="-5" dirty="0">
                <a:latin typeface="Arial"/>
                <a:ea typeface="Times New Roman"/>
                <a:cs typeface="Arial"/>
              </a:rPr>
              <a:t>doe</a:t>
            </a:r>
            <a:r>
              <a:rPr lang="en-GB" sz="1100" dirty="0">
                <a:latin typeface="Arial"/>
                <a:ea typeface="Times New Roman"/>
                <a:cs typeface="Arial"/>
              </a:rPr>
              <a:t>s</a:t>
            </a:r>
            <a:r>
              <a:rPr lang="en-GB" sz="1100" spc="90" dirty="0">
                <a:latin typeface="Arial"/>
                <a:ea typeface="Times New Roman"/>
                <a:cs typeface="Arial"/>
              </a:rPr>
              <a:t> </a:t>
            </a:r>
            <a:r>
              <a:rPr lang="en-GB" sz="1100" spc="-5" dirty="0">
                <a:latin typeface="Arial"/>
                <a:ea typeface="Times New Roman"/>
                <a:cs typeface="Arial"/>
              </a:rPr>
              <a:t>no</a:t>
            </a:r>
            <a:r>
              <a:rPr lang="en-GB" sz="1100" dirty="0">
                <a:latin typeface="Arial"/>
                <a:ea typeface="Times New Roman"/>
                <a:cs typeface="Arial"/>
              </a:rPr>
              <a:t>t</a:t>
            </a:r>
            <a:r>
              <a:rPr lang="en-GB" sz="1100" spc="95" dirty="0">
                <a:latin typeface="Arial"/>
                <a:ea typeface="Times New Roman"/>
                <a:cs typeface="Arial"/>
              </a:rPr>
              <a:t> </a:t>
            </a:r>
            <a:r>
              <a:rPr lang="en-GB" sz="1100" spc="-5" dirty="0">
                <a:latin typeface="Arial"/>
                <a:ea typeface="Times New Roman"/>
                <a:cs typeface="Arial"/>
              </a:rPr>
              <a:t>in</a:t>
            </a:r>
            <a:r>
              <a:rPr lang="en-GB" sz="1100" dirty="0">
                <a:latin typeface="Arial"/>
                <a:ea typeface="Times New Roman"/>
                <a:cs typeface="Arial"/>
              </a:rPr>
              <a:t>c</a:t>
            </a:r>
            <a:r>
              <a:rPr lang="en-GB" sz="1100" spc="-5" dirty="0">
                <a:latin typeface="Arial"/>
                <a:ea typeface="Times New Roman"/>
                <a:cs typeface="Arial"/>
              </a:rPr>
              <a:t>lud</a:t>
            </a:r>
            <a:r>
              <a:rPr lang="en-GB" sz="1100" dirty="0">
                <a:latin typeface="Arial"/>
                <a:ea typeface="Times New Roman"/>
                <a:cs typeface="Arial"/>
              </a:rPr>
              <a:t>e</a:t>
            </a:r>
            <a:r>
              <a:rPr lang="en-GB" sz="1100" spc="75" dirty="0">
                <a:latin typeface="Arial"/>
                <a:ea typeface="Times New Roman"/>
                <a:cs typeface="Arial"/>
              </a:rPr>
              <a:t> </a:t>
            </a:r>
            <a:r>
              <a:rPr lang="en-GB" sz="1100" spc="-5" dirty="0">
                <a:latin typeface="Arial"/>
                <a:ea typeface="Times New Roman"/>
                <a:cs typeface="Arial"/>
              </a:rPr>
              <a:t>i</a:t>
            </a:r>
            <a:r>
              <a:rPr lang="en-GB" sz="1100" spc="-30" dirty="0">
                <a:latin typeface="Arial"/>
                <a:ea typeface="Times New Roman"/>
                <a:cs typeface="Arial"/>
              </a:rPr>
              <a:t>n</a:t>
            </a:r>
            <a:r>
              <a:rPr lang="en-GB" sz="1100" spc="25" dirty="0">
                <a:latin typeface="Arial"/>
                <a:ea typeface="Times New Roman"/>
                <a:cs typeface="Arial"/>
              </a:rPr>
              <a:t>f</a:t>
            </a:r>
            <a:r>
              <a:rPr lang="en-GB" sz="1100" spc="-15" dirty="0">
                <a:latin typeface="Arial"/>
                <a:ea typeface="Times New Roman"/>
                <a:cs typeface="Arial"/>
              </a:rPr>
              <a:t>o</a:t>
            </a:r>
            <a:r>
              <a:rPr lang="en-GB" sz="1100" spc="-10" dirty="0">
                <a:latin typeface="Arial"/>
                <a:ea typeface="Times New Roman"/>
                <a:cs typeface="Arial"/>
              </a:rPr>
              <a:t>r</a:t>
            </a:r>
            <a:r>
              <a:rPr lang="en-GB" sz="1100" spc="-20" dirty="0">
                <a:latin typeface="Arial"/>
                <a:ea typeface="Times New Roman"/>
                <a:cs typeface="Arial"/>
              </a:rPr>
              <a:t>m</a:t>
            </a:r>
            <a:r>
              <a:rPr lang="en-GB" sz="1100" spc="-5" dirty="0">
                <a:latin typeface="Arial"/>
                <a:ea typeface="Times New Roman"/>
                <a:cs typeface="Arial"/>
              </a:rPr>
              <a:t>a</a:t>
            </a:r>
            <a:r>
              <a:rPr lang="en-GB" sz="1100" spc="5" dirty="0">
                <a:latin typeface="Arial"/>
                <a:ea typeface="Times New Roman"/>
                <a:cs typeface="Arial"/>
              </a:rPr>
              <a:t>t</a:t>
            </a:r>
            <a:r>
              <a:rPr lang="en-GB" sz="1100" spc="-5" dirty="0">
                <a:latin typeface="Arial"/>
                <a:ea typeface="Times New Roman"/>
                <a:cs typeface="Arial"/>
              </a:rPr>
              <a:t>io</a:t>
            </a:r>
            <a:r>
              <a:rPr lang="en-GB" sz="1100" dirty="0">
                <a:latin typeface="Arial"/>
                <a:ea typeface="Times New Roman"/>
                <a:cs typeface="Arial"/>
              </a:rPr>
              <a:t>n</a:t>
            </a:r>
            <a:r>
              <a:rPr lang="en-GB" sz="1100" spc="75" dirty="0">
                <a:latin typeface="Arial"/>
                <a:ea typeface="Times New Roman"/>
                <a:cs typeface="Arial"/>
              </a:rPr>
              <a:t> </a:t>
            </a:r>
            <a:r>
              <a:rPr lang="en-GB" sz="1100" dirty="0">
                <a:latin typeface="Arial"/>
                <a:ea typeface="Times New Roman"/>
                <a:cs typeface="Arial"/>
              </a:rPr>
              <a:t>r</a:t>
            </a:r>
            <a:r>
              <a:rPr lang="en-GB" sz="1100" spc="-5" dirty="0">
                <a:latin typeface="Arial"/>
                <a:ea typeface="Times New Roman"/>
                <a:cs typeface="Arial"/>
              </a:rPr>
              <a:t>ela</a:t>
            </a:r>
            <a:r>
              <a:rPr lang="en-GB" sz="1100" spc="5" dirty="0">
                <a:latin typeface="Arial"/>
                <a:ea typeface="Times New Roman"/>
                <a:cs typeface="Arial"/>
              </a:rPr>
              <a:t>t</a:t>
            </a:r>
            <a:r>
              <a:rPr lang="en-GB" sz="1100" spc="-5" dirty="0">
                <a:latin typeface="Arial"/>
                <a:ea typeface="Times New Roman"/>
                <a:cs typeface="Arial"/>
              </a:rPr>
              <a:t>i</a:t>
            </a:r>
            <a:r>
              <a:rPr lang="en-GB" sz="1100" spc="-15" dirty="0">
                <a:latin typeface="Arial"/>
                <a:ea typeface="Times New Roman"/>
                <a:cs typeface="Arial"/>
              </a:rPr>
              <a:t>n</a:t>
            </a:r>
            <a:r>
              <a:rPr lang="en-GB" sz="1100" dirty="0">
                <a:latin typeface="Arial"/>
                <a:ea typeface="Times New Roman"/>
                <a:cs typeface="Arial"/>
              </a:rPr>
              <a:t>g</a:t>
            </a:r>
            <a:r>
              <a:rPr lang="en-GB" sz="1100" spc="100" dirty="0">
                <a:latin typeface="Arial"/>
                <a:ea typeface="Times New Roman"/>
                <a:cs typeface="Arial"/>
              </a:rPr>
              <a:t> </a:t>
            </a:r>
            <a:r>
              <a:rPr lang="en-GB" sz="1100" spc="5" dirty="0">
                <a:latin typeface="Arial"/>
                <a:ea typeface="Times New Roman"/>
                <a:cs typeface="Arial"/>
              </a:rPr>
              <a:t>t</a:t>
            </a:r>
            <a:r>
              <a:rPr lang="en-GB" sz="1100" dirty="0">
                <a:latin typeface="Arial"/>
                <a:ea typeface="Times New Roman"/>
                <a:cs typeface="Arial"/>
              </a:rPr>
              <a:t>o</a:t>
            </a:r>
            <a:r>
              <a:rPr lang="en-GB" sz="1100" spc="75" dirty="0">
                <a:latin typeface="Arial"/>
                <a:ea typeface="Times New Roman"/>
                <a:cs typeface="Arial"/>
              </a:rPr>
              <a:t> </a:t>
            </a:r>
            <a:r>
              <a:rPr lang="en-GB" sz="1100" spc="5" dirty="0">
                <a:latin typeface="Arial"/>
                <a:ea typeface="Times New Roman"/>
                <a:cs typeface="Arial"/>
              </a:rPr>
              <a:t>t</a:t>
            </a:r>
            <a:r>
              <a:rPr lang="en-GB" sz="1100" dirty="0">
                <a:latin typeface="Arial"/>
                <a:ea typeface="Times New Roman"/>
                <a:cs typeface="Arial"/>
              </a:rPr>
              <a:t>he</a:t>
            </a:r>
            <a:r>
              <a:rPr lang="en-GB" sz="1100" spc="60" dirty="0">
                <a:latin typeface="Arial"/>
                <a:ea typeface="Times New Roman"/>
                <a:cs typeface="Arial"/>
              </a:rPr>
              <a:t> </a:t>
            </a:r>
            <a:r>
              <a:rPr lang="en-GB" sz="1100" dirty="0">
                <a:latin typeface="Arial"/>
                <a:ea typeface="Times New Roman"/>
                <a:cs typeface="Arial"/>
              </a:rPr>
              <a:t>p</a:t>
            </a:r>
            <a:r>
              <a:rPr lang="en-GB" sz="1100" spc="-5" dirty="0">
                <a:latin typeface="Arial"/>
                <a:ea typeface="Times New Roman"/>
                <a:cs typeface="Arial"/>
              </a:rPr>
              <a:t>a</a:t>
            </a:r>
            <a:r>
              <a:rPr lang="en-GB" sz="1100" dirty="0">
                <a:latin typeface="Arial"/>
                <a:ea typeface="Times New Roman"/>
                <a:cs typeface="Arial"/>
              </a:rPr>
              <a:t>y </a:t>
            </a:r>
            <a:r>
              <a:rPr lang="en-GB" sz="1100" spc="-15" dirty="0">
                <a:latin typeface="Arial"/>
                <a:ea typeface="Times New Roman"/>
                <a:cs typeface="Arial"/>
              </a:rPr>
              <a:t>o</a:t>
            </a:r>
            <a:r>
              <a:rPr lang="en-GB" sz="1100" dirty="0">
                <a:latin typeface="Arial"/>
                <a:ea typeface="Times New Roman"/>
                <a:cs typeface="Arial"/>
              </a:rPr>
              <a:t>f</a:t>
            </a:r>
            <a:r>
              <a:rPr lang="en-GB" sz="1100" spc="105" dirty="0">
                <a:latin typeface="Arial"/>
                <a:ea typeface="Times New Roman"/>
                <a:cs typeface="Arial"/>
              </a:rPr>
              <a:t> </a:t>
            </a:r>
            <a:r>
              <a:rPr lang="en-GB" sz="1100" spc="20" dirty="0">
                <a:latin typeface="Arial"/>
                <a:ea typeface="Times New Roman"/>
                <a:cs typeface="Arial"/>
              </a:rPr>
              <a:t>T</a:t>
            </a:r>
            <a:r>
              <a:rPr lang="en-GB" sz="1100" spc="-15" dirty="0">
                <a:latin typeface="Arial"/>
                <a:ea typeface="Times New Roman"/>
                <a:cs typeface="Arial"/>
              </a:rPr>
              <a:t>ea</a:t>
            </a:r>
            <a:r>
              <a:rPr lang="en-GB" sz="1100" dirty="0">
                <a:latin typeface="Arial"/>
                <a:ea typeface="Times New Roman"/>
                <a:cs typeface="Arial"/>
              </a:rPr>
              <a:t>ch</a:t>
            </a:r>
            <a:r>
              <a:rPr lang="en-GB" sz="1100" spc="-5" dirty="0">
                <a:latin typeface="Arial"/>
                <a:ea typeface="Times New Roman"/>
                <a:cs typeface="Arial"/>
              </a:rPr>
              <a:t>e</a:t>
            </a:r>
            <a:r>
              <a:rPr lang="en-GB" sz="1100" dirty="0">
                <a:latin typeface="Arial"/>
                <a:ea typeface="Times New Roman"/>
                <a:cs typeface="Arial"/>
              </a:rPr>
              <a:t>rs</a:t>
            </a:r>
            <a:r>
              <a:rPr lang="en-GB" sz="1100" spc="75" dirty="0">
                <a:latin typeface="Arial"/>
                <a:ea typeface="Times New Roman"/>
                <a:cs typeface="Arial"/>
              </a:rPr>
              <a:t> </a:t>
            </a:r>
            <a:r>
              <a:rPr lang="en-GB" sz="1100" spc="-30" dirty="0">
                <a:latin typeface="Arial"/>
                <a:ea typeface="Times New Roman"/>
                <a:cs typeface="Arial"/>
              </a:rPr>
              <a:t>o</a:t>
            </a:r>
            <a:r>
              <a:rPr lang="en-GB" sz="1100" dirty="0">
                <a:latin typeface="Arial"/>
                <a:ea typeface="Times New Roman"/>
                <a:cs typeface="Arial"/>
              </a:rPr>
              <a:t>r</a:t>
            </a:r>
            <a:r>
              <a:rPr lang="en-GB" sz="1100" spc="90" dirty="0">
                <a:latin typeface="Arial"/>
                <a:ea typeface="Times New Roman"/>
                <a:cs typeface="Arial"/>
              </a:rPr>
              <a:t> </a:t>
            </a:r>
            <a:r>
              <a:rPr lang="en-GB" sz="1100" spc="-5" dirty="0">
                <a:latin typeface="Arial"/>
                <a:ea typeface="Times New Roman"/>
                <a:cs typeface="Arial"/>
              </a:rPr>
              <a:t>Suppo</a:t>
            </a:r>
            <a:r>
              <a:rPr lang="en-GB" sz="1100" spc="-10" dirty="0">
                <a:latin typeface="Arial"/>
                <a:ea typeface="Times New Roman"/>
                <a:cs typeface="Arial"/>
              </a:rPr>
              <a:t>r</a:t>
            </a:r>
            <a:r>
              <a:rPr lang="en-GB" sz="1100" dirty="0">
                <a:latin typeface="Arial"/>
                <a:ea typeface="Times New Roman"/>
                <a:cs typeface="Arial"/>
              </a:rPr>
              <a:t>t</a:t>
            </a:r>
            <a:r>
              <a:rPr lang="en-GB" sz="1100" spc="80" dirty="0">
                <a:latin typeface="Arial"/>
                <a:ea typeface="Times New Roman"/>
                <a:cs typeface="Arial"/>
              </a:rPr>
              <a:t> </a:t>
            </a:r>
            <a:r>
              <a:rPr lang="en-GB" sz="1100" spc="-5" dirty="0">
                <a:latin typeface="Arial"/>
                <a:ea typeface="Times New Roman"/>
                <a:cs typeface="Arial"/>
              </a:rPr>
              <a:t>S</a:t>
            </a:r>
            <a:r>
              <a:rPr lang="en-GB" sz="1100" spc="5" dirty="0">
                <a:latin typeface="Arial"/>
                <a:ea typeface="Times New Roman"/>
                <a:cs typeface="Arial"/>
              </a:rPr>
              <a:t>t</a:t>
            </a:r>
            <a:r>
              <a:rPr lang="en-GB" sz="1100" spc="-30" dirty="0">
                <a:latin typeface="Arial"/>
                <a:ea typeface="Times New Roman"/>
                <a:cs typeface="Arial"/>
              </a:rPr>
              <a:t>a</a:t>
            </a:r>
            <a:r>
              <a:rPr lang="en-GB" sz="1100" spc="5" dirty="0">
                <a:latin typeface="Arial"/>
                <a:ea typeface="Times New Roman"/>
                <a:cs typeface="Arial"/>
              </a:rPr>
              <a:t>f</a:t>
            </a:r>
            <a:r>
              <a:rPr lang="en-GB" sz="1100" dirty="0">
                <a:latin typeface="Arial"/>
                <a:ea typeface="Times New Roman"/>
                <a:cs typeface="Arial"/>
              </a:rPr>
              <a:t>f</a:t>
            </a:r>
            <a:r>
              <a:rPr lang="en-GB" sz="1100" spc="95" dirty="0">
                <a:latin typeface="Arial"/>
                <a:ea typeface="Times New Roman"/>
                <a:cs typeface="Arial"/>
              </a:rPr>
              <a:t> </a:t>
            </a:r>
            <a:r>
              <a:rPr lang="en-GB" sz="1100" spc="-5" dirty="0">
                <a:latin typeface="Arial"/>
                <a:ea typeface="Times New Roman"/>
                <a:cs typeface="Arial"/>
              </a:rPr>
              <a:t>i</a:t>
            </a:r>
            <a:r>
              <a:rPr lang="en-GB" sz="1100" dirty="0">
                <a:latin typeface="Arial"/>
                <a:ea typeface="Times New Roman"/>
                <a:cs typeface="Arial"/>
              </a:rPr>
              <a:t>n</a:t>
            </a:r>
            <a:r>
              <a:rPr lang="en-GB" sz="1100" spc="75" dirty="0">
                <a:latin typeface="Arial"/>
                <a:ea typeface="Times New Roman"/>
                <a:cs typeface="Arial"/>
              </a:rPr>
              <a:t> </a:t>
            </a:r>
            <a:r>
              <a:rPr lang="en-GB" sz="1100" dirty="0">
                <a:latin typeface="Arial"/>
                <a:ea typeface="Times New Roman"/>
                <a:cs typeface="Arial"/>
              </a:rPr>
              <a:t>sch</a:t>
            </a:r>
            <a:r>
              <a:rPr lang="en-GB" sz="1100" spc="-5" dirty="0">
                <a:latin typeface="Arial"/>
                <a:ea typeface="Times New Roman"/>
                <a:cs typeface="Arial"/>
              </a:rPr>
              <a:t>o</a:t>
            </a:r>
            <a:r>
              <a:rPr lang="en-GB" sz="1100" spc="-15" dirty="0">
                <a:latin typeface="Arial"/>
                <a:ea typeface="Times New Roman"/>
                <a:cs typeface="Arial"/>
              </a:rPr>
              <a:t>o</a:t>
            </a:r>
            <a:r>
              <a:rPr lang="en-GB" sz="1100" spc="-5" dirty="0">
                <a:latin typeface="Arial"/>
                <a:ea typeface="Times New Roman"/>
                <a:cs typeface="Arial"/>
              </a:rPr>
              <a:t>l</a:t>
            </a:r>
            <a:r>
              <a:rPr lang="en-GB" sz="1100" dirty="0">
                <a:latin typeface="Arial"/>
                <a:ea typeface="Times New Roman"/>
                <a:cs typeface="Arial"/>
              </a:rPr>
              <a:t>s</a:t>
            </a:r>
            <a:r>
              <a:rPr lang="en-GB" sz="1100" spc="75" dirty="0">
                <a:latin typeface="Arial"/>
                <a:ea typeface="Times New Roman"/>
                <a:cs typeface="Arial"/>
              </a:rPr>
              <a:t> </a:t>
            </a:r>
            <a:r>
              <a:rPr lang="en-GB" sz="1100" spc="-30" dirty="0">
                <a:latin typeface="Arial"/>
                <a:ea typeface="Times New Roman"/>
                <a:cs typeface="Arial"/>
              </a:rPr>
              <a:t>w</a:t>
            </a:r>
            <a:r>
              <a:rPr lang="en-GB" sz="1100" spc="10" dirty="0">
                <a:latin typeface="Arial"/>
                <a:ea typeface="Times New Roman"/>
                <a:cs typeface="Arial"/>
              </a:rPr>
              <a:t>h</a:t>
            </a:r>
            <a:r>
              <a:rPr lang="en-GB" sz="1100" dirty="0">
                <a:latin typeface="Arial"/>
                <a:ea typeface="Times New Roman"/>
                <a:cs typeface="Arial"/>
              </a:rPr>
              <a:t>o</a:t>
            </a:r>
            <a:r>
              <a:rPr lang="en-GB" sz="1100" spc="75" dirty="0">
                <a:latin typeface="Arial"/>
                <a:ea typeface="Times New Roman"/>
                <a:cs typeface="Arial"/>
              </a:rPr>
              <a:t> </a:t>
            </a:r>
            <a:r>
              <a:rPr lang="en-GB" sz="1100" spc="-5" dirty="0">
                <a:latin typeface="Arial"/>
                <a:ea typeface="Times New Roman"/>
                <a:cs typeface="Arial"/>
              </a:rPr>
              <a:t>a</a:t>
            </a:r>
            <a:r>
              <a:rPr lang="en-GB" sz="1100" dirty="0">
                <a:latin typeface="Arial"/>
                <a:ea typeface="Times New Roman"/>
                <a:cs typeface="Arial"/>
              </a:rPr>
              <a:t>re</a:t>
            </a:r>
            <a:r>
              <a:rPr lang="en-GB" sz="1100" spc="75" dirty="0">
                <a:latin typeface="Arial"/>
                <a:ea typeface="Times New Roman"/>
                <a:cs typeface="Arial"/>
              </a:rPr>
              <a:t> </a:t>
            </a:r>
            <a:r>
              <a:rPr lang="en-GB" sz="1100" spc="-5" dirty="0">
                <a:latin typeface="Arial"/>
                <a:ea typeface="Times New Roman"/>
                <a:cs typeface="Arial"/>
              </a:rPr>
              <a:t>o</a:t>
            </a:r>
            <a:r>
              <a:rPr lang="en-GB" sz="1100" dirty="0">
                <a:latin typeface="Arial"/>
                <a:ea typeface="Times New Roman"/>
                <a:cs typeface="Arial"/>
              </a:rPr>
              <a:t>u</a:t>
            </a:r>
            <a:r>
              <a:rPr lang="en-GB" sz="1100" spc="5" dirty="0">
                <a:latin typeface="Arial"/>
                <a:ea typeface="Times New Roman"/>
                <a:cs typeface="Arial"/>
              </a:rPr>
              <a:t>t</a:t>
            </a:r>
            <a:r>
              <a:rPr lang="en-GB" sz="1100" dirty="0">
                <a:latin typeface="Arial"/>
                <a:ea typeface="Times New Roman"/>
                <a:cs typeface="Arial"/>
              </a:rPr>
              <a:t>s</a:t>
            </a:r>
            <a:r>
              <a:rPr lang="en-GB" sz="1100" spc="-5" dirty="0">
                <a:latin typeface="Arial"/>
                <a:ea typeface="Times New Roman"/>
                <a:cs typeface="Arial"/>
              </a:rPr>
              <a:t>id</a:t>
            </a:r>
            <a:r>
              <a:rPr lang="en-GB" sz="1100" dirty="0">
                <a:latin typeface="Arial"/>
                <a:ea typeface="Times New Roman"/>
                <a:cs typeface="Arial"/>
              </a:rPr>
              <a:t>e</a:t>
            </a:r>
            <a:r>
              <a:rPr lang="en-GB" sz="1100" spc="75" dirty="0">
                <a:latin typeface="Arial"/>
                <a:ea typeface="Times New Roman"/>
                <a:cs typeface="Arial"/>
              </a:rPr>
              <a:t> </a:t>
            </a:r>
            <a:r>
              <a:rPr lang="en-GB" sz="1100" spc="5" dirty="0">
                <a:latin typeface="Arial"/>
                <a:ea typeface="Times New Roman"/>
                <a:cs typeface="Arial"/>
              </a:rPr>
              <a:t>t</a:t>
            </a:r>
            <a:r>
              <a:rPr lang="en-GB" sz="1100" spc="-5" dirty="0">
                <a:latin typeface="Arial"/>
                <a:ea typeface="Times New Roman"/>
                <a:cs typeface="Arial"/>
              </a:rPr>
              <a:t>h</a:t>
            </a:r>
            <a:r>
              <a:rPr lang="en-GB" sz="1100" dirty="0">
                <a:latin typeface="Arial"/>
                <a:ea typeface="Times New Roman"/>
                <a:cs typeface="Arial"/>
              </a:rPr>
              <a:t>e</a:t>
            </a:r>
            <a:r>
              <a:rPr lang="en-GB" sz="1100" spc="60" dirty="0">
                <a:latin typeface="Arial"/>
                <a:ea typeface="Times New Roman"/>
                <a:cs typeface="Arial"/>
              </a:rPr>
              <a:t> </a:t>
            </a:r>
            <a:r>
              <a:rPr lang="en-GB" sz="1100" dirty="0">
                <a:latin typeface="Arial"/>
                <a:ea typeface="Times New Roman"/>
                <a:cs typeface="Arial"/>
              </a:rPr>
              <a:t>sco</a:t>
            </a:r>
            <a:r>
              <a:rPr lang="en-GB" sz="1100" spc="-5" dirty="0">
                <a:latin typeface="Arial"/>
                <a:ea typeface="Times New Roman"/>
                <a:cs typeface="Arial"/>
              </a:rPr>
              <a:t>p</a:t>
            </a:r>
            <a:r>
              <a:rPr lang="en-GB" sz="1100" dirty="0">
                <a:latin typeface="Arial"/>
                <a:ea typeface="Times New Roman"/>
                <a:cs typeface="Arial"/>
              </a:rPr>
              <a:t>e</a:t>
            </a:r>
            <a:r>
              <a:rPr lang="en-GB" sz="1100" spc="75" dirty="0">
                <a:latin typeface="Arial"/>
                <a:ea typeface="Times New Roman"/>
                <a:cs typeface="Arial"/>
              </a:rPr>
              <a:t> </a:t>
            </a:r>
            <a:r>
              <a:rPr lang="en-GB" sz="1100" spc="-30" dirty="0">
                <a:latin typeface="Arial"/>
                <a:ea typeface="Times New Roman"/>
                <a:cs typeface="Arial"/>
              </a:rPr>
              <a:t>o</a:t>
            </a:r>
            <a:r>
              <a:rPr lang="en-GB" sz="1100" dirty="0">
                <a:latin typeface="Arial"/>
                <a:ea typeface="Times New Roman"/>
                <a:cs typeface="Arial"/>
              </a:rPr>
              <a:t>f</a:t>
            </a:r>
            <a:r>
              <a:rPr lang="en-GB" sz="1100" spc="95" dirty="0">
                <a:latin typeface="Arial"/>
                <a:ea typeface="Times New Roman"/>
                <a:cs typeface="Arial"/>
              </a:rPr>
              <a:t> </a:t>
            </a:r>
            <a:r>
              <a:rPr lang="en-GB" sz="1100" spc="5" dirty="0">
                <a:latin typeface="Arial"/>
                <a:ea typeface="Times New Roman"/>
                <a:cs typeface="Arial"/>
              </a:rPr>
              <a:t>t</a:t>
            </a:r>
            <a:r>
              <a:rPr lang="en-GB" sz="1100" spc="-15" dirty="0">
                <a:latin typeface="Arial"/>
                <a:ea typeface="Times New Roman"/>
                <a:cs typeface="Arial"/>
              </a:rPr>
              <a:t>h</a:t>
            </a:r>
            <a:r>
              <a:rPr lang="en-GB" sz="1100" dirty="0">
                <a:latin typeface="Arial"/>
                <a:ea typeface="Times New Roman"/>
                <a:cs typeface="Arial"/>
              </a:rPr>
              <a:t>e</a:t>
            </a:r>
            <a:r>
              <a:rPr lang="en-GB" sz="1100" spc="75" dirty="0">
                <a:latin typeface="Arial"/>
                <a:ea typeface="Times New Roman"/>
                <a:cs typeface="Arial"/>
              </a:rPr>
              <a:t> </a:t>
            </a:r>
            <a:r>
              <a:rPr lang="en-GB" sz="1100" dirty="0">
                <a:latin typeface="Arial"/>
                <a:ea typeface="Times New Roman"/>
                <a:cs typeface="Arial"/>
              </a:rPr>
              <a:t>L</a:t>
            </a:r>
            <a:r>
              <a:rPr lang="en-GB" sz="1100" spc="-5" dirty="0">
                <a:latin typeface="Arial"/>
                <a:ea typeface="Times New Roman"/>
                <a:cs typeface="Arial"/>
              </a:rPr>
              <a:t>o</a:t>
            </a:r>
            <a:r>
              <a:rPr lang="en-GB" sz="1100" dirty="0">
                <a:latin typeface="Arial"/>
                <a:ea typeface="Times New Roman"/>
                <a:cs typeface="Arial"/>
              </a:rPr>
              <a:t>ca</a:t>
            </a:r>
            <a:r>
              <a:rPr lang="en-GB" sz="1100" spc="-5" dirty="0">
                <a:latin typeface="Arial"/>
                <a:ea typeface="Times New Roman"/>
                <a:cs typeface="Arial"/>
              </a:rPr>
              <a:t>li</a:t>
            </a:r>
            <a:r>
              <a:rPr lang="en-GB" sz="1100" dirty="0">
                <a:latin typeface="Arial"/>
                <a:ea typeface="Times New Roman"/>
                <a:cs typeface="Arial"/>
              </a:rPr>
              <a:t>sm</a:t>
            </a:r>
            <a:r>
              <a:rPr lang="en-GB" sz="1100" spc="80" dirty="0">
                <a:latin typeface="Arial"/>
                <a:ea typeface="Times New Roman"/>
                <a:cs typeface="Arial"/>
              </a:rPr>
              <a:t> </a:t>
            </a:r>
            <a:r>
              <a:rPr lang="en-GB" sz="1100" spc="-5" dirty="0">
                <a:latin typeface="Arial"/>
                <a:ea typeface="Times New Roman"/>
                <a:cs typeface="Arial"/>
              </a:rPr>
              <a:t>A</a:t>
            </a:r>
            <a:r>
              <a:rPr lang="en-GB" sz="1100" spc="-25" dirty="0">
                <a:latin typeface="Arial"/>
                <a:ea typeface="Times New Roman"/>
                <a:cs typeface="Arial"/>
              </a:rPr>
              <a:t>c</a:t>
            </a:r>
            <a:r>
              <a:rPr lang="en-GB" sz="1100" dirty="0">
                <a:latin typeface="Arial"/>
                <a:ea typeface="Times New Roman"/>
                <a:cs typeface="Arial"/>
              </a:rPr>
              <a:t>t</a:t>
            </a:r>
            <a:r>
              <a:rPr lang="en-GB" sz="1100" spc="10" dirty="0">
                <a:latin typeface="Arial"/>
                <a:ea typeface="Times New Roman"/>
                <a:cs typeface="Arial"/>
              </a:rPr>
              <a:t> </a:t>
            </a:r>
            <a:r>
              <a:rPr lang="en-GB" sz="1100" dirty="0">
                <a:latin typeface="Arial"/>
                <a:ea typeface="Times New Roman"/>
                <a:cs typeface="Arial"/>
              </a:rPr>
              <a:t>2</a:t>
            </a:r>
            <a:r>
              <a:rPr lang="en-GB" sz="1100" spc="-5" dirty="0">
                <a:latin typeface="Arial"/>
                <a:ea typeface="Times New Roman"/>
                <a:cs typeface="Arial"/>
              </a:rPr>
              <a:t>0</a:t>
            </a:r>
            <a:r>
              <a:rPr lang="en-GB" sz="1100" dirty="0">
                <a:latin typeface="Arial"/>
                <a:ea typeface="Times New Roman"/>
                <a:cs typeface="Arial"/>
              </a:rPr>
              <a:t>1</a:t>
            </a:r>
            <a:r>
              <a:rPr lang="en-GB" sz="1100" spc="-20" dirty="0">
                <a:latin typeface="Arial"/>
                <a:ea typeface="Times New Roman"/>
                <a:cs typeface="Arial"/>
              </a:rPr>
              <a:t>1</a:t>
            </a:r>
            <a:r>
              <a:rPr lang="en-GB" sz="1100" dirty="0">
                <a:latin typeface="Arial"/>
                <a:ea typeface="Times New Roman"/>
                <a:cs typeface="Arial"/>
              </a:rPr>
              <a:t>.</a:t>
            </a:r>
            <a:endParaRPr lang="en-GB" sz="1000" dirty="0">
              <a:latin typeface="Arial"/>
              <a:ea typeface="Times New Roman"/>
              <a:cs typeface="Times New Roman"/>
            </a:endParaRPr>
          </a:p>
          <a:p>
            <a:pPr eaLnBrk="0" hangingPunct="0"/>
            <a:r>
              <a:rPr lang="en-GB" sz="1100" dirty="0">
                <a:latin typeface="Arial"/>
                <a:ea typeface="Times New Roman"/>
                <a:cs typeface="Arial"/>
              </a:rPr>
              <a:t> </a:t>
            </a:r>
            <a:endParaRPr lang="en-GB" sz="1000" dirty="0">
              <a:latin typeface="Arial"/>
              <a:ea typeface="Times New Roman"/>
              <a:cs typeface="Times New Roman"/>
            </a:endParaRPr>
          </a:p>
          <a:p>
            <a:pPr marR="2088515" algn="just" eaLnBrk="0" hangingPunct="0">
              <a:spcAft>
                <a:spcPts val="0"/>
              </a:spcAft>
            </a:pPr>
            <a:r>
              <a:rPr lang="en-GB" sz="1100" spc="20" dirty="0">
                <a:latin typeface="Arial"/>
                <a:ea typeface="Times New Roman"/>
                <a:cs typeface="Arial"/>
              </a:rPr>
              <a:t>T</a:t>
            </a:r>
            <a:r>
              <a:rPr lang="en-GB" sz="1100" spc="-5" dirty="0">
                <a:latin typeface="Arial"/>
                <a:ea typeface="Times New Roman"/>
                <a:cs typeface="Arial"/>
              </a:rPr>
              <a:t>hi</a:t>
            </a:r>
            <a:r>
              <a:rPr lang="en-GB" sz="1100" dirty="0">
                <a:latin typeface="Arial"/>
                <a:ea typeface="Times New Roman"/>
                <a:cs typeface="Arial"/>
              </a:rPr>
              <a:t>s</a:t>
            </a:r>
            <a:r>
              <a:rPr lang="en-GB" sz="1100" spc="5" dirty="0">
                <a:latin typeface="Arial"/>
                <a:ea typeface="Times New Roman"/>
                <a:cs typeface="Arial"/>
              </a:rPr>
              <a:t> </a:t>
            </a:r>
            <a:r>
              <a:rPr lang="en-GB" sz="1100" spc="-20" dirty="0">
                <a:latin typeface="Arial"/>
                <a:ea typeface="Times New Roman"/>
                <a:cs typeface="Arial"/>
              </a:rPr>
              <a:t>S</a:t>
            </a:r>
            <a:r>
              <a:rPr lang="en-GB" sz="1100" spc="5" dirty="0">
                <a:latin typeface="Arial"/>
                <a:ea typeface="Times New Roman"/>
                <a:cs typeface="Arial"/>
              </a:rPr>
              <a:t>t</a:t>
            </a:r>
            <a:r>
              <a:rPr lang="en-GB" sz="1100" spc="-5" dirty="0">
                <a:latin typeface="Arial"/>
                <a:ea typeface="Times New Roman"/>
                <a:cs typeface="Arial"/>
              </a:rPr>
              <a:t>a</a:t>
            </a:r>
            <a:r>
              <a:rPr lang="en-GB" sz="1100" spc="-10" dirty="0">
                <a:latin typeface="Arial"/>
                <a:ea typeface="Times New Roman"/>
                <a:cs typeface="Arial"/>
              </a:rPr>
              <a:t>t</a:t>
            </a:r>
            <a:r>
              <a:rPr lang="en-GB" sz="1100" spc="-15" dirty="0">
                <a:latin typeface="Arial"/>
                <a:ea typeface="Times New Roman"/>
                <a:cs typeface="Arial"/>
              </a:rPr>
              <a:t>e</a:t>
            </a:r>
            <a:r>
              <a:rPr lang="en-GB" sz="1100" dirty="0">
                <a:latin typeface="Arial"/>
                <a:ea typeface="Times New Roman"/>
                <a:cs typeface="Arial"/>
              </a:rPr>
              <a:t>me</a:t>
            </a:r>
            <a:r>
              <a:rPr lang="en-GB" sz="1100" spc="-5" dirty="0">
                <a:latin typeface="Arial"/>
                <a:ea typeface="Times New Roman"/>
                <a:cs typeface="Arial"/>
              </a:rPr>
              <a:t>n</a:t>
            </a:r>
            <a:r>
              <a:rPr lang="en-GB" sz="1100" dirty="0">
                <a:latin typeface="Arial"/>
                <a:ea typeface="Times New Roman"/>
                <a:cs typeface="Arial"/>
              </a:rPr>
              <a:t>t</a:t>
            </a:r>
            <a:r>
              <a:rPr lang="en-GB" sz="1100" spc="-5" dirty="0">
                <a:latin typeface="Arial"/>
                <a:ea typeface="Times New Roman"/>
                <a:cs typeface="Arial"/>
              </a:rPr>
              <a:t> </a:t>
            </a:r>
            <a:r>
              <a:rPr lang="en-GB" sz="1100" dirty="0">
                <a:latin typeface="Arial"/>
                <a:ea typeface="Times New Roman"/>
                <a:cs typeface="Arial"/>
              </a:rPr>
              <a:t>c</a:t>
            </a:r>
            <a:r>
              <a:rPr lang="en-GB" sz="1100" spc="-30" dirty="0">
                <a:latin typeface="Arial"/>
                <a:ea typeface="Times New Roman"/>
                <a:cs typeface="Arial"/>
              </a:rPr>
              <a:t>o</a:t>
            </a:r>
            <a:r>
              <a:rPr lang="en-GB" sz="1100" dirty="0">
                <a:latin typeface="Arial"/>
                <a:ea typeface="Times New Roman"/>
                <a:cs typeface="Arial"/>
              </a:rPr>
              <a:t>m</a:t>
            </a:r>
            <a:r>
              <a:rPr lang="en-GB" sz="1100" spc="-5" dirty="0">
                <a:latin typeface="Arial"/>
                <a:ea typeface="Times New Roman"/>
                <a:cs typeface="Arial"/>
              </a:rPr>
              <a:t>plie</a:t>
            </a:r>
            <a:r>
              <a:rPr lang="en-GB" sz="1100" dirty="0">
                <a:latin typeface="Arial"/>
                <a:ea typeface="Times New Roman"/>
                <a:cs typeface="Arial"/>
              </a:rPr>
              <a:t>s</a:t>
            </a:r>
            <a:r>
              <a:rPr lang="en-GB" sz="1100" spc="5" dirty="0">
                <a:latin typeface="Arial"/>
                <a:ea typeface="Times New Roman"/>
                <a:cs typeface="Arial"/>
              </a:rPr>
              <a:t> </a:t>
            </a:r>
            <a:r>
              <a:rPr lang="en-GB" sz="1100" spc="-30" dirty="0">
                <a:latin typeface="Arial"/>
                <a:ea typeface="Times New Roman"/>
                <a:cs typeface="Arial"/>
              </a:rPr>
              <a:t>w</a:t>
            </a:r>
            <a:r>
              <a:rPr lang="en-GB" sz="1100" spc="-5" dirty="0">
                <a:latin typeface="Arial"/>
                <a:ea typeface="Times New Roman"/>
                <a:cs typeface="Arial"/>
              </a:rPr>
              <a:t>i</a:t>
            </a:r>
            <a:r>
              <a:rPr lang="en-GB" sz="1100" spc="5" dirty="0">
                <a:latin typeface="Arial"/>
                <a:ea typeface="Times New Roman"/>
                <a:cs typeface="Arial"/>
              </a:rPr>
              <a:t>t</a:t>
            </a:r>
            <a:r>
              <a:rPr lang="en-GB" sz="1100" dirty="0">
                <a:latin typeface="Arial"/>
                <a:ea typeface="Times New Roman"/>
                <a:cs typeface="Arial"/>
              </a:rPr>
              <a:t>h </a:t>
            </a:r>
            <a:r>
              <a:rPr lang="en-GB" sz="1100" spc="-5" dirty="0">
                <a:latin typeface="Arial"/>
                <a:ea typeface="Times New Roman"/>
                <a:cs typeface="Arial"/>
              </a:rPr>
              <a:t>al</a:t>
            </a:r>
            <a:r>
              <a:rPr lang="en-GB" sz="1100" dirty="0">
                <a:latin typeface="Arial"/>
                <a:ea typeface="Times New Roman"/>
                <a:cs typeface="Arial"/>
              </a:rPr>
              <a:t>l s</a:t>
            </a:r>
            <a:r>
              <a:rPr lang="en-GB" sz="1100" spc="5" dirty="0">
                <a:latin typeface="Arial"/>
                <a:ea typeface="Times New Roman"/>
                <a:cs typeface="Arial"/>
              </a:rPr>
              <a:t>t</a:t>
            </a:r>
            <a:r>
              <a:rPr lang="en-GB" sz="1100" spc="-5" dirty="0">
                <a:latin typeface="Arial"/>
                <a:ea typeface="Times New Roman"/>
                <a:cs typeface="Arial"/>
              </a:rPr>
              <a:t>a</a:t>
            </a:r>
            <a:r>
              <a:rPr lang="en-GB" sz="1100" spc="5" dirty="0">
                <a:latin typeface="Arial"/>
                <a:ea typeface="Times New Roman"/>
                <a:cs typeface="Arial"/>
              </a:rPr>
              <a:t>t</a:t>
            </a:r>
            <a:r>
              <a:rPr lang="en-GB" sz="1100" spc="-15" dirty="0">
                <a:latin typeface="Arial"/>
                <a:ea typeface="Times New Roman"/>
                <a:cs typeface="Arial"/>
              </a:rPr>
              <a:t>u</a:t>
            </a:r>
            <a:r>
              <a:rPr lang="en-GB" sz="1100" spc="5" dirty="0">
                <a:latin typeface="Arial"/>
                <a:ea typeface="Times New Roman"/>
                <a:cs typeface="Arial"/>
              </a:rPr>
              <a:t>t</a:t>
            </a:r>
            <a:r>
              <a:rPr lang="en-GB" sz="1100" spc="-5" dirty="0">
                <a:latin typeface="Arial"/>
                <a:ea typeface="Times New Roman"/>
                <a:cs typeface="Arial"/>
              </a:rPr>
              <a:t>o</a:t>
            </a:r>
            <a:r>
              <a:rPr lang="en-GB" sz="1100" dirty="0">
                <a:latin typeface="Arial"/>
                <a:ea typeface="Times New Roman"/>
                <a:cs typeface="Arial"/>
              </a:rPr>
              <a:t>ry</a:t>
            </a:r>
            <a:r>
              <a:rPr lang="en-GB" sz="1100" spc="-10" dirty="0">
                <a:latin typeface="Arial"/>
                <a:ea typeface="Times New Roman"/>
                <a:cs typeface="Arial"/>
              </a:rPr>
              <a:t> </a:t>
            </a:r>
            <a:r>
              <a:rPr lang="en-GB" sz="1100" spc="-5" dirty="0">
                <a:latin typeface="Arial"/>
                <a:ea typeface="Times New Roman"/>
                <a:cs typeface="Arial"/>
              </a:rPr>
              <a:t>an</a:t>
            </a:r>
            <a:r>
              <a:rPr lang="en-GB" sz="1100" dirty="0">
                <a:latin typeface="Arial"/>
                <a:ea typeface="Times New Roman"/>
                <a:cs typeface="Arial"/>
              </a:rPr>
              <a:t>d </a:t>
            </a:r>
            <a:r>
              <a:rPr lang="en-GB" sz="1100" spc="-20" dirty="0">
                <a:latin typeface="Arial"/>
                <a:ea typeface="Times New Roman"/>
                <a:cs typeface="Arial"/>
              </a:rPr>
              <a:t>l</a:t>
            </a:r>
            <a:r>
              <a:rPr lang="en-GB" sz="1100" spc="-30" dirty="0">
                <a:latin typeface="Arial"/>
                <a:ea typeface="Times New Roman"/>
                <a:cs typeface="Arial"/>
              </a:rPr>
              <a:t>e</a:t>
            </a:r>
            <a:r>
              <a:rPr lang="en-GB" sz="1100" dirty="0">
                <a:latin typeface="Arial"/>
                <a:ea typeface="Times New Roman"/>
                <a:cs typeface="Arial"/>
              </a:rPr>
              <a:t>g</a:t>
            </a:r>
            <a:r>
              <a:rPr lang="en-GB" sz="1100" spc="-5" dirty="0">
                <a:latin typeface="Arial"/>
                <a:ea typeface="Times New Roman"/>
                <a:cs typeface="Arial"/>
              </a:rPr>
              <a:t>a</a:t>
            </a:r>
            <a:r>
              <a:rPr lang="en-GB" sz="1100" dirty="0">
                <a:latin typeface="Arial"/>
                <a:ea typeface="Times New Roman"/>
                <a:cs typeface="Arial"/>
              </a:rPr>
              <a:t>l r</a:t>
            </a:r>
            <a:r>
              <a:rPr lang="en-GB" sz="1100" spc="-30" dirty="0">
                <a:latin typeface="Arial"/>
                <a:ea typeface="Times New Roman"/>
                <a:cs typeface="Arial"/>
              </a:rPr>
              <a:t>e</a:t>
            </a:r>
            <a:r>
              <a:rPr lang="en-GB" sz="1100" spc="20" dirty="0">
                <a:latin typeface="Arial"/>
                <a:ea typeface="Times New Roman"/>
                <a:cs typeface="Arial"/>
              </a:rPr>
              <a:t>q</a:t>
            </a:r>
            <a:r>
              <a:rPr lang="en-GB" sz="1100" spc="-5" dirty="0">
                <a:latin typeface="Arial"/>
                <a:ea typeface="Times New Roman"/>
                <a:cs typeface="Arial"/>
              </a:rPr>
              <a:t>ui</a:t>
            </a:r>
            <a:r>
              <a:rPr lang="en-GB" sz="1100" dirty="0">
                <a:latin typeface="Arial"/>
                <a:ea typeface="Times New Roman"/>
                <a:cs typeface="Arial"/>
              </a:rPr>
              <a:t>r</a:t>
            </a:r>
            <a:r>
              <a:rPr lang="en-GB" sz="1100" spc="-5" dirty="0">
                <a:latin typeface="Arial"/>
                <a:ea typeface="Times New Roman"/>
                <a:cs typeface="Arial"/>
              </a:rPr>
              <a:t>e</a:t>
            </a:r>
            <a:r>
              <a:rPr lang="en-GB" sz="1100" dirty="0">
                <a:latin typeface="Arial"/>
                <a:ea typeface="Times New Roman"/>
                <a:cs typeface="Arial"/>
              </a:rPr>
              <a:t>m</a:t>
            </a:r>
            <a:r>
              <a:rPr lang="en-GB" sz="1100" spc="-5" dirty="0">
                <a:latin typeface="Arial"/>
                <a:ea typeface="Times New Roman"/>
                <a:cs typeface="Arial"/>
              </a:rPr>
              <a:t>e</a:t>
            </a:r>
            <a:r>
              <a:rPr lang="en-GB" sz="1100" spc="-15" dirty="0">
                <a:latin typeface="Arial"/>
                <a:ea typeface="Times New Roman"/>
                <a:cs typeface="Arial"/>
              </a:rPr>
              <a:t>n</a:t>
            </a:r>
            <a:r>
              <a:rPr lang="en-GB" sz="1100" spc="5" dirty="0">
                <a:latin typeface="Arial"/>
                <a:ea typeface="Times New Roman"/>
                <a:cs typeface="Arial"/>
              </a:rPr>
              <a:t>t</a:t>
            </a:r>
            <a:r>
              <a:rPr lang="en-GB" sz="1100" spc="-25" dirty="0">
                <a:latin typeface="Arial"/>
                <a:ea typeface="Times New Roman"/>
                <a:cs typeface="Arial"/>
              </a:rPr>
              <a:t>s</a:t>
            </a:r>
            <a:r>
              <a:rPr lang="en-GB" sz="1100" dirty="0">
                <a:latin typeface="Arial"/>
                <a:ea typeface="Times New Roman"/>
                <a:cs typeface="Arial"/>
              </a:rPr>
              <a:t>.</a:t>
            </a:r>
            <a:endParaRPr lang="en-GB" sz="1000" dirty="0">
              <a:latin typeface="Arial"/>
              <a:ea typeface="Times New Roman"/>
              <a:cs typeface="Times New Roman"/>
            </a:endParaRPr>
          </a:p>
          <a:p>
            <a:pPr eaLnBrk="0" hangingPunct="0"/>
            <a:r>
              <a:rPr lang="en-GB" sz="1100" dirty="0">
                <a:latin typeface="Arial"/>
                <a:ea typeface="Times New Roman"/>
                <a:cs typeface="Arial"/>
              </a:rPr>
              <a:t> </a:t>
            </a:r>
            <a:endParaRPr lang="en-GB" sz="1000" dirty="0">
              <a:latin typeface="Arial"/>
              <a:ea typeface="Times New Roman"/>
              <a:cs typeface="Times New Roman"/>
            </a:endParaRPr>
          </a:p>
          <a:p>
            <a:pPr marR="237490" algn="just" eaLnBrk="0" hangingPunct="0">
              <a:spcAft>
                <a:spcPts val="0"/>
              </a:spcAft>
            </a:pPr>
            <a:r>
              <a:rPr lang="en-GB" sz="1100" spc="5" dirty="0">
                <a:latin typeface="Arial"/>
                <a:ea typeface="Times New Roman"/>
                <a:cs typeface="Arial"/>
              </a:rPr>
              <a:t>I</a:t>
            </a:r>
            <a:r>
              <a:rPr lang="en-GB" sz="1100" dirty="0">
                <a:latin typeface="Arial"/>
                <a:ea typeface="Times New Roman"/>
                <a:cs typeface="Arial"/>
              </a:rPr>
              <a:t>n </a:t>
            </a:r>
            <a:r>
              <a:rPr lang="en-GB" sz="1100" spc="5" dirty="0">
                <a:latin typeface="Arial"/>
                <a:ea typeface="Times New Roman"/>
                <a:cs typeface="Arial"/>
              </a:rPr>
              <a:t>t</a:t>
            </a:r>
            <a:r>
              <a:rPr lang="en-GB" sz="1100" spc="-5" dirty="0">
                <a:latin typeface="Arial"/>
                <a:ea typeface="Times New Roman"/>
                <a:cs typeface="Arial"/>
              </a:rPr>
              <a:t>hi</a:t>
            </a:r>
            <a:r>
              <a:rPr lang="en-GB" sz="1100" dirty="0">
                <a:latin typeface="Arial"/>
                <a:ea typeface="Times New Roman"/>
                <a:cs typeface="Arial"/>
              </a:rPr>
              <a:t>s </a:t>
            </a:r>
            <a:r>
              <a:rPr lang="en-GB" sz="1100" spc="-5" dirty="0">
                <a:latin typeface="Arial"/>
                <a:ea typeface="Times New Roman"/>
                <a:cs typeface="Arial"/>
              </a:rPr>
              <a:t>poli</a:t>
            </a:r>
            <a:r>
              <a:rPr lang="en-GB" sz="1100" dirty="0">
                <a:latin typeface="Arial"/>
                <a:ea typeface="Times New Roman"/>
                <a:cs typeface="Arial"/>
              </a:rPr>
              <a:t>cy</a:t>
            </a:r>
            <a:r>
              <a:rPr lang="en-GB" sz="1100" spc="290" dirty="0">
                <a:latin typeface="Arial"/>
                <a:ea typeface="Times New Roman"/>
                <a:cs typeface="Arial"/>
              </a:rPr>
              <a:t> </a:t>
            </a:r>
            <a:r>
              <a:rPr lang="en-GB" sz="1100" spc="-30" dirty="0">
                <a:latin typeface="Arial"/>
                <a:ea typeface="Times New Roman"/>
                <a:cs typeface="Arial"/>
              </a:rPr>
              <a:t>w</a:t>
            </a:r>
            <a:r>
              <a:rPr lang="en-GB" sz="1100" dirty="0">
                <a:latin typeface="Arial"/>
                <a:ea typeface="Times New Roman"/>
                <a:cs typeface="Arial"/>
              </a:rPr>
              <a:t>e</a:t>
            </a:r>
            <a:r>
              <a:rPr lang="en-GB" sz="1100" spc="300" dirty="0">
                <a:latin typeface="Arial"/>
                <a:ea typeface="Times New Roman"/>
                <a:cs typeface="Arial"/>
              </a:rPr>
              <a:t> </a:t>
            </a:r>
            <a:r>
              <a:rPr lang="en-GB" sz="1100" dirty="0">
                <a:latin typeface="Arial"/>
                <a:ea typeface="Times New Roman"/>
                <a:cs typeface="Arial"/>
              </a:rPr>
              <a:t>use</a:t>
            </a:r>
            <a:r>
              <a:rPr lang="en-GB" sz="1100" spc="300" dirty="0">
                <a:latin typeface="Arial"/>
                <a:ea typeface="Times New Roman"/>
                <a:cs typeface="Arial"/>
              </a:rPr>
              <a:t> </a:t>
            </a:r>
            <a:r>
              <a:rPr lang="en-GB" sz="1100" spc="-10" dirty="0">
                <a:latin typeface="Arial"/>
                <a:ea typeface="Times New Roman"/>
                <a:cs typeface="Arial"/>
              </a:rPr>
              <a:t>t</a:t>
            </a:r>
            <a:r>
              <a:rPr lang="en-GB" sz="1100" spc="-5" dirty="0">
                <a:latin typeface="Arial"/>
                <a:ea typeface="Times New Roman"/>
                <a:cs typeface="Arial"/>
              </a:rPr>
              <a:t>h</a:t>
            </a:r>
            <a:r>
              <a:rPr lang="en-GB" sz="1100" dirty="0">
                <a:latin typeface="Arial"/>
                <a:ea typeface="Times New Roman"/>
                <a:cs typeface="Arial"/>
              </a:rPr>
              <a:t>e </a:t>
            </a:r>
            <a:r>
              <a:rPr lang="en-GB" sz="1100" spc="5" dirty="0">
                <a:latin typeface="Arial"/>
                <a:ea typeface="Times New Roman"/>
                <a:cs typeface="Arial"/>
              </a:rPr>
              <a:t>t</a:t>
            </a:r>
            <a:r>
              <a:rPr lang="en-GB" sz="1100" spc="-5" dirty="0">
                <a:latin typeface="Arial"/>
                <a:ea typeface="Times New Roman"/>
                <a:cs typeface="Arial"/>
              </a:rPr>
              <a:t>e</a:t>
            </a:r>
            <a:r>
              <a:rPr lang="en-GB" sz="1100" spc="-10" dirty="0">
                <a:latin typeface="Arial"/>
                <a:ea typeface="Times New Roman"/>
                <a:cs typeface="Arial"/>
              </a:rPr>
              <a:t>r</a:t>
            </a:r>
            <a:r>
              <a:rPr lang="en-GB" sz="1100" dirty="0">
                <a:latin typeface="Arial"/>
                <a:ea typeface="Times New Roman"/>
                <a:cs typeface="Arial"/>
              </a:rPr>
              <a:t>m </a:t>
            </a:r>
            <a:r>
              <a:rPr lang="en-GB" sz="1100" spc="-10" dirty="0">
                <a:latin typeface="Arial"/>
                <a:ea typeface="Times New Roman"/>
                <a:cs typeface="Arial"/>
              </a:rPr>
              <a:t>“</a:t>
            </a:r>
            <a:r>
              <a:rPr lang="en-GB" sz="1100" spc="-5" dirty="0">
                <a:latin typeface="Arial"/>
                <a:ea typeface="Times New Roman"/>
                <a:cs typeface="Arial"/>
              </a:rPr>
              <a:t>Senio</a:t>
            </a:r>
            <a:r>
              <a:rPr lang="en-GB" sz="1100" dirty="0">
                <a:latin typeface="Arial"/>
                <a:ea typeface="Times New Roman"/>
                <a:cs typeface="Arial"/>
              </a:rPr>
              <a:t>r </a:t>
            </a:r>
            <a:r>
              <a:rPr lang="en-GB" sz="1100" spc="-45" dirty="0">
                <a:latin typeface="Arial"/>
                <a:ea typeface="Times New Roman"/>
                <a:cs typeface="Arial"/>
              </a:rPr>
              <a:t>M</a:t>
            </a:r>
            <a:r>
              <a:rPr lang="en-GB" sz="1100" spc="-5" dirty="0">
                <a:latin typeface="Arial"/>
                <a:ea typeface="Times New Roman"/>
                <a:cs typeface="Arial"/>
              </a:rPr>
              <a:t>ana</a:t>
            </a:r>
            <a:r>
              <a:rPr lang="en-GB" sz="1100" spc="10" dirty="0">
                <a:latin typeface="Arial"/>
                <a:ea typeface="Times New Roman"/>
                <a:cs typeface="Arial"/>
              </a:rPr>
              <a:t>g</a:t>
            </a:r>
            <a:r>
              <a:rPr lang="en-GB" sz="1100" spc="-5" dirty="0">
                <a:latin typeface="Arial"/>
                <a:ea typeface="Times New Roman"/>
                <a:cs typeface="Arial"/>
              </a:rPr>
              <a:t>e</a:t>
            </a:r>
            <a:r>
              <a:rPr lang="en-GB" sz="1100" spc="-10" dirty="0">
                <a:latin typeface="Arial"/>
                <a:ea typeface="Times New Roman"/>
                <a:cs typeface="Arial"/>
              </a:rPr>
              <a:t>r</a:t>
            </a:r>
            <a:r>
              <a:rPr lang="en-GB" sz="1100" dirty="0">
                <a:latin typeface="Arial"/>
                <a:ea typeface="Times New Roman"/>
                <a:cs typeface="Arial"/>
              </a:rPr>
              <a:t>” </a:t>
            </a:r>
            <a:r>
              <a:rPr lang="en-GB" sz="1100" spc="5" dirty="0">
                <a:latin typeface="Arial"/>
                <a:ea typeface="Times New Roman"/>
                <a:cs typeface="Arial"/>
              </a:rPr>
              <a:t>t</a:t>
            </a:r>
            <a:r>
              <a:rPr lang="en-GB" sz="1100" dirty="0">
                <a:latin typeface="Arial"/>
                <a:ea typeface="Times New Roman"/>
                <a:cs typeface="Arial"/>
              </a:rPr>
              <a:t>o</a:t>
            </a:r>
            <a:r>
              <a:rPr lang="en-GB" sz="1100" spc="275" dirty="0">
                <a:latin typeface="Arial"/>
                <a:ea typeface="Times New Roman"/>
                <a:cs typeface="Arial"/>
              </a:rPr>
              <a:t> </a:t>
            </a:r>
            <a:r>
              <a:rPr lang="en-GB" sz="1100" dirty="0">
                <a:latin typeface="Arial"/>
                <a:ea typeface="Times New Roman"/>
                <a:cs typeface="Arial"/>
              </a:rPr>
              <a:t>m</a:t>
            </a:r>
            <a:r>
              <a:rPr lang="en-GB" sz="1100" spc="-5" dirty="0">
                <a:latin typeface="Arial"/>
                <a:ea typeface="Times New Roman"/>
                <a:cs typeface="Arial"/>
              </a:rPr>
              <a:t>ea</a:t>
            </a:r>
            <a:r>
              <a:rPr lang="en-GB" sz="1100" dirty="0">
                <a:latin typeface="Arial"/>
                <a:ea typeface="Times New Roman"/>
                <a:cs typeface="Arial"/>
              </a:rPr>
              <a:t>n</a:t>
            </a:r>
            <a:r>
              <a:rPr lang="en-GB" sz="1100" spc="300" dirty="0">
                <a:latin typeface="Arial"/>
                <a:ea typeface="Times New Roman"/>
                <a:cs typeface="Arial"/>
              </a:rPr>
              <a:t> </a:t>
            </a:r>
            <a:r>
              <a:rPr lang="en-GB" sz="1100" spc="5" dirty="0">
                <a:latin typeface="Arial"/>
                <a:ea typeface="Times New Roman"/>
                <a:cs typeface="Arial"/>
              </a:rPr>
              <a:t>t</a:t>
            </a:r>
            <a:r>
              <a:rPr lang="en-GB" sz="1100" spc="-5" dirty="0">
                <a:latin typeface="Arial"/>
                <a:ea typeface="Times New Roman"/>
                <a:cs typeface="Arial"/>
              </a:rPr>
              <a:t>h</a:t>
            </a:r>
            <a:r>
              <a:rPr lang="en-GB" sz="1100" dirty="0">
                <a:latin typeface="Arial"/>
                <a:ea typeface="Times New Roman"/>
                <a:cs typeface="Arial"/>
              </a:rPr>
              <a:t>e</a:t>
            </a:r>
            <a:r>
              <a:rPr lang="en-GB" sz="1100" spc="300" dirty="0">
                <a:latin typeface="Arial"/>
                <a:ea typeface="Times New Roman"/>
                <a:cs typeface="Arial"/>
              </a:rPr>
              <a:t> </a:t>
            </a:r>
            <a:r>
              <a:rPr lang="en-GB" sz="1100" spc="-15" dirty="0">
                <a:latin typeface="Arial"/>
                <a:ea typeface="Times New Roman"/>
                <a:cs typeface="Arial"/>
              </a:rPr>
              <a:t>s</a:t>
            </a:r>
            <a:r>
              <a:rPr lang="en-GB" sz="1100" spc="-5" dirty="0">
                <a:latin typeface="Arial"/>
                <a:ea typeface="Times New Roman"/>
                <a:cs typeface="Arial"/>
              </a:rPr>
              <a:t>a</a:t>
            </a:r>
            <a:r>
              <a:rPr lang="en-GB" sz="1100" dirty="0">
                <a:latin typeface="Arial"/>
                <a:ea typeface="Times New Roman"/>
                <a:cs typeface="Arial"/>
              </a:rPr>
              <a:t>me</a:t>
            </a:r>
            <a:r>
              <a:rPr lang="en-GB" sz="1100" spc="295" dirty="0">
                <a:latin typeface="Arial"/>
                <a:ea typeface="Times New Roman"/>
                <a:cs typeface="Arial"/>
              </a:rPr>
              <a:t> </a:t>
            </a:r>
            <a:r>
              <a:rPr lang="en-GB" sz="1100" spc="-5" dirty="0">
                <a:latin typeface="Arial"/>
                <a:ea typeface="Times New Roman"/>
                <a:cs typeface="Arial"/>
              </a:rPr>
              <a:t>a</a:t>
            </a:r>
            <a:r>
              <a:rPr lang="en-GB" sz="1100" dirty="0">
                <a:latin typeface="Arial"/>
                <a:ea typeface="Times New Roman"/>
                <a:cs typeface="Arial"/>
              </a:rPr>
              <a:t>s</a:t>
            </a:r>
            <a:r>
              <a:rPr lang="en-GB" sz="1100" spc="295" dirty="0">
                <a:latin typeface="Arial"/>
                <a:ea typeface="Times New Roman"/>
                <a:cs typeface="Arial"/>
              </a:rPr>
              <a:t> </a:t>
            </a:r>
            <a:r>
              <a:rPr lang="en-GB" sz="1100" dirty="0">
                <a:latin typeface="Arial"/>
                <a:ea typeface="Times New Roman"/>
                <a:cs typeface="Arial"/>
              </a:rPr>
              <a:t>“c</a:t>
            </a:r>
            <a:r>
              <a:rPr lang="en-GB" sz="1100" spc="-5" dirty="0">
                <a:latin typeface="Arial"/>
                <a:ea typeface="Times New Roman"/>
                <a:cs typeface="Arial"/>
              </a:rPr>
              <a:t>hi</a:t>
            </a:r>
            <a:r>
              <a:rPr lang="en-GB" sz="1100" spc="-30" dirty="0">
                <a:latin typeface="Arial"/>
                <a:ea typeface="Times New Roman"/>
                <a:cs typeface="Arial"/>
              </a:rPr>
              <a:t>e</a:t>
            </a:r>
            <a:r>
              <a:rPr lang="en-GB" sz="1100" dirty="0">
                <a:latin typeface="Arial"/>
                <a:ea typeface="Times New Roman"/>
                <a:cs typeface="Arial"/>
              </a:rPr>
              <a:t>f</a:t>
            </a:r>
            <a:r>
              <a:rPr lang="en-GB" sz="1100" spc="25" dirty="0">
                <a:latin typeface="Arial"/>
                <a:ea typeface="Times New Roman"/>
                <a:cs typeface="Arial"/>
              </a:rPr>
              <a:t> </a:t>
            </a:r>
            <a:r>
              <a:rPr lang="en-GB" sz="1100" spc="-30" dirty="0">
                <a:latin typeface="Arial"/>
                <a:ea typeface="Times New Roman"/>
                <a:cs typeface="Arial"/>
              </a:rPr>
              <a:t>o</a:t>
            </a:r>
            <a:r>
              <a:rPr lang="en-GB" sz="1100" spc="5" dirty="0">
                <a:latin typeface="Arial"/>
                <a:ea typeface="Times New Roman"/>
                <a:cs typeface="Arial"/>
              </a:rPr>
              <a:t>f</a:t>
            </a:r>
            <a:r>
              <a:rPr lang="en-GB" sz="1100" spc="15" dirty="0">
                <a:latin typeface="Arial"/>
                <a:ea typeface="Times New Roman"/>
                <a:cs typeface="Arial"/>
              </a:rPr>
              <a:t>f</a:t>
            </a:r>
            <a:r>
              <a:rPr lang="en-GB" sz="1100" spc="-20" dirty="0">
                <a:latin typeface="Arial"/>
                <a:ea typeface="Times New Roman"/>
                <a:cs typeface="Arial"/>
              </a:rPr>
              <a:t>i</a:t>
            </a:r>
            <a:r>
              <a:rPr lang="en-GB" sz="1100" dirty="0">
                <a:latin typeface="Arial"/>
                <a:ea typeface="Times New Roman"/>
                <a:cs typeface="Arial"/>
              </a:rPr>
              <a:t>c</a:t>
            </a:r>
            <a:r>
              <a:rPr lang="en-GB" sz="1100" spc="-5" dirty="0">
                <a:latin typeface="Arial"/>
                <a:ea typeface="Times New Roman"/>
                <a:cs typeface="Arial"/>
              </a:rPr>
              <a:t>e</a:t>
            </a:r>
            <a:r>
              <a:rPr lang="en-GB" sz="1100" spc="-10" dirty="0">
                <a:latin typeface="Arial"/>
                <a:ea typeface="Times New Roman"/>
                <a:cs typeface="Arial"/>
              </a:rPr>
              <a:t>r</a:t>
            </a:r>
            <a:r>
              <a:rPr lang="en-GB" sz="1100" dirty="0">
                <a:latin typeface="Arial"/>
                <a:ea typeface="Times New Roman"/>
                <a:cs typeface="Arial"/>
              </a:rPr>
              <a:t>” </a:t>
            </a:r>
            <a:r>
              <a:rPr lang="en-GB" sz="1100" spc="-15" dirty="0">
                <a:latin typeface="Arial"/>
                <a:ea typeface="Times New Roman"/>
                <a:cs typeface="Arial"/>
              </a:rPr>
              <a:t>a</a:t>
            </a:r>
            <a:r>
              <a:rPr lang="en-GB" sz="1100" dirty="0">
                <a:latin typeface="Arial"/>
                <a:ea typeface="Times New Roman"/>
                <a:cs typeface="Arial"/>
              </a:rPr>
              <a:t>s d</a:t>
            </a:r>
            <a:r>
              <a:rPr lang="en-GB" sz="1100" spc="-5" dirty="0">
                <a:latin typeface="Arial"/>
                <a:ea typeface="Times New Roman"/>
                <a:cs typeface="Arial"/>
              </a:rPr>
              <a:t>e</a:t>
            </a:r>
            <a:r>
              <a:rPr lang="en-GB" sz="1100" dirty="0">
                <a:latin typeface="Arial"/>
                <a:ea typeface="Times New Roman"/>
                <a:cs typeface="Arial"/>
              </a:rPr>
              <a:t>scr</a:t>
            </a:r>
            <a:r>
              <a:rPr lang="en-GB" sz="1100" spc="-5" dirty="0">
                <a:latin typeface="Arial"/>
                <a:ea typeface="Times New Roman"/>
                <a:cs typeface="Arial"/>
              </a:rPr>
              <a:t>ibe</a:t>
            </a:r>
            <a:r>
              <a:rPr lang="en-GB" sz="1100" dirty="0">
                <a:latin typeface="Arial"/>
                <a:ea typeface="Times New Roman"/>
                <a:cs typeface="Arial"/>
              </a:rPr>
              <a:t>d</a:t>
            </a:r>
            <a:r>
              <a:rPr lang="en-GB" sz="1100" spc="215" dirty="0">
                <a:latin typeface="Arial"/>
                <a:ea typeface="Times New Roman"/>
                <a:cs typeface="Arial"/>
              </a:rPr>
              <a:t> </a:t>
            </a:r>
            <a:r>
              <a:rPr lang="en-GB" sz="1100" spc="-5" dirty="0">
                <a:latin typeface="Arial"/>
                <a:ea typeface="Times New Roman"/>
                <a:cs typeface="Arial"/>
              </a:rPr>
              <a:t>i</a:t>
            </a:r>
            <a:r>
              <a:rPr lang="en-GB" sz="1100" dirty="0">
                <a:latin typeface="Arial"/>
                <a:ea typeface="Times New Roman"/>
                <a:cs typeface="Arial"/>
              </a:rPr>
              <a:t>n</a:t>
            </a:r>
            <a:r>
              <a:rPr lang="en-GB" sz="1100" spc="215" dirty="0">
                <a:latin typeface="Arial"/>
                <a:ea typeface="Times New Roman"/>
                <a:cs typeface="Arial"/>
              </a:rPr>
              <a:t> </a:t>
            </a:r>
            <a:r>
              <a:rPr lang="en-GB" sz="1100" spc="-10" dirty="0">
                <a:latin typeface="Arial"/>
                <a:ea typeface="Times New Roman"/>
                <a:cs typeface="Arial"/>
              </a:rPr>
              <a:t>t</a:t>
            </a:r>
            <a:r>
              <a:rPr lang="en-GB" sz="1100" spc="-5" dirty="0">
                <a:latin typeface="Arial"/>
                <a:ea typeface="Times New Roman"/>
                <a:cs typeface="Arial"/>
              </a:rPr>
              <a:t>h</a:t>
            </a:r>
            <a:r>
              <a:rPr lang="en-GB" sz="1100" dirty="0">
                <a:latin typeface="Arial"/>
                <a:ea typeface="Times New Roman"/>
                <a:cs typeface="Arial"/>
              </a:rPr>
              <a:t>e</a:t>
            </a:r>
            <a:r>
              <a:rPr lang="en-GB" sz="1100" spc="215" dirty="0">
                <a:latin typeface="Arial"/>
                <a:ea typeface="Times New Roman"/>
                <a:cs typeface="Arial"/>
              </a:rPr>
              <a:t> </a:t>
            </a:r>
            <a:r>
              <a:rPr lang="en-GB" sz="1100" dirty="0">
                <a:latin typeface="Arial"/>
                <a:ea typeface="Times New Roman"/>
                <a:cs typeface="Arial"/>
              </a:rPr>
              <a:t>L</a:t>
            </a:r>
            <a:r>
              <a:rPr lang="en-GB" sz="1100" spc="-5" dirty="0">
                <a:latin typeface="Arial"/>
                <a:ea typeface="Times New Roman"/>
                <a:cs typeface="Arial"/>
              </a:rPr>
              <a:t>o</a:t>
            </a:r>
            <a:r>
              <a:rPr lang="en-GB" sz="1100" dirty="0">
                <a:latin typeface="Arial"/>
                <a:ea typeface="Times New Roman"/>
                <a:cs typeface="Arial"/>
              </a:rPr>
              <a:t>c</a:t>
            </a:r>
            <a:r>
              <a:rPr lang="en-GB" sz="1100" spc="-5" dirty="0">
                <a:latin typeface="Arial"/>
                <a:ea typeface="Times New Roman"/>
                <a:cs typeface="Arial"/>
              </a:rPr>
              <a:t>al</a:t>
            </a:r>
            <a:r>
              <a:rPr lang="en-GB" sz="1100" spc="-20" dirty="0">
                <a:latin typeface="Arial"/>
                <a:ea typeface="Times New Roman"/>
                <a:cs typeface="Arial"/>
              </a:rPr>
              <a:t>i</a:t>
            </a:r>
            <a:r>
              <a:rPr lang="en-GB" sz="1100" dirty="0">
                <a:latin typeface="Arial"/>
                <a:ea typeface="Times New Roman"/>
                <a:cs typeface="Arial"/>
              </a:rPr>
              <a:t>sm</a:t>
            </a:r>
            <a:r>
              <a:rPr lang="en-GB" sz="1100" spc="225" dirty="0">
                <a:latin typeface="Arial"/>
                <a:ea typeface="Times New Roman"/>
                <a:cs typeface="Arial"/>
              </a:rPr>
              <a:t> </a:t>
            </a:r>
            <a:r>
              <a:rPr lang="en-GB" sz="1100" spc="-5" dirty="0">
                <a:latin typeface="Arial"/>
                <a:ea typeface="Times New Roman"/>
                <a:cs typeface="Arial"/>
              </a:rPr>
              <a:t>A</a:t>
            </a:r>
            <a:r>
              <a:rPr lang="en-GB" sz="1100" dirty="0">
                <a:latin typeface="Arial"/>
                <a:ea typeface="Times New Roman"/>
                <a:cs typeface="Arial"/>
              </a:rPr>
              <a:t>ct</a:t>
            </a:r>
            <a:r>
              <a:rPr lang="en-GB" sz="1100" spc="225" dirty="0">
                <a:latin typeface="Arial"/>
                <a:ea typeface="Times New Roman"/>
                <a:cs typeface="Arial"/>
              </a:rPr>
              <a:t> </a:t>
            </a:r>
            <a:r>
              <a:rPr lang="en-GB" sz="1100" spc="-5" dirty="0">
                <a:latin typeface="Arial"/>
                <a:ea typeface="Times New Roman"/>
                <a:cs typeface="Arial"/>
              </a:rPr>
              <a:t>2011</a:t>
            </a:r>
            <a:r>
              <a:rPr lang="en-GB" sz="1100" dirty="0">
                <a:latin typeface="Arial"/>
                <a:ea typeface="Times New Roman"/>
                <a:cs typeface="Arial"/>
              </a:rPr>
              <a:t>.</a:t>
            </a:r>
            <a:r>
              <a:rPr lang="en-GB" sz="1100" spc="210" dirty="0">
                <a:latin typeface="Arial"/>
                <a:ea typeface="Times New Roman"/>
                <a:cs typeface="Arial"/>
              </a:rPr>
              <a:t> </a:t>
            </a:r>
            <a:r>
              <a:rPr lang="en-GB" sz="1100" spc="20" dirty="0">
                <a:latin typeface="Arial"/>
                <a:ea typeface="Times New Roman"/>
                <a:cs typeface="Arial"/>
              </a:rPr>
              <a:t>T</a:t>
            </a:r>
            <a:r>
              <a:rPr lang="en-GB" sz="1100" spc="-5" dirty="0">
                <a:latin typeface="Arial"/>
                <a:ea typeface="Times New Roman"/>
                <a:cs typeface="Arial"/>
              </a:rPr>
              <a:t>h</a:t>
            </a:r>
            <a:r>
              <a:rPr lang="en-GB" sz="1100" dirty="0">
                <a:latin typeface="Arial"/>
                <a:ea typeface="Times New Roman"/>
                <a:cs typeface="Arial"/>
              </a:rPr>
              <a:t>e</a:t>
            </a:r>
            <a:r>
              <a:rPr lang="en-GB" sz="1100" spc="210" dirty="0">
                <a:latin typeface="Arial"/>
                <a:ea typeface="Times New Roman"/>
                <a:cs typeface="Arial"/>
              </a:rPr>
              <a:t> </a:t>
            </a:r>
            <a:r>
              <a:rPr lang="en-GB" sz="1100" spc="-5" dirty="0">
                <a:latin typeface="Arial"/>
                <a:ea typeface="Times New Roman"/>
                <a:cs typeface="Arial"/>
              </a:rPr>
              <a:t>Co</a:t>
            </a:r>
            <a:r>
              <a:rPr lang="en-GB" sz="1100" spc="-15" dirty="0">
                <a:latin typeface="Arial"/>
                <a:ea typeface="Times New Roman"/>
                <a:cs typeface="Arial"/>
              </a:rPr>
              <a:t>un</a:t>
            </a:r>
            <a:r>
              <a:rPr lang="en-GB" sz="1100" dirty="0">
                <a:latin typeface="Arial"/>
                <a:ea typeface="Times New Roman"/>
                <a:cs typeface="Arial"/>
              </a:rPr>
              <a:t>c</a:t>
            </a:r>
            <a:r>
              <a:rPr lang="en-GB" sz="1100" spc="-5" dirty="0">
                <a:latin typeface="Arial"/>
                <a:ea typeface="Times New Roman"/>
                <a:cs typeface="Arial"/>
              </a:rPr>
              <a:t>i</a:t>
            </a:r>
            <a:r>
              <a:rPr lang="en-GB" sz="1100" dirty="0">
                <a:latin typeface="Arial"/>
                <a:ea typeface="Times New Roman"/>
                <a:cs typeface="Arial"/>
              </a:rPr>
              <a:t>l</a:t>
            </a:r>
            <a:r>
              <a:rPr lang="en-GB" sz="1100" spc="215" dirty="0">
                <a:latin typeface="Arial"/>
                <a:ea typeface="Times New Roman"/>
                <a:cs typeface="Arial"/>
              </a:rPr>
              <a:t> </a:t>
            </a:r>
            <a:r>
              <a:rPr lang="en-GB" sz="1100" spc="-5" dirty="0">
                <a:latin typeface="Arial"/>
                <a:ea typeface="Times New Roman"/>
                <a:cs typeface="Arial"/>
              </a:rPr>
              <a:t>al</a:t>
            </a:r>
            <a:r>
              <a:rPr lang="en-GB" sz="1100" dirty="0">
                <a:latin typeface="Arial"/>
                <a:ea typeface="Times New Roman"/>
                <a:cs typeface="Arial"/>
              </a:rPr>
              <a:t>r</a:t>
            </a:r>
            <a:r>
              <a:rPr lang="en-GB" sz="1100" spc="-5" dirty="0">
                <a:latin typeface="Arial"/>
                <a:ea typeface="Times New Roman"/>
                <a:cs typeface="Arial"/>
              </a:rPr>
              <a:t>ea</a:t>
            </a:r>
            <a:r>
              <a:rPr lang="en-GB" sz="1100" spc="10" dirty="0">
                <a:latin typeface="Arial"/>
                <a:ea typeface="Times New Roman"/>
                <a:cs typeface="Arial"/>
              </a:rPr>
              <a:t>d</a:t>
            </a:r>
            <a:r>
              <a:rPr lang="en-GB" sz="1100" dirty="0">
                <a:latin typeface="Arial"/>
                <a:ea typeface="Times New Roman"/>
                <a:cs typeface="Arial"/>
              </a:rPr>
              <a:t>y</a:t>
            </a:r>
            <a:r>
              <a:rPr lang="en-GB" sz="1100" spc="195" dirty="0">
                <a:latin typeface="Arial"/>
                <a:ea typeface="Times New Roman"/>
                <a:cs typeface="Arial"/>
              </a:rPr>
              <a:t> </a:t>
            </a:r>
            <a:r>
              <a:rPr lang="en-GB" sz="1100" dirty="0">
                <a:latin typeface="Arial"/>
                <a:ea typeface="Times New Roman"/>
                <a:cs typeface="Arial"/>
              </a:rPr>
              <a:t>se</a:t>
            </a:r>
            <a:r>
              <a:rPr lang="en-GB" sz="1100" spc="-5" dirty="0">
                <a:latin typeface="Arial"/>
                <a:ea typeface="Times New Roman"/>
                <a:cs typeface="Arial"/>
              </a:rPr>
              <a:t>p</a:t>
            </a:r>
            <a:r>
              <a:rPr lang="en-GB" sz="1100" dirty="0">
                <a:latin typeface="Arial"/>
                <a:ea typeface="Times New Roman"/>
                <a:cs typeface="Arial"/>
              </a:rPr>
              <a:t>ar</a:t>
            </a:r>
            <a:r>
              <a:rPr lang="en-GB" sz="1100" spc="-5" dirty="0">
                <a:latin typeface="Arial"/>
                <a:ea typeface="Times New Roman"/>
                <a:cs typeface="Arial"/>
              </a:rPr>
              <a:t>a</a:t>
            </a:r>
            <a:r>
              <a:rPr lang="en-GB" sz="1100" spc="5" dirty="0">
                <a:latin typeface="Arial"/>
                <a:ea typeface="Times New Roman"/>
                <a:cs typeface="Arial"/>
              </a:rPr>
              <a:t>t</a:t>
            </a:r>
            <a:r>
              <a:rPr lang="en-GB" sz="1100" spc="-5" dirty="0">
                <a:latin typeface="Arial"/>
                <a:ea typeface="Times New Roman"/>
                <a:cs typeface="Arial"/>
              </a:rPr>
              <a:t>el</a:t>
            </a:r>
            <a:r>
              <a:rPr lang="en-GB" sz="1100" dirty="0">
                <a:latin typeface="Arial"/>
                <a:ea typeface="Times New Roman"/>
                <a:cs typeface="Arial"/>
              </a:rPr>
              <a:t>y</a:t>
            </a:r>
            <a:r>
              <a:rPr lang="en-GB" sz="1100" spc="195" dirty="0">
                <a:latin typeface="Arial"/>
                <a:ea typeface="Times New Roman"/>
                <a:cs typeface="Arial"/>
              </a:rPr>
              <a:t> </a:t>
            </a:r>
            <a:r>
              <a:rPr lang="en-GB" sz="1100" dirty="0">
                <a:latin typeface="Arial"/>
                <a:ea typeface="Times New Roman"/>
                <a:cs typeface="Arial"/>
              </a:rPr>
              <a:t>p</a:t>
            </a:r>
            <a:r>
              <a:rPr lang="en-GB" sz="1100" spc="10" dirty="0">
                <a:latin typeface="Arial"/>
                <a:ea typeface="Times New Roman"/>
                <a:cs typeface="Arial"/>
              </a:rPr>
              <a:t>u</a:t>
            </a:r>
            <a:r>
              <a:rPr lang="en-GB" sz="1100" dirty="0">
                <a:latin typeface="Arial"/>
                <a:ea typeface="Times New Roman"/>
                <a:cs typeface="Arial"/>
              </a:rPr>
              <a:t>b</a:t>
            </a:r>
            <a:r>
              <a:rPr lang="en-GB" sz="1100" spc="-5" dirty="0">
                <a:latin typeface="Arial"/>
                <a:ea typeface="Times New Roman"/>
                <a:cs typeface="Arial"/>
              </a:rPr>
              <a:t>li</a:t>
            </a:r>
            <a:r>
              <a:rPr lang="en-GB" sz="1100" dirty="0">
                <a:latin typeface="Arial"/>
                <a:ea typeface="Times New Roman"/>
                <a:cs typeface="Arial"/>
              </a:rPr>
              <a:t>sh</a:t>
            </a:r>
            <a:r>
              <a:rPr lang="en-GB" sz="1100" spc="-5" dirty="0">
                <a:latin typeface="Arial"/>
                <a:ea typeface="Times New Roman"/>
                <a:cs typeface="Arial"/>
              </a:rPr>
              <a:t>e</a:t>
            </a:r>
            <a:r>
              <a:rPr lang="en-GB" sz="1100" dirty="0">
                <a:latin typeface="Arial"/>
                <a:ea typeface="Times New Roman"/>
                <a:cs typeface="Arial"/>
              </a:rPr>
              <a:t>s</a:t>
            </a:r>
            <a:r>
              <a:rPr lang="en-GB" sz="1100" spc="220" dirty="0">
                <a:latin typeface="Arial"/>
                <a:ea typeface="Times New Roman"/>
                <a:cs typeface="Arial"/>
              </a:rPr>
              <a:t> </a:t>
            </a:r>
            <a:r>
              <a:rPr lang="en-GB" sz="1100" spc="-5" dirty="0">
                <a:latin typeface="Arial"/>
                <a:ea typeface="Times New Roman"/>
                <a:cs typeface="Arial"/>
              </a:rPr>
              <a:t>i</a:t>
            </a:r>
            <a:r>
              <a:rPr lang="en-GB" sz="1100" spc="-15" dirty="0">
                <a:latin typeface="Arial"/>
                <a:ea typeface="Times New Roman"/>
                <a:cs typeface="Arial"/>
              </a:rPr>
              <a:t>n</a:t>
            </a:r>
            <a:r>
              <a:rPr lang="en-GB" sz="1100" spc="25" dirty="0">
                <a:latin typeface="Arial"/>
                <a:ea typeface="Times New Roman"/>
                <a:cs typeface="Arial"/>
              </a:rPr>
              <a:t>f</a:t>
            </a:r>
            <a:r>
              <a:rPr lang="en-GB" sz="1100" spc="-5" dirty="0">
                <a:latin typeface="Arial"/>
                <a:ea typeface="Times New Roman"/>
                <a:cs typeface="Arial"/>
              </a:rPr>
              <a:t>o</a:t>
            </a:r>
            <a:r>
              <a:rPr lang="en-GB" sz="1100" spc="-20" dirty="0">
                <a:latin typeface="Arial"/>
                <a:ea typeface="Times New Roman"/>
                <a:cs typeface="Arial"/>
              </a:rPr>
              <a:t>r</a:t>
            </a:r>
            <a:r>
              <a:rPr lang="en-GB" sz="1100" dirty="0">
                <a:latin typeface="Arial"/>
                <a:ea typeface="Times New Roman"/>
                <a:cs typeface="Arial"/>
              </a:rPr>
              <a:t>m</a:t>
            </a:r>
            <a:r>
              <a:rPr lang="en-GB" sz="1100" spc="-5" dirty="0">
                <a:latin typeface="Arial"/>
                <a:ea typeface="Times New Roman"/>
                <a:cs typeface="Arial"/>
              </a:rPr>
              <a:t>a</a:t>
            </a:r>
            <a:r>
              <a:rPr lang="en-GB" sz="1100" spc="5" dirty="0">
                <a:latin typeface="Arial"/>
                <a:ea typeface="Times New Roman"/>
                <a:cs typeface="Arial"/>
              </a:rPr>
              <a:t>t</a:t>
            </a:r>
            <a:r>
              <a:rPr lang="en-GB" sz="1100" spc="-5" dirty="0">
                <a:latin typeface="Arial"/>
                <a:ea typeface="Times New Roman"/>
                <a:cs typeface="Arial"/>
              </a:rPr>
              <a:t>ion abou</a:t>
            </a:r>
            <a:r>
              <a:rPr lang="en-GB" sz="1100" dirty="0">
                <a:latin typeface="Arial"/>
                <a:ea typeface="Times New Roman"/>
                <a:cs typeface="Arial"/>
              </a:rPr>
              <a:t>t</a:t>
            </a:r>
            <a:r>
              <a:rPr lang="en-GB" sz="1100" spc="25" dirty="0">
                <a:latin typeface="Arial"/>
                <a:ea typeface="Times New Roman"/>
                <a:cs typeface="Arial"/>
              </a:rPr>
              <a:t> </a:t>
            </a:r>
            <a:r>
              <a:rPr lang="en-GB" sz="1100" spc="-5" dirty="0">
                <a:latin typeface="Arial"/>
                <a:ea typeface="Times New Roman"/>
                <a:cs typeface="Arial"/>
              </a:rPr>
              <a:t>pa</a:t>
            </a:r>
            <a:r>
              <a:rPr lang="en-GB" sz="1100" dirty="0">
                <a:latin typeface="Arial"/>
                <a:ea typeface="Times New Roman"/>
                <a:cs typeface="Arial"/>
              </a:rPr>
              <a:t>y</a:t>
            </a:r>
            <a:r>
              <a:rPr lang="en-GB" sz="1100" spc="-10" dirty="0">
                <a:latin typeface="Arial"/>
                <a:ea typeface="Times New Roman"/>
                <a:cs typeface="Arial"/>
              </a:rPr>
              <a:t> </a:t>
            </a:r>
            <a:r>
              <a:rPr lang="en-GB" sz="1100" spc="-5" dirty="0">
                <a:latin typeface="Arial"/>
                <a:ea typeface="Times New Roman"/>
                <a:cs typeface="Arial"/>
              </a:rPr>
              <a:t>an</a:t>
            </a:r>
            <a:r>
              <a:rPr lang="en-GB" sz="1100" dirty="0">
                <a:latin typeface="Arial"/>
                <a:ea typeface="Times New Roman"/>
                <a:cs typeface="Arial"/>
              </a:rPr>
              <a:t>d </a:t>
            </a:r>
            <a:r>
              <a:rPr lang="en-GB" sz="1100" spc="-5" dirty="0">
                <a:latin typeface="Arial"/>
                <a:ea typeface="Times New Roman"/>
                <a:cs typeface="Arial"/>
              </a:rPr>
              <a:t>a</a:t>
            </a:r>
            <a:r>
              <a:rPr lang="en-GB" sz="1100" spc="-25" dirty="0">
                <a:latin typeface="Arial"/>
                <a:ea typeface="Times New Roman"/>
                <a:cs typeface="Arial"/>
              </a:rPr>
              <a:t>v</a:t>
            </a:r>
            <a:r>
              <a:rPr lang="en-GB" sz="1100" spc="-5" dirty="0">
                <a:latin typeface="Arial"/>
                <a:ea typeface="Times New Roman"/>
                <a:cs typeface="Arial"/>
              </a:rPr>
              <a:t>e</a:t>
            </a:r>
            <a:r>
              <a:rPr lang="en-GB" sz="1100" dirty="0">
                <a:latin typeface="Arial"/>
                <a:ea typeface="Times New Roman"/>
                <a:cs typeface="Arial"/>
              </a:rPr>
              <a:t>r</a:t>
            </a:r>
            <a:r>
              <a:rPr lang="en-GB" sz="1100" spc="-30" dirty="0">
                <a:latin typeface="Arial"/>
                <a:ea typeface="Times New Roman"/>
                <a:cs typeface="Arial"/>
              </a:rPr>
              <a:t>a</a:t>
            </a:r>
            <a:r>
              <a:rPr lang="en-GB" sz="1100" spc="20" dirty="0">
                <a:latin typeface="Arial"/>
                <a:ea typeface="Times New Roman"/>
                <a:cs typeface="Arial"/>
              </a:rPr>
              <a:t>g</a:t>
            </a:r>
            <a:r>
              <a:rPr lang="en-GB" sz="1100" dirty="0">
                <a:latin typeface="Arial"/>
                <a:ea typeface="Times New Roman"/>
                <a:cs typeface="Arial"/>
              </a:rPr>
              <a:t>e</a:t>
            </a:r>
            <a:r>
              <a:rPr lang="en-GB" sz="1100" spc="-10" dirty="0">
                <a:latin typeface="Arial"/>
                <a:ea typeface="Times New Roman"/>
                <a:cs typeface="Arial"/>
              </a:rPr>
              <a:t> </a:t>
            </a:r>
            <a:r>
              <a:rPr lang="en-GB" sz="1100" spc="-30" dirty="0">
                <a:latin typeface="Arial"/>
                <a:ea typeface="Times New Roman"/>
                <a:cs typeface="Arial"/>
              </a:rPr>
              <a:t>p</a:t>
            </a:r>
            <a:r>
              <a:rPr lang="en-GB" sz="1100" spc="-5" dirty="0">
                <a:latin typeface="Arial"/>
                <a:ea typeface="Times New Roman"/>
                <a:cs typeface="Arial"/>
              </a:rPr>
              <a:t>a</a:t>
            </a:r>
            <a:r>
              <a:rPr lang="en-GB" sz="1100" spc="-10" dirty="0">
                <a:latin typeface="Arial"/>
                <a:ea typeface="Times New Roman"/>
                <a:cs typeface="Arial"/>
              </a:rPr>
              <a:t>y</a:t>
            </a:r>
            <a:r>
              <a:rPr lang="en-GB" sz="1100" dirty="0">
                <a:latin typeface="Arial"/>
                <a:ea typeface="Times New Roman"/>
                <a:cs typeface="Arial"/>
              </a:rPr>
              <a:t>,</a:t>
            </a:r>
            <a:r>
              <a:rPr lang="en-GB" sz="1100" spc="10" dirty="0">
                <a:latin typeface="Arial"/>
                <a:ea typeface="Times New Roman"/>
                <a:cs typeface="Arial"/>
              </a:rPr>
              <a:t> </a:t>
            </a:r>
            <a:r>
              <a:rPr lang="en-GB" sz="1100" spc="-30" dirty="0">
                <a:latin typeface="Arial"/>
                <a:ea typeface="Times New Roman"/>
                <a:cs typeface="Arial"/>
              </a:rPr>
              <a:t>w</a:t>
            </a:r>
            <a:r>
              <a:rPr lang="en-GB" sz="1100" spc="10" dirty="0">
                <a:latin typeface="Arial"/>
                <a:ea typeface="Times New Roman"/>
                <a:cs typeface="Arial"/>
              </a:rPr>
              <a:t>h</a:t>
            </a:r>
            <a:r>
              <a:rPr lang="en-GB" sz="1100" spc="-5" dirty="0">
                <a:latin typeface="Arial"/>
                <a:ea typeface="Times New Roman"/>
                <a:cs typeface="Arial"/>
              </a:rPr>
              <a:t>i</a:t>
            </a:r>
            <a:r>
              <a:rPr lang="en-GB" sz="1100" dirty="0">
                <a:latin typeface="Arial"/>
                <a:ea typeface="Times New Roman"/>
                <a:cs typeface="Arial"/>
              </a:rPr>
              <a:t>ch </a:t>
            </a:r>
            <a:r>
              <a:rPr lang="en-GB" sz="1100" spc="-20" dirty="0">
                <a:latin typeface="Arial"/>
                <a:ea typeface="Times New Roman"/>
                <a:cs typeface="Arial"/>
              </a:rPr>
              <a:t>i</a:t>
            </a:r>
            <a:r>
              <a:rPr lang="en-GB" sz="1100" dirty="0">
                <a:latin typeface="Arial"/>
                <a:ea typeface="Times New Roman"/>
                <a:cs typeface="Arial"/>
              </a:rPr>
              <a:t>s</a:t>
            </a:r>
            <a:r>
              <a:rPr lang="en-GB" sz="1100" spc="-20" dirty="0">
                <a:latin typeface="Arial"/>
                <a:ea typeface="Times New Roman"/>
                <a:cs typeface="Arial"/>
              </a:rPr>
              <a:t> </a:t>
            </a:r>
            <a:r>
              <a:rPr lang="en-GB" sz="1100" spc="-15" dirty="0">
                <a:latin typeface="Arial"/>
                <a:ea typeface="Times New Roman"/>
                <a:cs typeface="Arial"/>
              </a:rPr>
              <a:t>a</a:t>
            </a:r>
            <a:r>
              <a:rPr lang="en-GB" sz="1100" spc="-20" dirty="0">
                <a:latin typeface="Arial"/>
                <a:ea typeface="Times New Roman"/>
                <a:cs typeface="Arial"/>
              </a:rPr>
              <a:t>l</a:t>
            </a:r>
            <a:r>
              <a:rPr lang="en-GB" sz="1100" spc="-15" dirty="0">
                <a:latin typeface="Arial"/>
                <a:ea typeface="Times New Roman"/>
                <a:cs typeface="Arial"/>
              </a:rPr>
              <a:t>s</a:t>
            </a:r>
            <a:r>
              <a:rPr lang="en-GB" sz="1100" dirty="0">
                <a:latin typeface="Arial"/>
                <a:ea typeface="Times New Roman"/>
                <a:cs typeface="Arial"/>
              </a:rPr>
              <a:t>o</a:t>
            </a:r>
            <a:r>
              <a:rPr lang="en-GB" sz="1100" spc="-25" dirty="0">
                <a:latin typeface="Arial"/>
                <a:ea typeface="Times New Roman"/>
                <a:cs typeface="Arial"/>
              </a:rPr>
              <a:t> </a:t>
            </a:r>
            <a:r>
              <a:rPr lang="en-GB" sz="1100" dirty="0">
                <a:latin typeface="Arial"/>
                <a:ea typeface="Times New Roman"/>
                <a:cs typeface="Arial"/>
              </a:rPr>
              <a:t>s</a:t>
            </a:r>
            <a:r>
              <a:rPr lang="en-GB" sz="1100" spc="-15" dirty="0">
                <a:latin typeface="Arial"/>
                <a:ea typeface="Times New Roman"/>
                <a:cs typeface="Arial"/>
              </a:rPr>
              <a:t>e</a:t>
            </a:r>
            <a:r>
              <a:rPr lang="en-GB" sz="1100" dirty="0">
                <a:latin typeface="Arial"/>
                <a:ea typeface="Times New Roman"/>
                <a:cs typeface="Arial"/>
              </a:rPr>
              <a:t>t</a:t>
            </a:r>
            <a:r>
              <a:rPr lang="en-GB" sz="1100" spc="20" dirty="0">
                <a:latin typeface="Arial"/>
                <a:ea typeface="Times New Roman"/>
                <a:cs typeface="Arial"/>
              </a:rPr>
              <a:t> </a:t>
            </a:r>
            <a:r>
              <a:rPr lang="en-GB" sz="1100" spc="-5" dirty="0">
                <a:latin typeface="Arial"/>
                <a:ea typeface="Times New Roman"/>
                <a:cs typeface="Arial"/>
              </a:rPr>
              <a:t>o</a:t>
            </a:r>
            <a:r>
              <a:rPr lang="en-GB" sz="1100" spc="-30" dirty="0">
                <a:latin typeface="Arial"/>
                <a:ea typeface="Times New Roman"/>
                <a:cs typeface="Arial"/>
              </a:rPr>
              <a:t>u</a:t>
            </a:r>
            <a:r>
              <a:rPr lang="en-GB" sz="1100" dirty="0">
                <a:latin typeface="Arial"/>
                <a:ea typeface="Times New Roman"/>
                <a:cs typeface="Arial"/>
              </a:rPr>
              <a:t>t</a:t>
            </a:r>
            <a:r>
              <a:rPr lang="en-GB" sz="1100" spc="-15" dirty="0">
                <a:latin typeface="Arial"/>
                <a:ea typeface="Times New Roman"/>
                <a:cs typeface="Arial"/>
              </a:rPr>
              <a:t> </a:t>
            </a:r>
            <a:r>
              <a:rPr lang="en-GB" sz="1100" spc="-5" dirty="0">
                <a:latin typeface="Arial"/>
                <a:ea typeface="Times New Roman"/>
                <a:cs typeface="Arial"/>
              </a:rPr>
              <a:t>h</a:t>
            </a:r>
            <a:r>
              <a:rPr lang="en-GB" sz="1100" dirty="0">
                <a:latin typeface="Arial"/>
                <a:ea typeface="Times New Roman"/>
                <a:cs typeface="Arial"/>
              </a:rPr>
              <a:t>er</a:t>
            </a:r>
            <a:r>
              <a:rPr lang="en-GB" sz="1100" spc="-5" dirty="0">
                <a:latin typeface="Arial"/>
                <a:ea typeface="Times New Roman"/>
                <a:cs typeface="Arial"/>
              </a:rPr>
              <a:t>e.</a:t>
            </a:r>
            <a:endParaRPr lang="en-GB" sz="1000" dirty="0">
              <a:effectLst/>
              <a:latin typeface="Arial"/>
              <a:ea typeface="Times New Roman"/>
              <a:cs typeface="Times New Roman"/>
            </a:endParaRPr>
          </a:p>
        </p:txBody>
      </p:sp>
      <p:sp>
        <p:nvSpPr>
          <p:cNvPr id="6" name="Footer Placeholder 5"/>
          <p:cNvSpPr>
            <a:spLocks noGrp="1"/>
          </p:cNvSpPr>
          <p:nvPr>
            <p:ph type="ftr" sz="quarter" idx="11"/>
          </p:nvPr>
        </p:nvSpPr>
        <p:spPr/>
        <p:txBody>
          <a:bodyPr/>
          <a:lstStyle/>
          <a:p>
            <a:r>
              <a:rPr lang="en-GB" smtClean="0">
                <a:solidFill>
                  <a:prstClr val="black">
                    <a:tint val="75000"/>
                  </a:prstClr>
                </a:solidFill>
              </a:rPr>
              <a:t>2019/20 Tameside MBC Budget Report</a:t>
            </a:r>
            <a:endParaRPr lang="en-GB" dirty="0">
              <a:solidFill>
                <a:prstClr val="black">
                  <a:tint val="75000"/>
                </a:prstClr>
              </a:solidFill>
            </a:endParaRPr>
          </a:p>
        </p:txBody>
      </p:sp>
      <p:graphicFrame>
        <p:nvGraphicFramePr>
          <p:cNvPr id="7" name="Table 6"/>
          <p:cNvGraphicFramePr>
            <a:graphicFrameLocks noGrp="1"/>
          </p:cNvGraphicFramePr>
          <p:nvPr>
            <p:extLst>
              <p:ext uri="{D42A27DB-BD31-4B8C-83A1-F6EECF244321}">
                <p14:modId xmlns:p14="http://schemas.microsoft.com/office/powerpoint/2010/main" val="2403407378"/>
              </p:ext>
            </p:extLst>
          </p:nvPr>
        </p:nvGraphicFramePr>
        <p:xfrm>
          <a:off x="467544" y="3933056"/>
          <a:ext cx="8208912" cy="2121082"/>
        </p:xfrm>
        <a:graphic>
          <a:graphicData uri="http://schemas.openxmlformats.org/drawingml/2006/table">
            <a:tbl>
              <a:tblPr/>
              <a:tblGrid>
                <a:gridCol w="4423615"/>
                <a:gridCol w="3785297"/>
              </a:tblGrid>
              <a:tr h="173990">
                <a:tc>
                  <a:txBody>
                    <a:bodyPr/>
                    <a:lstStyle/>
                    <a:p>
                      <a:pPr algn="l" eaLnBrk="0" hangingPunct="0">
                        <a:lnSpc>
                          <a:spcPts val="1250"/>
                        </a:lnSpc>
                        <a:spcAft>
                          <a:spcPts val="0"/>
                        </a:spcAft>
                      </a:pPr>
                      <a:r>
                        <a:rPr lang="en-GB" sz="1100" spc="-5" dirty="0">
                          <a:effectLst/>
                          <a:latin typeface="Arial"/>
                          <a:ea typeface="Times New Roman"/>
                          <a:cs typeface="Arial"/>
                        </a:rPr>
                        <a:t>Hi</a:t>
                      </a:r>
                      <a:r>
                        <a:rPr lang="en-GB" sz="1100" spc="20" dirty="0">
                          <a:effectLst/>
                          <a:latin typeface="Arial"/>
                          <a:ea typeface="Times New Roman"/>
                          <a:cs typeface="Arial"/>
                        </a:rPr>
                        <a:t>g</a:t>
                      </a:r>
                      <a:r>
                        <a:rPr lang="en-GB" sz="1100" dirty="0">
                          <a:effectLst/>
                          <a:latin typeface="Arial"/>
                          <a:ea typeface="Times New Roman"/>
                          <a:cs typeface="Arial"/>
                        </a:rPr>
                        <a:t>h</a:t>
                      </a:r>
                      <a:r>
                        <a:rPr lang="en-GB" sz="1100" spc="-20" dirty="0">
                          <a:effectLst/>
                          <a:latin typeface="Arial"/>
                          <a:ea typeface="Times New Roman"/>
                          <a:cs typeface="Arial"/>
                        </a:rPr>
                        <a:t>e</a:t>
                      </a:r>
                      <a:r>
                        <a:rPr lang="en-GB" sz="1100" dirty="0">
                          <a:effectLst/>
                          <a:latin typeface="Arial"/>
                          <a:ea typeface="Times New Roman"/>
                          <a:cs typeface="Arial"/>
                        </a:rPr>
                        <a:t>st</a:t>
                      </a:r>
                      <a:r>
                        <a:rPr lang="en-GB" sz="1100" spc="-5" dirty="0">
                          <a:effectLst/>
                          <a:latin typeface="Arial"/>
                          <a:ea typeface="Times New Roman"/>
                          <a:cs typeface="Arial"/>
                        </a:rPr>
                        <a:t> Pa</a:t>
                      </a:r>
                      <a:r>
                        <a:rPr lang="en-GB" sz="1100" dirty="0">
                          <a:effectLst/>
                          <a:latin typeface="Arial"/>
                          <a:ea typeface="Times New Roman"/>
                          <a:cs typeface="Arial"/>
                        </a:rPr>
                        <a:t>y</a:t>
                      </a:r>
                      <a:r>
                        <a:rPr lang="en-GB" sz="1100" spc="-5" dirty="0">
                          <a:effectLst/>
                          <a:latin typeface="Arial"/>
                          <a:ea typeface="Times New Roman"/>
                          <a:cs typeface="Arial"/>
                        </a:rPr>
                        <a:t> </a:t>
                      </a:r>
                      <a:r>
                        <a:rPr lang="en-GB" sz="1100" dirty="0">
                          <a:effectLst/>
                          <a:latin typeface="Arial"/>
                          <a:ea typeface="Times New Roman"/>
                          <a:cs typeface="Arial"/>
                        </a:rPr>
                        <a:t>(p</a:t>
                      </a:r>
                      <a:r>
                        <a:rPr lang="en-GB" sz="1100" spc="-20" dirty="0">
                          <a:effectLst/>
                          <a:latin typeface="Arial"/>
                          <a:ea typeface="Times New Roman"/>
                          <a:cs typeface="Arial"/>
                        </a:rPr>
                        <a:t>e</a:t>
                      </a:r>
                      <a:r>
                        <a:rPr lang="en-GB" sz="1100" dirty="0">
                          <a:effectLst/>
                          <a:latin typeface="Arial"/>
                          <a:ea typeface="Times New Roman"/>
                          <a:cs typeface="Arial"/>
                        </a:rPr>
                        <a:t>r</a:t>
                      </a:r>
                      <a:r>
                        <a:rPr lang="en-GB" sz="1100" spc="5" dirty="0">
                          <a:effectLst/>
                          <a:latin typeface="Arial"/>
                          <a:ea typeface="Times New Roman"/>
                          <a:cs typeface="Arial"/>
                        </a:rPr>
                        <a:t> </a:t>
                      </a:r>
                      <a:r>
                        <a:rPr lang="en-GB" sz="1100" dirty="0">
                          <a:effectLst/>
                          <a:latin typeface="Arial"/>
                          <a:ea typeface="Times New Roman"/>
                          <a:cs typeface="Arial"/>
                        </a:rPr>
                        <a:t>a</a:t>
                      </a:r>
                      <a:r>
                        <a:rPr lang="en-GB" sz="1100" spc="-5" dirty="0">
                          <a:effectLst/>
                          <a:latin typeface="Arial"/>
                          <a:ea typeface="Times New Roman"/>
                          <a:cs typeface="Arial"/>
                        </a:rPr>
                        <a:t>n</a:t>
                      </a:r>
                      <a:r>
                        <a:rPr lang="en-GB" sz="1100" dirty="0">
                          <a:effectLst/>
                          <a:latin typeface="Arial"/>
                          <a:ea typeface="Times New Roman"/>
                          <a:cs typeface="Arial"/>
                        </a:rPr>
                        <a:t>n</a:t>
                      </a:r>
                      <a:r>
                        <a:rPr lang="en-GB" sz="1100" spc="-15" dirty="0">
                          <a:effectLst/>
                          <a:latin typeface="Arial"/>
                          <a:ea typeface="Times New Roman"/>
                          <a:cs typeface="Arial"/>
                        </a:rPr>
                        <a:t>u</a:t>
                      </a:r>
                      <a:r>
                        <a:rPr lang="en-GB" sz="1100" spc="-10" dirty="0">
                          <a:effectLst/>
                          <a:latin typeface="Arial"/>
                          <a:ea typeface="Times New Roman"/>
                          <a:cs typeface="Arial"/>
                        </a:rPr>
                        <a:t>m</a:t>
                      </a:r>
                      <a:r>
                        <a:rPr lang="en-GB" sz="1100" dirty="0">
                          <a:effectLst/>
                          <a:latin typeface="Arial"/>
                          <a:ea typeface="Times New Roman"/>
                          <a:cs typeface="Arial"/>
                        </a:rPr>
                        <a:t>)</a:t>
                      </a:r>
                      <a:endParaRPr lang="en-GB" sz="1000" dirty="0">
                        <a:effectLst/>
                        <a:latin typeface="Arial"/>
                        <a:ea typeface="Times New Roman"/>
                        <a:cs typeface="Times New Roman"/>
                      </a:endParaRPr>
                    </a:p>
                  </a:txBody>
                  <a:tcPr marL="72000" marR="72000" marT="72000" marB="720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eaLnBrk="0" hangingPunct="0">
                        <a:lnSpc>
                          <a:spcPts val="1250"/>
                        </a:lnSpc>
                        <a:spcAft>
                          <a:spcPts val="0"/>
                        </a:spcAft>
                      </a:pPr>
                      <a:r>
                        <a:rPr lang="en-GB" sz="1100" dirty="0">
                          <a:effectLst/>
                          <a:latin typeface="Arial"/>
                          <a:ea typeface="Times New Roman"/>
                          <a:cs typeface="Arial"/>
                        </a:rPr>
                        <a:t>£</a:t>
                      </a:r>
                      <a:r>
                        <a:rPr lang="en-GB" sz="1100" spc="-5" dirty="0">
                          <a:effectLst/>
                          <a:latin typeface="Arial"/>
                          <a:ea typeface="Times New Roman"/>
                          <a:cs typeface="Arial"/>
                        </a:rPr>
                        <a:t>1</a:t>
                      </a:r>
                      <a:r>
                        <a:rPr lang="en-GB" sz="1100" dirty="0">
                          <a:effectLst/>
                          <a:latin typeface="Arial"/>
                          <a:ea typeface="Times New Roman"/>
                          <a:cs typeface="Arial"/>
                        </a:rPr>
                        <a:t>73,690.00 </a:t>
                      </a:r>
                      <a:r>
                        <a:rPr lang="en-GB" sz="1100" spc="-15" dirty="0">
                          <a:effectLst/>
                          <a:latin typeface="Arial"/>
                          <a:ea typeface="Times New Roman"/>
                          <a:cs typeface="Arial"/>
                        </a:rPr>
                        <a:t>p</a:t>
                      </a:r>
                      <a:r>
                        <a:rPr lang="en-GB" sz="1100" spc="5" dirty="0">
                          <a:effectLst/>
                          <a:latin typeface="Arial"/>
                          <a:ea typeface="Times New Roman"/>
                          <a:cs typeface="Arial"/>
                        </a:rPr>
                        <a:t>.</a:t>
                      </a:r>
                      <a:r>
                        <a:rPr lang="en-GB" sz="1100" dirty="0">
                          <a:effectLst/>
                          <a:latin typeface="Arial"/>
                          <a:ea typeface="Times New Roman"/>
                          <a:cs typeface="Arial"/>
                        </a:rPr>
                        <a:t>a.</a:t>
                      </a:r>
                      <a:r>
                        <a:rPr lang="en-GB" sz="1100" spc="-5" dirty="0">
                          <a:effectLst/>
                          <a:latin typeface="Arial"/>
                          <a:ea typeface="Times New Roman"/>
                          <a:cs typeface="Arial"/>
                        </a:rPr>
                        <a:t> </a:t>
                      </a:r>
                      <a:r>
                        <a:rPr lang="en-GB" sz="1100" spc="-20" dirty="0">
                          <a:effectLst/>
                          <a:latin typeface="Arial"/>
                          <a:ea typeface="Times New Roman"/>
                          <a:cs typeface="Arial"/>
                        </a:rPr>
                        <a:t>(</a:t>
                      </a:r>
                      <a:r>
                        <a:rPr lang="en-GB" sz="1100" spc="15" dirty="0" err="1">
                          <a:effectLst/>
                          <a:latin typeface="Arial"/>
                          <a:ea typeface="Times New Roman"/>
                          <a:cs typeface="Arial"/>
                        </a:rPr>
                        <a:t>f</a:t>
                      </a:r>
                      <a:r>
                        <a:rPr lang="en-GB" sz="1100" spc="-10" dirty="0" err="1">
                          <a:effectLst/>
                          <a:latin typeface="Arial"/>
                          <a:ea typeface="Times New Roman"/>
                          <a:cs typeface="Arial"/>
                        </a:rPr>
                        <a:t>t</a:t>
                      </a:r>
                      <a:r>
                        <a:rPr lang="en-GB" sz="1100" spc="-15" dirty="0" err="1">
                          <a:effectLst/>
                          <a:latin typeface="Arial"/>
                          <a:ea typeface="Times New Roman"/>
                          <a:cs typeface="Arial"/>
                        </a:rPr>
                        <a:t>e</a:t>
                      </a:r>
                      <a:r>
                        <a:rPr lang="en-GB" sz="1100" dirty="0">
                          <a:effectLst/>
                          <a:latin typeface="Arial"/>
                          <a:ea typeface="Times New Roman"/>
                          <a:cs typeface="Arial"/>
                        </a:rPr>
                        <a:t>)</a:t>
                      </a:r>
                      <a:endParaRPr lang="en-GB" sz="1000" dirty="0">
                        <a:effectLst/>
                        <a:latin typeface="Arial"/>
                        <a:ea typeface="Times New Roman"/>
                        <a:cs typeface="Times New Roman"/>
                      </a:endParaRPr>
                    </a:p>
                  </a:txBody>
                  <a:tcPr marL="72000" marR="72000" marT="72000" marB="720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00380">
                <a:tc>
                  <a:txBody>
                    <a:bodyPr/>
                    <a:lstStyle/>
                    <a:p>
                      <a:pPr algn="l" eaLnBrk="0" hangingPunct="0">
                        <a:lnSpc>
                          <a:spcPts val="1200"/>
                        </a:lnSpc>
                        <a:spcBef>
                          <a:spcPts val="80"/>
                        </a:spcBef>
                        <a:spcAft>
                          <a:spcPts val="0"/>
                        </a:spcAft>
                      </a:pPr>
                      <a:r>
                        <a:rPr lang="en-GB" sz="1200" dirty="0">
                          <a:effectLst/>
                          <a:latin typeface="Times New Roman"/>
                          <a:ea typeface="Times New Roman"/>
                          <a:cs typeface="Times New Roman"/>
                        </a:rPr>
                        <a:t> </a:t>
                      </a:r>
                      <a:r>
                        <a:rPr lang="en-GB" sz="1100" spc="-5" dirty="0" smtClean="0">
                          <a:effectLst/>
                          <a:latin typeface="Arial"/>
                          <a:ea typeface="Times New Roman"/>
                          <a:cs typeface="Arial"/>
                        </a:rPr>
                        <a:t>A</a:t>
                      </a:r>
                      <a:r>
                        <a:rPr lang="en-GB" sz="1100" spc="-25" dirty="0" smtClean="0">
                          <a:effectLst/>
                          <a:latin typeface="Arial"/>
                          <a:ea typeface="Times New Roman"/>
                          <a:cs typeface="Arial"/>
                        </a:rPr>
                        <a:t>v</a:t>
                      </a:r>
                      <a:r>
                        <a:rPr lang="en-GB" sz="1100" spc="-5" dirty="0" smtClean="0">
                          <a:effectLst/>
                          <a:latin typeface="Arial"/>
                          <a:ea typeface="Times New Roman"/>
                          <a:cs typeface="Arial"/>
                        </a:rPr>
                        <a:t>e</a:t>
                      </a:r>
                      <a:r>
                        <a:rPr lang="en-GB" sz="1100" dirty="0" smtClean="0">
                          <a:effectLst/>
                          <a:latin typeface="Arial"/>
                          <a:ea typeface="Times New Roman"/>
                          <a:cs typeface="Arial"/>
                        </a:rPr>
                        <a:t>r</a:t>
                      </a:r>
                      <a:r>
                        <a:rPr lang="en-GB" sz="1100" spc="-5" dirty="0" smtClean="0">
                          <a:effectLst/>
                          <a:latin typeface="Arial"/>
                          <a:ea typeface="Times New Roman"/>
                          <a:cs typeface="Arial"/>
                        </a:rPr>
                        <a:t>a</a:t>
                      </a:r>
                      <a:r>
                        <a:rPr lang="en-GB" sz="1100" spc="20" dirty="0" smtClean="0">
                          <a:effectLst/>
                          <a:latin typeface="Arial"/>
                          <a:ea typeface="Times New Roman"/>
                          <a:cs typeface="Arial"/>
                        </a:rPr>
                        <a:t>g</a:t>
                      </a:r>
                      <a:r>
                        <a:rPr lang="en-GB" sz="1100" dirty="0" smtClean="0">
                          <a:effectLst/>
                          <a:latin typeface="Arial"/>
                          <a:ea typeface="Times New Roman"/>
                          <a:cs typeface="Arial"/>
                        </a:rPr>
                        <a:t>e </a:t>
                      </a:r>
                      <a:r>
                        <a:rPr lang="en-GB" sz="1100" spc="-5" dirty="0">
                          <a:effectLst/>
                          <a:latin typeface="Arial"/>
                          <a:ea typeface="Times New Roman"/>
                          <a:cs typeface="Arial"/>
                        </a:rPr>
                        <a:t>Pa</a:t>
                      </a:r>
                      <a:r>
                        <a:rPr lang="en-GB" sz="1100" dirty="0">
                          <a:effectLst/>
                          <a:latin typeface="Arial"/>
                          <a:ea typeface="Times New Roman"/>
                          <a:cs typeface="Arial"/>
                        </a:rPr>
                        <a:t>y</a:t>
                      </a:r>
                      <a:r>
                        <a:rPr lang="en-GB" sz="1100" spc="-5" dirty="0">
                          <a:effectLst/>
                          <a:latin typeface="Arial"/>
                          <a:ea typeface="Times New Roman"/>
                          <a:cs typeface="Arial"/>
                        </a:rPr>
                        <a:t> </a:t>
                      </a:r>
                      <a:r>
                        <a:rPr lang="en-GB" sz="1100" dirty="0">
                          <a:effectLst/>
                          <a:latin typeface="Arial"/>
                          <a:ea typeface="Times New Roman"/>
                          <a:cs typeface="Arial"/>
                        </a:rPr>
                        <a:t>(</a:t>
                      </a:r>
                      <a:r>
                        <a:rPr lang="en-GB" sz="1100" spc="-5" dirty="0">
                          <a:effectLst/>
                          <a:latin typeface="Arial"/>
                          <a:ea typeface="Times New Roman"/>
                          <a:cs typeface="Arial"/>
                        </a:rPr>
                        <a:t>p</a:t>
                      </a:r>
                      <a:r>
                        <a:rPr lang="en-GB" sz="1100" spc="-30" dirty="0">
                          <a:effectLst/>
                          <a:latin typeface="Arial"/>
                          <a:ea typeface="Times New Roman"/>
                          <a:cs typeface="Arial"/>
                        </a:rPr>
                        <a:t>e</a:t>
                      </a:r>
                      <a:r>
                        <a:rPr lang="en-GB" sz="1100" dirty="0">
                          <a:effectLst/>
                          <a:latin typeface="Arial"/>
                          <a:ea typeface="Times New Roman"/>
                          <a:cs typeface="Arial"/>
                        </a:rPr>
                        <a:t>r</a:t>
                      </a:r>
                      <a:r>
                        <a:rPr lang="en-GB" sz="1100" spc="10" dirty="0">
                          <a:effectLst/>
                          <a:latin typeface="Arial"/>
                          <a:ea typeface="Times New Roman"/>
                          <a:cs typeface="Arial"/>
                        </a:rPr>
                        <a:t> </a:t>
                      </a:r>
                      <a:r>
                        <a:rPr lang="en-GB" sz="1100" spc="-5" dirty="0">
                          <a:effectLst/>
                          <a:latin typeface="Arial"/>
                          <a:ea typeface="Times New Roman"/>
                          <a:cs typeface="Arial"/>
                        </a:rPr>
                        <a:t>ann</a:t>
                      </a:r>
                      <a:r>
                        <a:rPr lang="en-GB" sz="1100" spc="-15" dirty="0">
                          <a:effectLst/>
                          <a:latin typeface="Arial"/>
                          <a:ea typeface="Times New Roman"/>
                          <a:cs typeface="Arial"/>
                        </a:rPr>
                        <a:t>u</a:t>
                      </a:r>
                      <a:r>
                        <a:rPr lang="en-GB" sz="1100" spc="-20" dirty="0">
                          <a:effectLst/>
                          <a:latin typeface="Arial"/>
                          <a:ea typeface="Times New Roman"/>
                          <a:cs typeface="Arial"/>
                        </a:rPr>
                        <a:t>m</a:t>
                      </a:r>
                      <a:r>
                        <a:rPr lang="en-GB" sz="1100" dirty="0">
                          <a:effectLst/>
                          <a:latin typeface="Arial"/>
                          <a:ea typeface="Times New Roman"/>
                          <a:cs typeface="Arial"/>
                        </a:rPr>
                        <a:t>)</a:t>
                      </a:r>
                      <a:endParaRPr lang="en-GB" sz="1000" dirty="0">
                        <a:effectLst/>
                        <a:latin typeface="Arial"/>
                        <a:ea typeface="Times New Roman"/>
                        <a:cs typeface="Times New Roman"/>
                      </a:endParaRPr>
                    </a:p>
                  </a:txBody>
                  <a:tcPr marL="72000" marR="72000" marT="72000" marB="720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eaLnBrk="0" hangingPunct="0">
                        <a:lnSpc>
                          <a:spcPct val="115000"/>
                        </a:lnSpc>
                        <a:spcAft>
                          <a:spcPts val="0"/>
                        </a:spcAft>
                      </a:pPr>
                      <a:r>
                        <a:rPr lang="en-GB" sz="1100" dirty="0" smtClean="0">
                          <a:effectLst/>
                          <a:latin typeface="Arial"/>
                          <a:ea typeface="Times New Roman"/>
                          <a:cs typeface="Arial"/>
                        </a:rPr>
                        <a:t>£</a:t>
                      </a:r>
                      <a:r>
                        <a:rPr lang="en-GB" sz="1100" spc="-5" dirty="0">
                          <a:effectLst/>
                          <a:latin typeface="Arial"/>
                          <a:ea typeface="Times New Roman"/>
                          <a:cs typeface="Arial"/>
                        </a:rPr>
                        <a:t>2</a:t>
                      </a:r>
                      <a:r>
                        <a:rPr lang="en-GB" sz="1100" dirty="0">
                          <a:effectLst/>
                          <a:latin typeface="Arial"/>
                          <a:ea typeface="Times New Roman"/>
                          <a:cs typeface="Arial"/>
                        </a:rPr>
                        <a:t>5,588.33</a:t>
                      </a:r>
                      <a:r>
                        <a:rPr lang="en-GB" sz="1100" spc="-10" dirty="0">
                          <a:effectLst/>
                          <a:latin typeface="Arial"/>
                          <a:ea typeface="Times New Roman"/>
                          <a:cs typeface="Arial"/>
                        </a:rPr>
                        <a:t> </a:t>
                      </a:r>
                      <a:r>
                        <a:rPr lang="en-GB" sz="1100" spc="-5" dirty="0">
                          <a:effectLst/>
                          <a:latin typeface="Arial"/>
                          <a:ea typeface="Times New Roman"/>
                          <a:cs typeface="Arial"/>
                        </a:rPr>
                        <a:t>p</a:t>
                      </a:r>
                      <a:r>
                        <a:rPr lang="en-GB" sz="1100" spc="-10" dirty="0">
                          <a:effectLst/>
                          <a:latin typeface="Arial"/>
                          <a:ea typeface="Times New Roman"/>
                          <a:cs typeface="Arial"/>
                        </a:rPr>
                        <a:t>.</a:t>
                      </a:r>
                      <a:r>
                        <a:rPr lang="en-GB" sz="1100" spc="-15" dirty="0">
                          <a:effectLst/>
                          <a:latin typeface="Arial"/>
                          <a:ea typeface="Times New Roman"/>
                          <a:cs typeface="Arial"/>
                        </a:rPr>
                        <a:t>a</a:t>
                      </a:r>
                      <a:r>
                        <a:rPr lang="en-GB" sz="1100" dirty="0">
                          <a:effectLst/>
                          <a:latin typeface="Arial"/>
                          <a:ea typeface="Times New Roman"/>
                          <a:cs typeface="Arial"/>
                        </a:rPr>
                        <a:t>.</a:t>
                      </a:r>
                      <a:r>
                        <a:rPr lang="en-GB" sz="1100" spc="-5" dirty="0">
                          <a:effectLst/>
                          <a:latin typeface="Arial"/>
                          <a:ea typeface="Times New Roman"/>
                          <a:cs typeface="Arial"/>
                        </a:rPr>
                        <a:t> </a:t>
                      </a:r>
                      <a:r>
                        <a:rPr lang="en-GB" sz="1100" spc="-20" dirty="0">
                          <a:effectLst/>
                          <a:latin typeface="Arial"/>
                          <a:ea typeface="Times New Roman"/>
                          <a:cs typeface="Arial"/>
                        </a:rPr>
                        <a:t>(</a:t>
                      </a:r>
                      <a:r>
                        <a:rPr lang="en-GB" sz="1100" spc="15" dirty="0" err="1">
                          <a:effectLst/>
                          <a:latin typeface="Arial"/>
                          <a:ea typeface="Times New Roman"/>
                          <a:cs typeface="Arial"/>
                        </a:rPr>
                        <a:t>f</a:t>
                      </a:r>
                      <a:r>
                        <a:rPr lang="en-GB" sz="1100" spc="5" dirty="0" err="1">
                          <a:effectLst/>
                          <a:latin typeface="Arial"/>
                          <a:ea typeface="Times New Roman"/>
                          <a:cs typeface="Arial"/>
                        </a:rPr>
                        <a:t>t</a:t>
                      </a:r>
                      <a:r>
                        <a:rPr lang="en-GB" sz="1100" spc="-15" dirty="0" err="1">
                          <a:effectLst/>
                          <a:latin typeface="Arial"/>
                          <a:ea typeface="Times New Roman"/>
                          <a:cs typeface="Arial"/>
                        </a:rPr>
                        <a:t>e</a:t>
                      </a:r>
                      <a:r>
                        <a:rPr lang="en-GB" sz="1100" dirty="0">
                          <a:effectLst/>
                          <a:latin typeface="Arial"/>
                          <a:ea typeface="Times New Roman"/>
                          <a:cs typeface="Arial"/>
                        </a:rPr>
                        <a:t>)</a:t>
                      </a:r>
                      <a:r>
                        <a:rPr lang="en-GB" sz="1100" spc="10" dirty="0">
                          <a:effectLst/>
                          <a:latin typeface="Arial"/>
                          <a:ea typeface="Times New Roman"/>
                          <a:cs typeface="Arial"/>
                        </a:rPr>
                        <a:t> </a:t>
                      </a:r>
                      <a:r>
                        <a:rPr lang="en-GB" sz="1100" dirty="0">
                          <a:effectLst/>
                          <a:latin typeface="Arial"/>
                          <a:ea typeface="Times New Roman"/>
                          <a:cs typeface="Arial"/>
                        </a:rPr>
                        <a:t>(</a:t>
                      </a:r>
                      <a:r>
                        <a:rPr lang="en-GB" sz="1100" spc="-5" dirty="0">
                          <a:effectLst/>
                          <a:latin typeface="Arial"/>
                          <a:ea typeface="Times New Roman"/>
                          <a:cs typeface="Arial"/>
                        </a:rPr>
                        <a:t>b</a:t>
                      </a:r>
                      <a:r>
                        <a:rPr lang="en-GB" sz="1100" spc="-30" dirty="0">
                          <a:effectLst/>
                          <a:latin typeface="Arial"/>
                          <a:ea typeface="Times New Roman"/>
                          <a:cs typeface="Arial"/>
                        </a:rPr>
                        <a:t>a</a:t>
                      </a:r>
                      <a:r>
                        <a:rPr lang="en-GB" sz="1100" dirty="0">
                          <a:effectLst/>
                          <a:latin typeface="Arial"/>
                          <a:ea typeface="Times New Roman"/>
                          <a:cs typeface="Arial"/>
                        </a:rPr>
                        <a:t>sed </a:t>
                      </a:r>
                      <a:r>
                        <a:rPr lang="en-GB" sz="1100" spc="-5" dirty="0">
                          <a:effectLst/>
                          <a:latin typeface="Arial"/>
                          <a:ea typeface="Times New Roman"/>
                          <a:cs typeface="Arial"/>
                        </a:rPr>
                        <a:t>o</a:t>
                      </a:r>
                      <a:r>
                        <a:rPr lang="en-GB" sz="1100" dirty="0">
                          <a:effectLst/>
                          <a:latin typeface="Arial"/>
                          <a:ea typeface="Times New Roman"/>
                          <a:cs typeface="Arial"/>
                        </a:rPr>
                        <a:t>n</a:t>
                      </a:r>
                      <a:r>
                        <a:rPr lang="en-GB" sz="1100" spc="-10" dirty="0">
                          <a:effectLst/>
                          <a:latin typeface="Arial"/>
                          <a:ea typeface="Times New Roman"/>
                          <a:cs typeface="Arial"/>
                        </a:rPr>
                        <a:t> </a:t>
                      </a:r>
                      <a:r>
                        <a:rPr lang="en-GB" sz="1100" dirty="0">
                          <a:effectLst/>
                          <a:latin typeface="Arial"/>
                          <a:ea typeface="Times New Roman"/>
                          <a:cs typeface="Arial"/>
                        </a:rPr>
                        <a:t>m</a:t>
                      </a:r>
                      <a:r>
                        <a:rPr lang="en-GB" sz="1100" spc="-5" dirty="0">
                          <a:effectLst/>
                          <a:latin typeface="Arial"/>
                          <a:ea typeface="Times New Roman"/>
                          <a:cs typeface="Arial"/>
                        </a:rPr>
                        <a:t>ean)</a:t>
                      </a:r>
                      <a:endParaRPr lang="en-GB" sz="1000" dirty="0">
                        <a:effectLst/>
                        <a:latin typeface="Arial"/>
                        <a:ea typeface="Times New Roman"/>
                        <a:cs typeface="Times New Roman"/>
                      </a:endParaRPr>
                    </a:p>
                    <a:p>
                      <a:pPr algn="ctr" eaLnBrk="0" hangingPunct="0">
                        <a:lnSpc>
                          <a:spcPts val="1260"/>
                        </a:lnSpc>
                        <a:spcAft>
                          <a:spcPts val="0"/>
                        </a:spcAft>
                      </a:pPr>
                      <a:r>
                        <a:rPr lang="en-GB" sz="1100" dirty="0">
                          <a:effectLst/>
                          <a:latin typeface="Arial"/>
                          <a:ea typeface="Times New Roman"/>
                          <a:cs typeface="Arial"/>
                        </a:rPr>
                        <a:t>£</a:t>
                      </a:r>
                      <a:r>
                        <a:rPr lang="en-GB" sz="1100" spc="-5" dirty="0">
                          <a:effectLst/>
                          <a:latin typeface="Arial"/>
                          <a:ea typeface="Times New Roman"/>
                          <a:cs typeface="Arial"/>
                        </a:rPr>
                        <a:t>2</a:t>
                      </a:r>
                      <a:r>
                        <a:rPr lang="en-GB" sz="1100" dirty="0">
                          <a:effectLst/>
                          <a:latin typeface="Arial"/>
                          <a:ea typeface="Times New Roman"/>
                          <a:cs typeface="Arial"/>
                        </a:rPr>
                        <a:t>3,111.04 </a:t>
                      </a:r>
                      <a:r>
                        <a:rPr lang="en-GB" sz="1100" spc="-15" dirty="0">
                          <a:effectLst/>
                          <a:latin typeface="Arial"/>
                          <a:ea typeface="Times New Roman"/>
                          <a:cs typeface="Arial"/>
                        </a:rPr>
                        <a:t>p</a:t>
                      </a:r>
                      <a:r>
                        <a:rPr lang="en-GB" sz="1100" spc="5" dirty="0">
                          <a:effectLst/>
                          <a:latin typeface="Arial"/>
                          <a:ea typeface="Times New Roman"/>
                          <a:cs typeface="Arial"/>
                        </a:rPr>
                        <a:t>.</a:t>
                      </a:r>
                      <a:r>
                        <a:rPr lang="en-GB" sz="1100" dirty="0">
                          <a:effectLst/>
                          <a:latin typeface="Arial"/>
                          <a:ea typeface="Times New Roman"/>
                          <a:cs typeface="Arial"/>
                        </a:rPr>
                        <a:t>a.</a:t>
                      </a:r>
                      <a:r>
                        <a:rPr lang="en-GB" sz="1100" spc="-5" dirty="0">
                          <a:effectLst/>
                          <a:latin typeface="Arial"/>
                          <a:ea typeface="Times New Roman"/>
                          <a:cs typeface="Arial"/>
                        </a:rPr>
                        <a:t> </a:t>
                      </a:r>
                      <a:r>
                        <a:rPr lang="en-GB" sz="1100" spc="-20" dirty="0">
                          <a:effectLst/>
                          <a:latin typeface="Arial"/>
                          <a:ea typeface="Times New Roman"/>
                          <a:cs typeface="Arial"/>
                        </a:rPr>
                        <a:t>(</a:t>
                      </a:r>
                      <a:r>
                        <a:rPr lang="en-GB" sz="1100" spc="15" dirty="0" err="1">
                          <a:effectLst/>
                          <a:latin typeface="Arial"/>
                          <a:ea typeface="Times New Roman"/>
                          <a:cs typeface="Arial"/>
                        </a:rPr>
                        <a:t>f</a:t>
                      </a:r>
                      <a:r>
                        <a:rPr lang="en-GB" sz="1100" spc="-10" dirty="0" err="1">
                          <a:effectLst/>
                          <a:latin typeface="Arial"/>
                          <a:ea typeface="Times New Roman"/>
                          <a:cs typeface="Arial"/>
                        </a:rPr>
                        <a:t>t</a:t>
                      </a:r>
                      <a:r>
                        <a:rPr lang="en-GB" sz="1100" spc="-15" dirty="0" err="1">
                          <a:effectLst/>
                          <a:latin typeface="Arial"/>
                          <a:ea typeface="Times New Roman"/>
                          <a:cs typeface="Arial"/>
                        </a:rPr>
                        <a:t>e</a:t>
                      </a:r>
                      <a:r>
                        <a:rPr lang="en-GB" sz="1100" dirty="0">
                          <a:effectLst/>
                          <a:latin typeface="Arial"/>
                          <a:ea typeface="Times New Roman"/>
                          <a:cs typeface="Arial"/>
                        </a:rPr>
                        <a:t>) (b</a:t>
                      </a:r>
                      <a:r>
                        <a:rPr lang="en-GB" sz="1100" spc="-20" dirty="0">
                          <a:effectLst/>
                          <a:latin typeface="Arial"/>
                          <a:ea typeface="Times New Roman"/>
                          <a:cs typeface="Arial"/>
                        </a:rPr>
                        <a:t>a</a:t>
                      </a:r>
                      <a:r>
                        <a:rPr lang="en-GB" sz="1100" dirty="0">
                          <a:effectLst/>
                          <a:latin typeface="Arial"/>
                          <a:ea typeface="Times New Roman"/>
                          <a:cs typeface="Arial"/>
                        </a:rPr>
                        <a:t>sed on</a:t>
                      </a:r>
                      <a:r>
                        <a:rPr lang="en-GB" sz="1100" spc="-10" dirty="0">
                          <a:effectLst/>
                          <a:latin typeface="Arial"/>
                          <a:ea typeface="Times New Roman"/>
                          <a:cs typeface="Arial"/>
                        </a:rPr>
                        <a:t> </a:t>
                      </a:r>
                      <a:r>
                        <a:rPr lang="en-GB" sz="1100" dirty="0">
                          <a:effectLst/>
                          <a:latin typeface="Arial"/>
                          <a:ea typeface="Times New Roman"/>
                          <a:cs typeface="Arial"/>
                        </a:rPr>
                        <a:t>m</a:t>
                      </a:r>
                      <a:r>
                        <a:rPr lang="en-GB" sz="1100" spc="-5" dirty="0">
                          <a:effectLst/>
                          <a:latin typeface="Arial"/>
                          <a:ea typeface="Times New Roman"/>
                          <a:cs typeface="Arial"/>
                        </a:rPr>
                        <a:t>edi</a:t>
                      </a:r>
                      <a:r>
                        <a:rPr lang="en-GB" sz="1100" dirty="0">
                          <a:effectLst/>
                          <a:latin typeface="Arial"/>
                          <a:ea typeface="Times New Roman"/>
                          <a:cs typeface="Arial"/>
                        </a:rPr>
                        <a:t>a</a:t>
                      </a:r>
                      <a:r>
                        <a:rPr lang="en-GB" sz="1100" spc="-20" dirty="0">
                          <a:effectLst/>
                          <a:latin typeface="Arial"/>
                          <a:ea typeface="Times New Roman"/>
                          <a:cs typeface="Arial"/>
                        </a:rPr>
                        <a:t>n</a:t>
                      </a:r>
                      <a:r>
                        <a:rPr lang="en-GB" sz="1100" dirty="0">
                          <a:effectLst/>
                          <a:latin typeface="Arial"/>
                          <a:ea typeface="Times New Roman"/>
                          <a:cs typeface="Arial"/>
                        </a:rPr>
                        <a:t>)</a:t>
                      </a:r>
                      <a:endParaRPr lang="en-GB" sz="1000" dirty="0">
                        <a:effectLst/>
                        <a:latin typeface="Arial"/>
                        <a:ea typeface="Times New Roman"/>
                        <a:cs typeface="Times New Roman"/>
                      </a:endParaRPr>
                    </a:p>
                  </a:txBody>
                  <a:tcPr marL="72000" marR="72000" marT="72000" marB="720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5280">
                <a:tc>
                  <a:txBody>
                    <a:bodyPr/>
                    <a:lstStyle/>
                    <a:p>
                      <a:pPr algn="l" eaLnBrk="0" hangingPunct="0">
                        <a:lnSpc>
                          <a:spcPts val="600"/>
                        </a:lnSpc>
                        <a:spcBef>
                          <a:spcPts val="20"/>
                        </a:spcBef>
                        <a:spcAft>
                          <a:spcPts val="0"/>
                        </a:spcAft>
                      </a:pPr>
                      <a:r>
                        <a:rPr lang="en-GB" sz="600" dirty="0">
                          <a:effectLst/>
                          <a:latin typeface="Times New Roman"/>
                          <a:ea typeface="Times New Roman"/>
                          <a:cs typeface="Times New Roman"/>
                        </a:rPr>
                        <a:t> </a:t>
                      </a:r>
                      <a:r>
                        <a:rPr lang="en-GB" sz="1100" spc="-5" dirty="0" smtClean="0">
                          <a:effectLst/>
                          <a:latin typeface="Arial"/>
                          <a:ea typeface="Times New Roman"/>
                          <a:cs typeface="Arial"/>
                        </a:rPr>
                        <a:t>Pa</a:t>
                      </a:r>
                      <a:r>
                        <a:rPr lang="en-GB" sz="1100" dirty="0" smtClean="0">
                          <a:effectLst/>
                          <a:latin typeface="Arial"/>
                          <a:ea typeface="Times New Roman"/>
                          <a:cs typeface="Arial"/>
                        </a:rPr>
                        <a:t>y</a:t>
                      </a:r>
                      <a:r>
                        <a:rPr lang="en-GB" sz="1100" spc="-10" dirty="0" smtClean="0">
                          <a:effectLst/>
                          <a:latin typeface="Arial"/>
                          <a:ea typeface="Times New Roman"/>
                          <a:cs typeface="Arial"/>
                        </a:rPr>
                        <a:t> </a:t>
                      </a:r>
                      <a:r>
                        <a:rPr lang="en-GB" sz="1100" spc="-5" dirty="0">
                          <a:effectLst/>
                          <a:latin typeface="Arial"/>
                          <a:ea typeface="Times New Roman"/>
                          <a:cs typeface="Arial"/>
                        </a:rPr>
                        <a:t>d</a:t>
                      </a:r>
                      <a:r>
                        <a:rPr lang="en-GB" sz="1100" spc="-20" dirty="0">
                          <a:effectLst/>
                          <a:latin typeface="Arial"/>
                          <a:ea typeface="Times New Roman"/>
                          <a:cs typeface="Arial"/>
                        </a:rPr>
                        <a:t>i</a:t>
                      </a:r>
                      <a:r>
                        <a:rPr lang="en-GB" sz="1100" spc="5" dirty="0">
                          <a:effectLst/>
                          <a:latin typeface="Arial"/>
                          <a:ea typeface="Times New Roman"/>
                          <a:cs typeface="Arial"/>
                        </a:rPr>
                        <a:t>f</a:t>
                      </a:r>
                      <a:r>
                        <a:rPr lang="en-GB" sz="1100" spc="25" dirty="0">
                          <a:effectLst/>
                          <a:latin typeface="Arial"/>
                          <a:ea typeface="Times New Roman"/>
                          <a:cs typeface="Arial"/>
                        </a:rPr>
                        <a:t>f</a:t>
                      </a:r>
                      <a:r>
                        <a:rPr lang="en-GB" sz="1100" spc="-15" dirty="0">
                          <a:effectLst/>
                          <a:latin typeface="Arial"/>
                          <a:ea typeface="Times New Roman"/>
                          <a:cs typeface="Arial"/>
                        </a:rPr>
                        <a:t>e</a:t>
                      </a:r>
                      <a:r>
                        <a:rPr lang="en-GB" sz="1100" dirty="0">
                          <a:effectLst/>
                          <a:latin typeface="Arial"/>
                          <a:ea typeface="Times New Roman"/>
                          <a:cs typeface="Arial"/>
                        </a:rPr>
                        <a:t>re</a:t>
                      </a:r>
                      <a:r>
                        <a:rPr lang="en-GB" sz="1100" spc="-5" dirty="0">
                          <a:effectLst/>
                          <a:latin typeface="Arial"/>
                          <a:ea typeface="Times New Roman"/>
                          <a:cs typeface="Arial"/>
                        </a:rPr>
                        <a:t>n</a:t>
                      </a:r>
                      <a:r>
                        <a:rPr lang="en-GB" sz="1100" dirty="0">
                          <a:effectLst/>
                          <a:latin typeface="Arial"/>
                          <a:ea typeface="Times New Roman"/>
                          <a:cs typeface="Arial"/>
                        </a:rPr>
                        <a:t>ce</a:t>
                      </a:r>
                      <a:r>
                        <a:rPr lang="en-GB" sz="1100" spc="-10" dirty="0">
                          <a:effectLst/>
                          <a:latin typeface="Arial"/>
                          <a:ea typeface="Times New Roman"/>
                          <a:cs typeface="Arial"/>
                        </a:rPr>
                        <a:t> </a:t>
                      </a:r>
                      <a:r>
                        <a:rPr lang="en-GB" sz="1100" dirty="0">
                          <a:effectLst/>
                          <a:latin typeface="Arial"/>
                          <a:ea typeface="Times New Roman"/>
                          <a:cs typeface="Arial"/>
                        </a:rPr>
                        <a:t>(</a:t>
                      </a:r>
                      <a:r>
                        <a:rPr lang="en-GB" sz="1100" spc="-15" dirty="0">
                          <a:effectLst/>
                          <a:latin typeface="Arial"/>
                          <a:ea typeface="Times New Roman"/>
                          <a:cs typeface="Arial"/>
                        </a:rPr>
                        <a:t>be</a:t>
                      </a:r>
                      <a:r>
                        <a:rPr lang="en-GB" sz="1100" spc="5" dirty="0">
                          <a:effectLst/>
                          <a:latin typeface="Arial"/>
                          <a:ea typeface="Times New Roman"/>
                          <a:cs typeface="Arial"/>
                        </a:rPr>
                        <a:t>t</a:t>
                      </a:r>
                      <a:r>
                        <a:rPr lang="en-GB" sz="1100" spc="-30" dirty="0">
                          <a:effectLst/>
                          <a:latin typeface="Arial"/>
                          <a:ea typeface="Times New Roman"/>
                          <a:cs typeface="Arial"/>
                        </a:rPr>
                        <a:t>w</a:t>
                      </a:r>
                      <a:r>
                        <a:rPr lang="en-GB" sz="1100" spc="-5" dirty="0">
                          <a:effectLst/>
                          <a:latin typeface="Arial"/>
                          <a:ea typeface="Times New Roman"/>
                          <a:cs typeface="Arial"/>
                        </a:rPr>
                        <a:t>ee</a:t>
                      </a:r>
                      <a:r>
                        <a:rPr lang="en-GB" sz="1100" dirty="0">
                          <a:effectLst/>
                          <a:latin typeface="Arial"/>
                          <a:ea typeface="Times New Roman"/>
                          <a:cs typeface="Arial"/>
                        </a:rPr>
                        <a:t>n</a:t>
                      </a:r>
                      <a:r>
                        <a:rPr lang="en-GB" sz="1100" spc="5" dirty="0">
                          <a:effectLst/>
                          <a:latin typeface="Arial"/>
                          <a:ea typeface="Times New Roman"/>
                          <a:cs typeface="Arial"/>
                        </a:rPr>
                        <a:t> </a:t>
                      </a:r>
                      <a:r>
                        <a:rPr lang="en-GB" sz="1100" spc="-5" dirty="0">
                          <a:effectLst/>
                          <a:latin typeface="Arial"/>
                          <a:ea typeface="Times New Roman"/>
                          <a:cs typeface="Arial"/>
                        </a:rPr>
                        <a:t>a</a:t>
                      </a:r>
                      <a:r>
                        <a:rPr lang="en-GB" sz="1100" spc="-25" dirty="0">
                          <a:effectLst/>
                          <a:latin typeface="Arial"/>
                          <a:ea typeface="Times New Roman"/>
                          <a:cs typeface="Arial"/>
                        </a:rPr>
                        <a:t>v</a:t>
                      </a:r>
                      <a:r>
                        <a:rPr lang="en-GB" sz="1100" spc="-5" dirty="0">
                          <a:effectLst/>
                          <a:latin typeface="Arial"/>
                          <a:ea typeface="Times New Roman"/>
                          <a:cs typeface="Arial"/>
                        </a:rPr>
                        <a:t>e</a:t>
                      </a:r>
                      <a:r>
                        <a:rPr lang="en-GB" sz="1100" dirty="0">
                          <a:effectLst/>
                          <a:latin typeface="Arial"/>
                          <a:ea typeface="Times New Roman"/>
                          <a:cs typeface="Arial"/>
                        </a:rPr>
                        <a:t>r</a:t>
                      </a:r>
                      <a:r>
                        <a:rPr lang="en-GB" sz="1100" spc="-5" dirty="0">
                          <a:effectLst/>
                          <a:latin typeface="Arial"/>
                          <a:ea typeface="Times New Roman"/>
                          <a:cs typeface="Arial"/>
                        </a:rPr>
                        <a:t>a</a:t>
                      </a:r>
                      <a:r>
                        <a:rPr lang="en-GB" sz="1100" spc="20" dirty="0">
                          <a:effectLst/>
                          <a:latin typeface="Arial"/>
                          <a:ea typeface="Times New Roman"/>
                          <a:cs typeface="Arial"/>
                        </a:rPr>
                        <a:t>g</a:t>
                      </a:r>
                      <a:r>
                        <a:rPr lang="en-GB" sz="1100" dirty="0">
                          <a:effectLst/>
                          <a:latin typeface="Arial"/>
                          <a:ea typeface="Times New Roman"/>
                          <a:cs typeface="Arial"/>
                        </a:rPr>
                        <a:t>e &amp;</a:t>
                      </a:r>
                      <a:r>
                        <a:rPr lang="en-GB" sz="1100" spc="-15" dirty="0">
                          <a:effectLst/>
                          <a:latin typeface="Arial"/>
                          <a:ea typeface="Times New Roman"/>
                          <a:cs typeface="Arial"/>
                        </a:rPr>
                        <a:t> </a:t>
                      </a:r>
                      <a:r>
                        <a:rPr lang="en-GB" sz="1100" spc="-5" dirty="0">
                          <a:effectLst/>
                          <a:latin typeface="Arial"/>
                          <a:ea typeface="Times New Roman"/>
                          <a:cs typeface="Arial"/>
                        </a:rPr>
                        <a:t>h</a:t>
                      </a:r>
                      <a:r>
                        <a:rPr lang="en-GB" sz="1100" spc="-20" dirty="0">
                          <a:effectLst/>
                          <a:latin typeface="Arial"/>
                          <a:ea typeface="Times New Roman"/>
                          <a:cs typeface="Arial"/>
                        </a:rPr>
                        <a:t>i</a:t>
                      </a:r>
                      <a:r>
                        <a:rPr lang="en-GB" sz="1100" spc="20" dirty="0">
                          <a:effectLst/>
                          <a:latin typeface="Arial"/>
                          <a:ea typeface="Times New Roman"/>
                          <a:cs typeface="Arial"/>
                        </a:rPr>
                        <a:t>g</a:t>
                      </a:r>
                      <a:r>
                        <a:rPr lang="en-GB" sz="1100" spc="-5" dirty="0">
                          <a:effectLst/>
                          <a:latin typeface="Arial"/>
                          <a:ea typeface="Times New Roman"/>
                          <a:cs typeface="Arial"/>
                        </a:rPr>
                        <a:t>he</a:t>
                      </a:r>
                      <a:r>
                        <a:rPr lang="en-GB" sz="1100" spc="-15" dirty="0">
                          <a:effectLst/>
                          <a:latin typeface="Arial"/>
                          <a:ea typeface="Times New Roman"/>
                          <a:cs typeface="Arial"/>
                        </a:rPr>
                        <a:t>s</a:t>
                      </a:r>
                      <a:r>
                        <a:rPr lang="en-GB" sz="1100" dirty="0">
                          <a:effectLst/>
                          <a:latin typeface="Arial"/>
                          <a:ea typeface="Times New Roman"/>
                          <a:cs typeface="Arial"/>
                        </a:rPr>
                        <a:t>t</a:t>
                      </a:r>
                      <a:r>
                        <a:rPr lang="en-GB" sz="1100" spc="-5" dirty="0">
                          <a:effectLst/>
                          <a:latin typeface="Arial"/>
                          <a:ea typeface="Times New Roman"/>
                          <a:cs typeface="Arial"/>
                        </a:rPr>
                        <a:t> </a:t>
                      </a:r>
                      <a:r>
                        <a:rPr lang="en-GB" sz="1100" dirty="0">
                          <a:effectLst/>
                          <a:latin typeface="Arial"/>
                          <a:ea typeface="Times New Roman"/>
                          <a:cs typeface="Arial"/>
                        </a:rPr>
                        <a:t>p</a:t>
                      </a:r>
                      <a:r>
                        <a:rPr lang="en-GB" sz="1100" spc="-5" dirty="0">
                          <a:effectLst/>
                          <a:latin typeface="Arial"/>
                          <a:ea typeface="Times New Roman"/>
                          <a:cs typeface="Arial"/>
                        </a:rPr>
                        <a:t>a</a:t>
                      </a:r>
                      <a:r>
                        <a:rPr lang="en-GB" sz="1100" spc="-25" dirty="0">
                          <a:effectLst/>
                          <a:latin typeface="Arial"/>
                          <a:ea typeface="Times New Roman"/>
                          <a:cs typeface="Arial"/>
                        </a:rPr>
                        <a:t>y</a:t>
                      </a:r>
                      <a:r>
                        <a:rPr lang="en-GB" sz="1100" dirty="0">
                          <a:effectLst/>
                          <a:latin typeface="Arial"/>
                          <a:ea typeface="Times New Roman"/>
                          <a:cs typeface="Arial"/>
                        </a:rPr>
                        <a:t>)</a:t>
                      </a:r>
                      <a:endParaRPr lang="en-GB" sz="1000" dirty="0">
                        <a:effectLst/>
                        <a:latin typeface="Arial"/>
                        <a:ea typeface="Times New Roman"/>
                        <a:cs typeface="Times New Roman"/>
                      </a:endParaRPr>
                    </a:p>
                  </a:txBody>
                  <a:tcPr marL="72000" marR="72000" marT="72000" marB="720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eaLnBrk="0" hangingPunct="0">
                        <a:lnSpc>
                          <a:spcPts val="1260"/>
                        </a:lnSpc>
                        <a:spcAft>
                          <a:spcPts val="0"/>
                        </a:spcAft>
                      </a:pPr>
                      <a:r>
                        <a:rPr lang="en-GB" sz="1100" spc="-5" dirty="0">
                          <a:effectLst/>
                          <a:latin typeface="Arial"/>
                          <a:ea typeface="Times New Roman"/>
                          <a:cs typeface="Arial"/>
                        </a:rPr>
                        <a:t>£148,101.67</a:t>
                      </a:r>
                      <a:r>
                        <a:rPr lang="en-GB" sz="1100" spc="-10" dirty="0">
                          <a:effectLst/>
                          <a:latin typeface="Arial"/>
                          <a:ea typeface="Times New Roman"/>
                          <a:cs typeface="Arial"/>
                        </a:rPr>
                        <a:t> </a:t>
                      </a:r>
                      <a:r>
                        <a:rPr lang="en-GB" sz="1100" dirty="0">
                          <a:effectLst/>
                          <a:latin typeface="Arial"/>
                          <a:ea typeface="Times New Roman"/>
                          <a:cs typeface="Arial"/>
                        </a:rPr>
                        <a:t>(b</a:t>
                      </a:r>
                      <a:r>
                        <a:rPr lang="en-GB" sz="1100" spc="-5" dirty="0">
                          <a:effectLst/>
                          <a:latin typeface="Arial"/>
                          <a:ea typeface="Times New Roman"/>
                          <a:cs typeface="Arial"/>
                        </a:rPr>
                        <a:t>a</a:t>
                      </a:r>
                      <a:r>
                        <a:rPr lang="en-GB" sz="1100" dirty="0">
                          <a:effectLst/>
                          <a:latin typeface="Arial"/>
                          <a:ea typeface="Times New Roman"/>
                          <a:cs typeface="Arial"/>
                        </a:rPr>
                        <a:t>sed</a:t>
                      </a:r>
                      <a:r>
                        <a:rPr lang="en-GB" sz="1100" spc="-10" dirty="0">
                          <a:effectLst/>
                          <a:latin typeface="Arial"/>
                          <a:ea typeface="Times New Roman"/>
                          <a:cs typeface="Arial"/>
                        </a:rPr>
                        <a:t> </a:t>
                      </a:r>
                      <a:r>
                        <a:rPr lang="en-GB" sz="1100" spc="-5" dirty="0">
                          <a:effectLst/>
                          <a:latin typeface="Arial"/>
                          <a:ea typeface="Times New Roman"/>
                          <a:cs typeface="Arial"/>
                        </a:rPr>
                        <a:t>o</a:t>
                      </a:r>
                      <a:r>
                        <a:rPr lang="en-GB" sz="1100" dirty="0">
                          <a:effectLst/>
                          <a:latin typeface="Arial"/>
                          <a:ea typeface="Times New Roman"/>
                          <a:cs typeface="Arial"/>
                        </a:rPr>
                        <a:t>n</a:t>
                      </a:r>
                      <a:r>
                        <a:rPr lang="en-GB" sz="1100" spc="-35" dirty="0">
                          <a:effectLst/>
                          <a:latin typeface="Arial"/>
                          <a:ea typeface="Times New Roman"/>
                          <a:cs typeface="Arial"/>
                        </a:rPr>
                        <a:t> </a:t>
                      </a:r>
                      <a:r>
                        <a:rPr lang="en-GB" sz="1100" dirty="0">
                          <a:effectLst/>
                          <a:latin typeface="Arial"/>
                          <a:ea typeface="Times New Roman"/>
                          <a:cs typeface="Arial"/>
                        </a:rPr>
                        <a:t>m</a:t>
                      </a:r>
                      <a:r>
                        <a:rPr lang="en-GB" sz="1100" spc="-5" dirty="0">
                          <a:effectLst/>
                          <a:latin typeface="Arial"/>
                          <a:ea typeface="Times New Roman"/>
                          <a:cs typeface="Arial"/>
                        </a:rPr>
                        <a:t>ean)</a:t>
                      </a:r>
                      <a:endParaRPr lang="en-GB" sz="1000" dirty="0">
                        <a:effectLst/>
                        <a:latin typeface="Arial"/>
                        <a:ea typeface="Times New Roman"/>
                        <a:cs typeface="Times New Roman"/>
                      </a:endParaRPr>
                    </a:p>
                    <a:p>
                      <a:pPr algn="ctr" eaLnBrk="0" hangingPunct="0">
                        <a:lnSpc>
                          <a:spcPts val="1260"/>
                        </a:lnSpc>
                        <a:spcAft>
                          <a:spcPts val="0"/>
                        </a:spcAft>
                      </a:pPr>
                      <a:r>
                        <a:rPr lang="en-GB" sz="1100" spc="-5" dirty="0">
                          <a:effectLst/>
                          <a:latin typeface="Arial"/>
                          <a:ea typeface="Times New Roman"/>
                          <a:cs typeface="Arial"/>
                        </a:rPr>
                        <a:t>£150,578.96</a:t>
                      </a:r>
                      <a:r>
                        <a:rPr lang="en-GB" sz="1100" spc="-10" dirty="0">
                          <a:effectLst/>
                          <a:latin typeface="Arial"/>
                          <a:ea typeface="Times New Roman"/>
                          <a:cs typeface="Arial"/>
                        </a:rPr>
                        <a:t> </a:t>
                      </a:r>
                      <a:r>
                        <a:rPr lang="en-GB" sz="1100" dirty="0">
                          <a:effectLst/>
                          <a:latin typeface="Arial"/>
                          <a:ea typeface="Times New Roman"/>
                          <a:cs typeface="Arial"/>
                        </a:rPr>
                        <a:t>(b</a:t>
                      </a:r>
                      <a:r>
                        <a:rPr lang="en-GB" sz="1100" spc="-5" dirty="0">
                          <a:effectLst/>
                          <a:latin typeface="Arial"/>
                          <a:ea typeface="Times New Roman"/>
                          <a:cs typeface="Arial"/>
                        </a:rPr>
                        <a:t>a</a:t>
                      </a:r>
                      <a:r>
                        <a:rPr lang="en-GB" sz="1100" dirty="0">
                          <a:effectLst/>
                          <a:latin typeface="Arial"/>
                          <a:ea typeface="Times New Roman"/>
                          <a:cs typeface="Arial"/>
                        </a:rPr>
                        <a:t>sed</a:t>
                      </a:r>
                      <a:r>
                        <a:rPr lang="en-GB" sz="1100" spc="5" dirty="0">
                          <a:effectLst/>
                          <a:latin typeface="Arial"/>
                          <a:ea typeface="Times New Roman"/>
                          <a:cs typeface="Arial"/>
                        </a:rPr>
                        <a:t> </a:t>
                      </a:r>
                      <a:r>
                        <a:rPr lang="en-GB" sz="1100" spc="-5" dirty="0">
                          <a:effectLst/>
                          <a:latin typeface="Arial"/>
                          <a:ea typeface="Times New Roman"/>
                          <a:cs typeface="Arial"/>
                        </a:rPr>
                        <a:t>o</a:t>
                      </a:r>
                      <a:r>
                        <a:rPr lang="en-GB" sz="1100" dirty="0">
                          <a:effectLst/>
                          <a:latin typeface="Arial"/>
                          <a:ea typeface="Times New Roman"/>
                          <a:cs typeface="Arial"/>
                        </a:rPr>
                        <a:t>n</a:t>
                      </a:r>
                      <a:r>
                        <a:rPr lang="en-GB" sz="1100" spc="-35" dirty="0">
                          <a:effectLst/>
                          <a:latin typeface="Arial"/>
                          <a:ea typeface="Times New Roman"/>
                          <a:cs typeface="Arial"/>
                        </a:rPr>
                        <a:t> </a:t>
                      </a:r>
                      <a:r>
                        <a:rPr lang="en-GB" sz="1100" dirty="0">
                          <a:effectLst/>
                          <a:latin typeface="Arial"/>
                          <a:ea typeface="Times New Roman"/>
                          <a:cs typeface="Arial"/>
                        </a:rPr>
                        <a:t>m</a:t>
                      </a:r>
                      <a:r>
                        <a:rPr lang="en-GB" sz="1100" spc="-5" dirty="0">
                          <a:effectLst/>
                          <a:latin typeface="Arial"/>
                          <a:ea typeface="Times New Roman"/>
                          <a:cs typeface="Arial"/>
                        </a:rPr>
                        <a:t>e</a:t>
                      </a:r>
                      <a:r>
                        <a:rPr lang="en-GB" sz="1100" spc="-15" dirty="0">
                          <a:effectLst/>
                          <a:latin typeface="Arial"/>
                          <a:ea typeface="Times New Roman"/>
                          <a:cs typeface="Arial"/>
                        </a:rPr>
                        <a:t>d</a:t>
                      </a:r>
                      <a:r>
                        <a:rPr lang="en-GB" sz="1100" spc="-5" dirty="0">
                          <a:effectLst/>
                          <a:latin typeface="Arial"/>
                          <a:ea typeface="Times New Roman"/>
                          <a:cs typeface="Arial"/>
                        </a:rPr>
                        <a:t>ian)</a:t>
                      </a:r>
                      <a:endParaRPr lang="en-GB" sz="1000" dirty="0">
                        <a:effectLst/>
                        <a:latin typeface="Arial"/>
                        <a:ea typeface="Times New Roman"/>
                        <a:cs typeface="Times New Roman"/>
                      </a:endParaRPr>
                    </a:p>
                  </a:txBody>
                  <a:tcPr marL="72000" marR="72000" marT="72000" marB="720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5280">
                <a:tc>
                  <a:txBody>
                    <a:bodyPr/>
                    <a:lstStyle/>
                    <a:p>
                      <a:pPr marR="258445" algn="l" eaLnBrk="0" hangingPunct="0">
                        <a:lnSpc>
                          <a:spcPts val="1260"/>
                        </a:lnSpc>
                        <a:spcBef>
                          <a:spcPts val="5"/>
                        </a:spcBef>
                        <a:spcAft>
                          <a:spcPts val="0"/>
                        </a:spcAft>
                      </a:pPr>
                      <a:r>
                        <a:rPr lang="en-GB" sz="1100" spc="-5" dirty="0">
                          <a:effectLst/>
                          <a:latin typeface="Arial"/>
                          <a:ea typeface="Times New Roman"/>
                          <a:cs typeface="Arial"/>
                        </a:rPr>
                        <a:t>Pa</a:t>
                      </a:r>
                      <a:r>
                        <a:rPr lang="en-GB" sz="1100" dirty="0">
                          <a:effectLst/>
                          <a:latin typeface="Arial"/>
                          <a:ea typeface="Times New Roman"/>
                          <a:cs typeface="Arial"/>
                        </a:rPr>
                        <a:t>y</a:t>
                      </a:r>
                      <a:r>
                        <a:rPr lang="en-GB" sz="1100" spc="5" dirty="0">
                          <a:effectLst/>
                          <a:latin typeface="Arial"/>
                          <a:ea typeface="Times New Roman"/>
                          <a:cs typeface="Arial"/>
                        </a:rPr>
                        <a:t> </a:t>
                      </a:r>
                      <a:r>
                        <a:rPr lang="en-GB" sz="1100" spc="-45" dirty="0">
                          <a:effectLst/>
                          <a:latin typeface="Arial"/>
                          <a:ea typeface="Times New Roman"/>
                          <a:cs typeface="Arial"/>
                        </a:rPr>
                        <a:t>M</a:t>
                      </a:r>
                      <a:r>
                        <a:rPr lang="en-GB" sz="1100" spc="-5" dirty="0">
                          <a:effectLst/>
                          <a:latin typeface="Arial"/>
                          <a:ea typeface="Times New Roman"/>
                          <a:cs typeface="Arial"/>
                        </a:rPr>
                        <a:t>ul</a:t>
                      </a:r>
                      <a:r>
                        <a:rPr lang="en-GB" sz="1100" spc="5" dirty="0">
                          <a:effectLst/>
                          <a:latin typeface="Arial"/>
                          <a:ea typeface="Times New Roman"/>
                          <a:cs typeface="Arial"/>
                        </a:rPr>
                        <a:t>t</a:t>
                      </a:r>
                      <a:r>
                        <a:rPr lang="en-GB" sz="1100" spc="-5" dirty="0">
                          <a:effectLst/>
                          <a:latin typeface="Arial"/>
                          <a:ea typeface="Times New Roman"/>
                          <a:cs typeface="Arial"/>
                        </a:rPr>
                        <a:t>ipl</a:t>
                      </a:r>
                      <a:r>
                        <a:rPr lang="en-GB" sz="1100" dirty="0">
                          <a:effectLst/>
                          <a:latin typeface="Arial"/>
                          <a:ea typeface="Times New Roman"/>
                          <a:cs typeface="Arial"/>
                        </a:rPr>
                        <a:t>e (r</a:t>
                      </a:r>
                      <a:r>
                        <a:rPr lang="en-GB" sz="1100" spc="-5" dirty="0">
                          <a:effectLst/>
                          <a:latin typeface="Arial"/>
                          <a:ea typeface="Times New Roman"/>
                          <a:cs typeface="Arial"/>
                        </a:rPr>
                        <a:t>a</a:t>
                      </a:r>
                      <a:r>
                        <a:rPr lang="en-GB" sz="1100" spc="5" dirty="0">
                          <a:effectLst/>
                          <a:latin typeface="Arial"/>
                          <a:ea typeface="Times New Roman"/>
                          <a:cs typeface="Arial"/>
                        </a:rPr>
                        <a:t>t</a:t>
                      </a:r>
                      <a:r>
                        <a:rPr lang="en-GB" sz="1100" spc="-5" dirty="0">
                          <a:effectLst/>
                          <a:latin typeface="Arial"/>
                          <a:ea typeface="Times New Roman"/>
                          <a:cs typeface="Arial"/>
                        </a:rPr>
                        <a:t>i</a:t>
                      </a:r>
                      <a:r>
                        <a:rPr lang="en-GB" sz="1100" dirty="0">
                          <a:effectLst/>
                          <a:latin typeface="Arial"/>
                          <a:ea typeface="Times New Roman"/>
                          <a:cs typeface="Arial"/>
                        </a:rPr>
                        <a:t>o </a:t>
                      </a:r>
                      <a:r>
                        <a:rPr lang="en-GB" sz="1100" spc="-5" dirty="0">
                          <a:effectLst/>
                          <a:latin typeface="Arial"/>
                          <a:ea typeface="Times New Roman"/>
                          <a:cs typeface="Arial"/>
                        </a:rPr>
                        <a:t>be</a:t>
                      </a:r>
                      <a:r>
                        <a:rPr lang="en-GB" sz="1100" spc="5" dirty="0">
                          <a:effectLst/>
                          <a:latin typeface="Arial"/>
                          <a:ea typeface="Times New Roman"/>
                          <a:cs typeface="Arial"/>
                        </a:rPr>
                        <a:t>t</a:t>
                      </a:r>
                      <a:r>
                        <a:rPr lang="en-GB" sz="1100" spc="-30" dirty="0">
                          <a:effectLst/>
                          <a:latin typeface="Arial"/>
                          <a:ea typeface="Times New Roman"/>
                          <a:cs typeface="Arial"/>
                        </a:rPr>
                        <a:t>w</a:t>
                      </a:r>
                      <a:r>
                        <a:rPr lang="en-GB" sz="1100" spc="5" dirty="0">
                          <a:effectLst/>
                          <a:latin typeface="Arial"/>
                          <a:ea typeface="Times New Roman"/>
                          <a:cs typeface="Arial"/>
                        </a:rPr>
                        <a:t>e</a:t>
                      </a:r>
                      <a:r>
                        <a:rPr lang="en-GB" sz="1100" dirty="0">
                          <a:effectLst/>
                          <a:latin typeface="Arial"/>
                          <a:ea typeface="Times New Roman"/>
                          <a:cs typeface="Arial"/>
                        </a:rPr>
                        <a:t>en</a:t>
                      </a:r>
                      <a:r>
                        <a:rPr lang="en-GB" sz="1100" spc="5" dirty="0">
                          <a:effectLst/>
                          <a:latin typeface="Arial"/>
                          <a:ea typeface="Times New Roman"/>
                          <a:cs typeface="Arial"/>
                        </a:rPr>
                        <a:t> t</a:t>
                      </a:r>
                      <a:r>
                        <a:rPr lang="en-GB" sz="1100" spc="-5" dirty="0">
                          <a:effectLst/>
                          <a:latin typeface="Arial"/>
                          <a:ea typeface="Times New Roman"/>
                          <a:cs typeface="Arial"/>
                        </a:rPr>
                        <a:t>h</a:t>
                      </a:r>
                      <a:r>
                        <a:rPr lang="en-GB" sz="1100" dirty="0">
                          <a:effectLst/>
                          <a:latin typeface="Arial"/>
                          <a:ea typeface="Times New Roman"/>
                          <a:cs typeface="Arial"/>
                        </a:rPr>
                        <a:t>e </a:t>
                      </a:r>
                      <a:r>
                        <a:rPr lang="en-GB" sz="1100" spc="-5" dirty="0">
                          <a:effectLst/>
                          <a:latin typeface="Arial"/>
                          <a:ea typeface="Times New Roman"/>
                          <a:cs typeface="Arial"/>
                        </a:rPr>
                        <a:t>a</a:t>
                      </a:r>
                      <a:r>
                        <a:rPr lang="en-GB" sz="1100" spc="-25" dirty="0">
                          <a:effectLst/>
                          <a:latin typeface="Arial"/>
                          <a:ea typeface="Times New Roman"/>
                          <a:cs typeface="Arial"/>
                        </a:rPr>
                        <a:t>v</a:t>
                      </a:r>
                      <a:r>
                        <a:rPr lang="en-GB" sz="1100" spc="-5" dirty="0">
                          <a:effectLst/>
                          <a:latin typeface="Arial"/>
                          <a:ea typeface="Times New Roman"/>
                          <a:cs typeface="Arial"/>
                        </a:rPr>
                        <a:t>e</a:t>
                      </a:r>
                      <a:r>
                        <a:rPr lang="en-GB" sz="1100" dirty="0">
                          <a:effectLst/>
                          <a:latin typeface="Arial"/>
                          <a:ea typeface="Times New Roman"/>
                          <a:cs typeface="Arial"/>
                        </a:rPr>
                        <a:t>r</a:t>
                      </a:r>
                      <a:r>
                        <a:rPr lang="en-GB" sz="1100" spc="-15" dirty="0">
                          <a:effectLst/>
                          <a:latin typeface="Arial"/>
                          <a:ea typeface="Times New Roman"/>
                          <a:cs typeface="Arial"/>
                        </a:rPr>
                        <a:t>a</a:t>
                      </a:r>
                      <a:r>
                        <a:rPr lang="en-GB" sz="1100" spc="20" dirty="0">
                          <a:effectLst/>
                          <a:latin typeface="Arial"/>
                          <a:ea typeface="Times New Roman"/>
                          <a:cs typeface="Arial"/>
                        </a:rPr>
                        <a:t>g</a:t>
                      </a:r>
                      <a:r>
                        <a:rPr lang="en-GB" sz="1100" dirty="0">
                          <a:effectLst/>
                          <a:latin typeface="Arial"/>
                          <a:ea typeface="Times New Roman"/>
                          <a:cs typeface="Arial"/>
                        </a:rPr>
                        <a:t>e </a:t>
                      </a:r>
                      <a:r>
                        <a:rPr lang="en-GB" sz="1100" spc="-15" dirty="0">
                          <a:effectLst/>
                          <a:latin typeface="Arial"/>
                          <a:ea typeface="Times New Roman"/>
                          <a:cs typeface="Arial"/>
                        </a:rPr>
                        <a:t>a</a:t>
                      </a:r>
                      <a:r>
                        <a:rPr lang="en-GB" sz="1100" dirty="0">
                          <a:effectLst/>
                          <a:latin typeface="Arial"/>
                          <a:ea typeface="Times New Roman"/>
                          <a:cs typeface="Arial"/>
                        </a:rPr>
                        <a:t>nd</a:t>
                      </a:r>
                      <a:r>
                        <a:rPr lang="en-GB" sz="1100" spc="-10" dirty="0">
                          <a:effectLst/>
                          <a:latin typeface="Arial"/>
                          <a:ea typeface="Times New Roman"/>
                          <a:cs typeface="Arial"/>
                        </a:rPr>
                        <a:t> </a:t>
                      </a:r>
                      <a:r>
                        <a:rPr lang="en-GB" sz="1100" spc="5" dirty="0">
                          <a:effectLst/>
                          <a:latin typeface="Arial"/>
                          <a:ea typeface="Times New Roman"/>
                          <a:cs typeface="Arial"/>
                        </a:rPr>
                        <a:t>t</a:t>
                      </a:r>
                      <a:r>
                        <a:rPr lang="en-GB" sz="1100" spc="-5" dirty="0">
                          <a:effectLst/>
                          <a:latin typeface="Arial"/>
                          <a:ea typeface="Times New Roman"/>
                          <a:cs typeface="Arial"/>
                        </a:rPr>
                        <a:t>he </a:t>
                      </a:r>
                      <a:r>
                        <a:rPr lang="en-GB" sz="1100" dirty="0">
                          <a:effectLst/>
                          <a:latin typeface="Arial"/>
                          <a:ea typeface="Times New Roman"/>
                          <a:cs typeface="Arial"/>
                        </a:rPr>
                        <a:t>h</a:t>
                      </a:r>
                      <a:r>
                        <a:rPr lang="en-GB" sz="1100" spc="-10" dirty="0">
                          <a:effectLst/>
                          <a:latin typeface="Arial"/>
                          <a:ea typeface="Times New Roman"/>
                          <a:cs typeface="Arial"/>
                        </a:rPr>
                        <a:t>i</a:t>
                      </a:r>
                      <a:r>
                        <a:rPr lang="en-GB" sz="1100" spc="5" dirty="0">
                          <a:effectLst/>
                          <a:latin typeface="Arial"/>
                          <a:ea typeface="Times New Roman"/>
                          <a:cs typeface="Arial"/>
                        </a:rPr>
                        <a:t>g</a:t>
                      </a:r>
                      <a:r>
                        <a:rPr lang="en-GB" sz="1100" dirty="0">
                          <a:effectLst/>
                          <a:latin typeface="Arial"/>
                          <a:ea typeface="Times New Roman"/>
                          <a:cs typeface="Arial"/>
                        </a:rPr>
                        <a:t>h</a:t>
                      </a:r>
                      <a:r>
                        <a:rPr lang="en-GB" sz="1100" spc="-5" dirty="0">
                          <a:effectLst/>
                          <a:latin typeface="Arial"/>
                          <a:ea typeface="Times New Roman"/>
                          <a:cs typeface="Arial"/>
                        </a:rPr>
                        <a:t>e</a:t>
                      </a:r>
                      <a:r>
                        <a:rPr lang="en-GB" sz="1100" dirty="0">
                          <a:effectLst/>
                          <a:latin typeface="Arial"/>
                          <a:ea typeface="Times New Roman"/>
                          <a:cs typeface="Arial"/>
                        </a:rPr>
                        <a:t>st</a:t>
                      </a:r>
                      <a:r>
                        <a:rPr lang="en-GB" sz="1100" spc="-5" dirty="0">
                          <a:effectLst/>
                          <a:latin typeface="Arial"/>
                          <a:ea typeface="Times New Roman"/>
                          <a:cs typeface="Arial"/>
                        </a:rPr>
                        <a:t> </a:t>
                      </a:r>
                      <a:r>
                        <a:rPr lang="en-GB" sz="1100" dirty="0">
                          <a:effectLst/>
                          <a:latin typeface="Arial"/>
                          <a:ea typeface="Times New Roman"/>
                          <a:cs typeface="Arial"/>
                        </a:rPr>
                        <a:t>p</a:t>
                      </a:r>
                      <a:r>
                        <a:rPr lang="en-GB" sz="1100" spc="-5" dirty="0">
                          <a:effectLst/>
                          <a:latin typeface="Arial"/>
                          <a:ea typeface="Times New Roman"/>
                          <a:cs typeface="Arial"/>
                        </a:rPr>
                        <a:t>a</a:t>
                      </a:r>
                      <a:r>
                        <a:rPr lang="en-GB" sz="1100" spc="-15" dirty="0">
                          <a:effectLst/>
                          <a:latin typeface="Arial"/>
                          <a:ea typeface="Times New Roman"/>
                          <a:cs typeface="Arial"/>
                        </a:rPr>
                        <a:t>y</a:t>
                      </a:r>
                      <a:r>
                        <a:rPr lang="en-GB" sz="1100" dirty="0">
                          <a:effectLst/>
                          <a:latin typeface="Arial"/>
                          <a:ea typeface="Times New Roman"/>
                          <a:cs typeface="Arial"/>
                        </a:rPr>
                        <a:t>)</a:t>
                      </a:r>
                      <a:endParaRPr lang="en-GB" sz="1000" dirty="0">
                        <a:effectLst/>
                        <a:latin typeface="Arial"/>
                        <a:ea typeface="Times New Roman"/>
                        <a:cs typeface="Times New Roman"/>
                      </a:endParaRPr>
                    </a:p>
                  </a:txBody>
                  <a:tcPr marL="72000" marR="72000" marT="72000" marB="720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eaLnBrk="0" hangingPunct="0">
                        <a:lnSpc>
                          <a:spcPts val="1250"/>
                        </a:lnSpc>
                        <a:spcAft>
                          <a:spcPts val="0"/>
                        </a:spcAft>
                      </a:pPr>
                      <a:r>
                        <a:rPr lang="en-GB" sz="1100" spc="5" dirty="0">
                          <a:effectLst/>
                          <a:latin typeface="Arial"/>
                          <a:ea typeface="Times New Roman"/>
                          <a:cs typeface="Arial"/>
                        </a:rPr>
                        <a:t>6.8:</a:t>
                      </a:r>
                      <a:r>
                        <a:rPr lang="en-GB" sz="1100" dirty="0">
                          <a:effectLst/>
                          <a:latin typeface="Arial"/>
                          <a:ea typeface="Times New Roman"/>
                          <a:cs typeface="Arial"/>
                        </a:rPr>
                        <a:t>1</a:t>
                      </a:r>
                      <a:r>
                        <a:rPr lang="en-GB" sz="1100" spc="-10" dirty="0">
                          <a:effectLst/>
                          <a:latin typeface="Arial"/>
                          <a:ea typeface="Times New Roman"/>
                          <a:cs typeface="Arial"/>
                        </a:rPr>
                        <a:t> </a:t>
                      </a:r>
                      <a:r>
                        <a:rPr lang="en-GB" sz="1100" dirty="0">
                          <a:effectLst/>
                          <a:latin typeface="Arial"/>
                          <a:ea typeface="Times New Roman"/>
                          <a:cs typeface="Arial"/>
                        </a:rPr>
                        <a:t>(b</a:t>
                      </a:r>
                      <a:r>
                        <a:rPr lang="en-GB" sz="1100" spc="-5" dirty="0">
                          <a:effectLst/>
                          <a:latin typeface="Arial"/>
                          <a:ea typeface="Times New Roman"/>
                          <a:cs typeface="Arial"/>
                        </a:rPr>
                        <a:t>a</a:t>
                      </a:r>
                      <a:r>
                        <a:rPr lang="en-GB" sz="1100" dirty="0">
                          <a:effectLst/>
                          <a:latin typeface="Arial"/>
                          <a:ea typeface="Times New Roman"/>
                          <a:cs typeface="Arial"/>
                        </a:rPr>
                        <a:t>sed</a:t>
                      </a:r>
                      <a:r>
                        <a:rPr lang="en-GB" sz="1100" spc="-10" dirty="0">
                          <a:effectLst/>
                          <a:latin typeface="Arial"/>
                          <a:ea typeface="Times New Roman"/>
                          <a:cs typeface="Arial"/>
                        </a:rPr>
                        <a:t> </a:t>
                      </a:r>
                      <a:r>
                        <a:rPr lang="en-GB" sz="1100" spc="-5" dirty="0">
                          <a:effectLst/>
                          <a:latin typeface="Arial"/>
                          <a:ea typeface="Times New Roman"/>
                          <a:cs typeface="Arial"/>
                        </a:rPr>
                        <a:t>o</a:t>
                      </a:r>
                      <a:r>
                        <a:rPr lang="en-GB" sz="1100" dirty="0">
                          <a:effectLst/>
                          <a:latin typeface="Arial"/>
                          <a:ea typeface="Times New Roman"/>
                          <a:cs typeface="Arial"/>
                        </a:rPr>
                        <a:t>n</a:t>
                      </a:r>
                      <a:r>
                        <a:rPr lang="en-GB" sz="1100" spc="-10" dirty="0">
                          <a:effectLst/>
                          <a:latin typeface="Arial"/>
                          <a:ea typeface="Times New Roman"/>
                          <a:cs typeface="Arial"/>
                        </a:rPr>
                        <a:t> </a:t>
                      </a:r>
                      <a:r>
                        <a:rPr lang="en-GB" sz="1100" dirty="0">
                          <a:effectLst/>
                          <a:latin typeface="Arial"/>
                          <a:ea typeface="Times New Roman"/>
                          <a:cs typeface="Arial"/>
                        </a:rPr>
                        <a:t>m</a:t>
                      </a:r>
                      <a:r>
                        <a:rPr lang="en-GB" sz="1100" spc="-5" dirty="0">
                          <a:effectLst/>
                          <a:latin typeface="Arial"/>
                          <a:ea typeface="Times New Roman"/>
                          <a:cs typeface="Arial"/>
                        </a:rPr>
                        <a:t>ea</a:t>
                      </a:r>
                      <a:r>
                        <a:rPr lang="en-GB" sz="1100" spc="-30" dirty="0">
                          <a:effectLst/>
                          <a:latin typeface="Arial"/>
                          <a:ea typeface="Times New Roman"/>
                          <a:cs typeface="Arial"/>
                        </a:rPr>
                        <a:t>n</a:t>
                      </a:r>
                      <a:r>
                        <a:rPr lang="en-GB" sz="1100" dirty="0">
                          <a:effectLst/>
                          <a:latin typeface="Arial"/>
                          <a:ea typeface="Times New Roman"/>
                          <a:cs typeface="Arial"/>
                        </a:rPr>
                        <a:t>)</a:t>
                      </a:r>
                      <a:endParaRPr lang="en-GB" sz="1000" dirty="0">
                        <a:effectLst/>
                        <a:latin typeface="Arial"/>
                        <a:ea typeface="Times New Roman"/>
                        <a:cs typeface="Times New Roman"/>
                      </a:endParaRPr>
                    </a:p>
                    <a:p>
                      <a:pPr algn="ctr" eaLnBrk="0" hangingPunct="0">
                        <a:lnSpc>
                          <a:spcPct val="115000"/>
                        </a:lnSpc>
                        <a:spcBef>
                          <a:spcPts val="5"/>
                        </a:spcBef>
                        <a:spcAft>
                          <a:spcPts val="0"/>
                        </a:spcAft>
                      </a:pPr>
                      <a:r>
                        <a:rPr lang="en-GB" sz="1100" spc="-5" dirty="0">
                          <a:effectLst/>
                          <a:latin typeface="Arial"/>
                          <a:ea typeface="Times New Roman"/>
                          <a:cs typeface="Arial"/>
                        </a:rPr>
                        <a:t>7.5</a:t>
                      </a:r>
                      <a:r>
                        <a:rPr lang="en-GB" sz="1100" spc="5" dirty="0">
                          <a:effectLst/>
                          <a:latin typeface="Arial"/>
                          <a:ea typeface="Times New Roman"/>
                          <a:cs typeface="Arial"/>
                        </a:rPr>
                        <a:t>:</a:t>
                      </a:r>
                      <a:r>
                        <a:rPr lang="en-GB" sz="1100" dirty="0">
                          <a:effectLst/>
                          <a:latin typeface="Arial"/>
                          <a:ea typeface="Times New Roman"/>
                          <a:cs typeface="Arial"/>
                        </a:rPr>
                        <a:t>1 (b</a:t>
                      </a:r>
                      <a:r>
                        <a:rPr lang="en-GB" sz="1100" spc="-5" dirty="0">
                          <a:effectLst/>
                          <a:latin typeface="Arial"/>
                          <a:ea typeface="Times New Roman"/>
                          <a:cs typeface="Arial"/>
                        </a:rPr>
                        <a:t>a</a:t>
                      </a:r>
                      <a:r>
                        <a:rPr lang="en-GB" sz="1100" dirty="0">
                          <a:effectLst/>
                          <a:latin typeface="Arial"/>
                          <a:ea typeface="Times New Roman"/>
                          <a:cs typeface="Arial"/>
                        </a:rPr>
                        <a:t>sed</a:t>
                      </a:r>
                      <a:r>
                        <a:rPr lang="en-GB" sz="1100" spc="-10" dirty="0">
                          <a:effectLst/>
                          <a:latin typeface="Arial"/>
                          <a:ea typeface="Times New Roman"/>
                          <a:cs typeface="Arial"/>
                        </a:rPr>
                        <a:t> </a:t>
                      </a:r>
                      <a:r>
                        <a:rPr lang="en-GB" sz="1100" spc="-5" dirty="0">
                          <a:effectLst/>
                          <a:latin typeface="Arial"/>
                          <a:ea typeface="Times New Roman"/>
                          <a:cs typeface="Arial"/>
                        </a:rPr>
                        <a:t>o</a:t>
                      </a:r>
                      <a:r>
                        <a:rPr lang="en-GB" sz="1100" dirty="0">
                          <a:effectLst/>
                          <a:latin typeface="Arial"/>
                          <a:ea typeface="Times New Roman"/>
                          <a:cs typeface="Arial"/>
                        </a:rPr>
                        <a:t>n</a:t>
                      </a:r>
                      <a:r>
                        <a:rPr lang="en-GB" sz="1100" spc="-20" dirty="0">
                          <a:effectLst/>
                          <a:latin typeface="Arial"/>
                          <a:ea typeface="Times New Roman"/>
                          <a:cs typeface="Arial"/>
                        </a:rPr>
                        <a:t> </a:t>
                      </a:r>
                      <a:r>
                        <a:rPr lang="en-GB" sz="1100" dirty="0">
                          <a:effectLst/>
                          <a:latin typeface="Arial"/>
                          <a:ea typeface="Times New Roman"/>
                          <a:cs typeface="Arial"/>
                        </a:rPr>
                        <a:t>m</a:t>
                      </a:r>
                      <a:r>
                        <a:rPr lang="en-GB" sz="1100" spc="-5" dirty="0">
                          <a:effectLst/>
                          <a:latin typeface="Arial"/>
                          <a:ea typeface="Times New Roman"/>
                          <a:cs typeface="Arial"/>
                        </a:rPr>
                        <a:t>edian)</a:t>
                      </a:r>
                      <a:endParaRPr lang="en-GB" sz="1000" dirty="0">
                        <a:effectLst/>
                        <a:latin typeface="Arial"/>
                        <a:ea typeface="Times New Roman"/>
                        <a:cs typeface="Times New Roman"/>
                      </a:endParaRPr>
                    </a:p>
                  </a:txBody>
                  <a:tcPr marL="72000" marR="72000" marT="72000" marB="720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4010">
                <a:tc>
                  <a:txBody>
                    <a:bodyPr/>
                    <a:lstStyle/>
                    <a:p>
                      <a:pPr marR="339090" algn="l" eaLnBrk="0" hangingPunct="0">
                        <a:lnSpc>
                          <a:spcPts val="1260"/>
                        </a:lnSpc>
                        <a:spcBef>
                          <a:spcPts val="5"/>
                        </a:spcBef>
                        <a:spcAft>
                          <a:spcPts val="0"/>
                        </a:spcAft>
                      </a:pPr>
                      <a:r>
                        <a:rPr lang="en-GB" sz="1100" spc="-5">
                          <a:effectLst/>
                          <a:latin typeface="Arial"/>
                          <a:ea typeface="Times New Roman"/>
                          <a:cs typeface="Arial"/>
                        </a:rPr>
                        <a:t>Pa</a:t>
                      </a:r>
                      <a:r>
                        <a:rPr lang="en-GB" sz="1100">
                          <a:effectLst/>
                          <a:latin typeface="Arial"/>
                          <a:ea typeface="Times New Roman"/>
                          <a:cs typeface="Arial"/>
                        </a:rPr>
                        <a:t>y</a:t>
                      </a:r>
                      <a:r>
                        <a:rPr lang="en-GB" sz="1100" spc="5">
                          <a:effectLst/>
                          <a:latin typeface="Arial"/>
                          <a:ea typeface="Times New Roman"/>
                          <a:cs typeface="Arial"/>
                        </a:rPr>
                        <a:t> </a:t>
                      </a:r>
                      <a:r>
                        <a:rPr lang="en-GB" sz="1100" spc="-45">
                          <a:effectLst/>
                          <a:latin typeface="Arial"/>
                          <a:ea typeface="Times New Roman"/>
                          <a:cs typeface="Arial"/>
                        </a:rPr>
                        <a:t>M</a:t>
                      </a:r>
                      <a:r>
                        <a:rPr lang="en-GB" sz="1100" spc="-5">
                          <a:effectLst/>
                          <a:latin typeface="Arial"/>
                          <a:ea typeface="Times New Roman"/>
                          <a:cs typeface="Arial"/>
                        </a:rPr>
                        <a:t>ul</a:t>
                      </a:r>
                      <a:r>
                        <a:rPr lang="en-GB" sz="1100" spc="5">
                          <a:effectLst/>
                          <a:latin typeface="Arial"/>
                          <a:ea typeface="Times New Roman"/>
                          <a:cs typeface="Arial"/>
                        </a:rPr>
                        <a:t>t</a:t>
                      </a:r>
                      <a:r>
                        <a:rPr lang="en-GB" sz="1100" spc="-5">
                          <a:effectLst/>
                          <a:latin typeface="Arial"/>
                          <a:ea typeface="Times New Roman"/>
                          <a:cs typeface="Arial"/>
                        </a:rPr>
                        <a:t>ipl</a:t>
                      </a:r>
                      <a:r>
                        <a:rPr lang="en-GB" sz="1100">
                          <a:effectLst/>
                          <a:latin typeface="Arial"/>
                          <a:ea typeface="Times New Roman"/>
                          <a:cs typeface="Arial"/>
                        </a:rPr>
                        <a:t>e (r</a:t>
                      </a:r>
                      <a:r>
                        <a:rPr lang="en-GB" sz="1100" spc="-5">
                          <a:effectLst/>
                          <a:latin typeface="Arial"/>
                          <a:ea typeface="Times New Roman"/>
                          <a:cs typeface="Arial"/>
                        </a:rPr>
                        <a:t>a</a:t>
                      </a:r>
                      <a:r>
                        <a:rPr lang="en-GB" sz="1100" spc="5">
                          <a:effectLst/>
                          <a:latin typeface="Arial"/>
                          <a:ea typeface="Times New Roman"/>
                          <a:cs typeface="Arial"/>
                        </a:rPr>
                        <a:t>t</a:t>
                      </a:r>
                      <a:r>
                        <a:rPr lang="en-GB" sz="1100" spc="-5">
                          <a:effectLst/>
                          <a:latin typeface="Arial"/>
                          <a:ea typeface="Times New Roman"/>
                          <a:cs typeface="Arial"/>
                        </a:rPr>
                        <a:t>i</a:t>
                      </a:r>
                      <a:r>
                        <a:rPr lang="en-GB" sz="1100">
                          <a:effectLst/>
                          <a:latin typeface="Arial"/>
                          <a:ea typeface="Times New Roman"/>
                          <a:cs typeface="Arial"/>
                        </a:rPr>
                        <a:t>o </a:t>
                      </a:r>
                      <a:r>
                        <a:rPr lang="en-GB" sz="1100" spc="-5">
                          <a:effectLst/>
                          <a:latin typeface="Arial"/>
                          <a:ea typeface="Times New Roman"/>
                          <a:cs typeface="Arial"/>
                        </a:rPr>
                        <a:t>be</a:t>
                      </a:r>
                      <a:r>
                        <a:rPr lang="en-GB" sz="1100" spc="5">
                          <a:effectLst/>
                          <a:latin typeface="Arial"/>
                          <a:ea typeface="Times New Roman"/>
                          <a:cs typeface="Arial"/>
                        </a:rPr>
                        <a:t>t</a:t>
                      </a:r>
                      <a:r>
                        <a:rPr lang="en-GB" sz="1100" spc="-30">
                          <a:effectLst/>
                          <a:latin typeface="Arial"/>
                          <a:ea typeface="Times New Roman"/>
                          <a:cs typeface="Arial"/>
                        </a:rPr>
                        <a:t>w</a:t>
                      </a:r>
                      <a:r>
                        <a:rPr lang="en-GB" sz="1100" spc="5">
                          <a:effectLst/>
                          <a:latin typeface="Arial"/>
                          <a:ea typeface="Times New Roman"/>
                          <a:cs typeface="Arial"/>
                        </a:rPr>
                        <a:t>e</a:t>
                      </a:r>
                      <a:r>
                        <a:rPr lang="en-GB" sz="1100">
                          <a:effectLst/>
                          <a:latin typeface="Arial"/>
                          <a:ea typeface="Times New Roman"/>
                          <a:cs typeface="Arial"/>
                        </a:rPr>
                        <a:t>en</a:t>
                      </a:r>
                      <a:r>
                        <a:rPr lang="en-GB" sz="1100" spc="5">
                          <a:effectLst/>
                          <a:latin typeface="Arial"/>
                          <a:ea typeface="Times New Roman"/>
                          <a:cs typeface="Arial"/>
                        </a:rPr>
                        <a:t> t</a:t>
                      </a:r>
                      <a:r>
                        <a:rPr lang="en-GB" sz="1100" spc="-5">
                          <a:effectLst/>
                          <a:latin typeface="Arial"/>
                          <a:ea typeface="Times New Roman"/>
                          <a:cs typeface="Arial"/>
                        </a:rPr>
                        <a:t>h</a:t>
                      </a:r>
                      <a:r>
                        <a:rPr lang="en-GB" sz="1100">
                          <a:effectLst/>
                          <a:latin typeface="Arial"/>
                          <a:ea typeface="Times New Roman"/>
                          <a:cs typeface="Arial"/>
                        </a:rPr>
                        <a:t>e </a:t>
                      </a:r>
                      <a:r>
                        <a:rPr lang="en-GB" sz="1100" spc="-5">
                          <a:effectLst/>
                          <a:latin typeface="Arial"/>
                          <a:ea typeface="Times New Roman"/>
                          <a:cs typeface="Arial"/>
                        </a:rPr>
                        <a:t>lo</a:t>
                      </a:r>
                      <a:r>
                        <a:rPr lang="en-GB" sz="1100" spc="-30">
                          <a:effectLst/>
                          <a:latin typeface="Arial"/>
                          <a:ea typeface="Times New Roman"/>
                          <a:cs typeface="Arial"/>
                        </a:rPr>
                        <a:t>w</a:t>
                      </a:r>
                      <a:r>
                        <a:rPr lang="en-GB" sz="1100">
                          <a:effectLst/>
                          <a:latin typeface="Arial"/>
                          <a:ea typeface="Times New Roman"/>
                          <a:cs typeface="Arial"/>
                        </a:rPr>
                        <a:t>est</a:t>
                      </a:r>
                      <a:r>
                        <a:rPr lang="en-GB" sz="1100" spc="20">
                          <a:effectLst/>
                          <a:latin typeface="Arial"/>
                          <a:ea typeface="Times New Roman"/>
                          <a:cs typeface="Arial"/>
                        </a:rPr>
                        <a:t> </a:t>
                      </a:r>
                      <a:r>
                        <a:rPr lang="en-GB" sz="1100" spc="-5">
                          <a:effectLst/>
                          <a:latin typeface="Arial"/>
                          <a:ea typeface="Times New Roman"/>
                          <a:cs typeface="Arial"/>
                        </a:rPr>
                        <a:t>an</a:t>
                      </a:r>
                      <a:r>
                        <a:rPr lang="en-GB" sz="1100">
                          <a:effectLst/>
                          <a:latin typeface="Arial"/>
                          <a:ea typeface="Times New Roman"/>
                          <a:cs typeface="Arial"/>
                        </a:rPr>
                        <a:t>d</a:t>
                      </a:r>
                      <a:r>
                        <a:rPr lang="en-GB" sz="1100" spc="-10">
                          <a:effectLst/>
                          <a:latin typeface="Arial"/>
                          <a:ea typeface="Times New Roman"/>
                          <a:cs typeface="Arial"/>
                        </a:rPr>
                        <a:t> </a:t>
                      </a:r>
                      <a:r>
                        <a:rPr lang="en-GB" sz="1100" spc="5">
                          <a:effectLst/>
                          <a:latin typeface="Arial"/>
                          <a:ea typeface="Times New Roman"/>
                          <a:cs typeface="Arial"/>
                        </a:rPr>
                        <a:t>t</a:t>
                      </a:r>
                      <a:r>
                        <a:rPr lang="en-GB" sz="1100" spc="-5">
                          <a:effectLst/>
                          <a:latin typeface="Arial"/>
                          <a:ea typeface="Times New Roman"/>
                          <a:cs typeface="Arial"/>
                        </a:rPr>
                        <a:t>he </a:t>
                      </a:r>
                      <a:r>
                        <a:rPr lang="en-GB" sz="1100">
                          <a:effectLst/>
                          <a:latin typeface="Arial"/>
                          <a:ea typeface="Times New Roman"/>
                          <a:cs typeface="Arial"/>
                        </a:rPr>
                        <a:t>h</a:t>
                      </a:r>
                      <a:r>
                        <a:rPr lang="en-GB" sz="1100" spc="-10">
                          <a:effectLst/>
                          <a:latin typeface="Arial"/>
                          <a:ea typeface="Times New Roman"/>
                          <a:cs typeface="Arial"/>
                        </a:rPr>
                        <a:t>i</a:t>
                      </a:r>
                      <a:r>
                        <a:rPr lang="en-GB" sz="1100" spc="5">
                          <a:effectLst/>
                          <a:latin typeface="Arial"/>
                          <a:ea typeface="Times New Roman"/>
                          <a:cs typeface="Arial"/>
                        </a:rPr>
                        <a:t>g</a:t>
                      </a:r>
                      <a:r>
                        <a:rPr lang="en-GB" sz="1100">
                          <a:effectLst/>
                          <a:latin typeface="Arial"/>
                          <a:ea typeface="Times New Roman"/>
                          <a:cs typeface="Arial"/>
                        </a:rPr>
                        <a:t>h</a:t>
                      </a:r>
                      <a:r>
                        <a:rPr lang="en-GB" sz="1100" spc="-5">
                          <a:effectLst/>
                          <a:latin typeface="Arial"/>
                          <a:ea typeface="Times New Roman"/>
                          <a:cs typeface="Arial"/>
                        </a:rPr>
                        <a:t>e</a:t>
                      </a:r>
                      <a:r>
                        <a:rPr lang="en-GB" sz="1100">
                          <a:effectLst/>
                          <a:latin typeface="Arial"/>
                          <a:ea typeface="Times New Roman"/>
                          <a:cs typeface="Arial"/>
                        </a:rPr>
                        <a:t>st</a:t>
                      </a:r>
                      <a:r>
                        <a:rPr lang="en-GB" sz="1100" spc="-5">
                          <a:effectLst/>
                          <a:latin typeface="Arial"/>
                          <a:ea typeface="Times New Roman"/>
                          <a:cs typeface="Arial"/>
                        </a:rPr>
                        <a:t> </a:t>
                      </a:r>
                      <a:r>
                        <a:rPr lang="en-GB" sz="1100">
                          <a:effectLst/>
                          <a:latin typeface="Arial"/>
                          <a:ea typeface="Times New Roman"/>
                          <a:cs typeface="Arial"/>
                        </a:rPr>
                        <a:t>p</a:t>
                      </a:r>
                      <a:r>
                        <a:rPr lang="en-GB" sz="1100" spc="-5">
                          <a:effectLst/>
                          <a:latin typeface="Arial"/>
                          <a:ea typeface="Times New Roman"/>
                          <a:cs typeface="Arial"/>
                        </a:rPr>
                        <a:t>a</a:t>
                      </a:r>
                      <a:r>
                        <a:rPr lang="en-GB" sz="1100" spc="-15">
                          <a:effectLst/>
                          <a:latin typeface="Arial"/>
                          <a:ea typeface="Times New Roman"/>
                          <a:cs typeface="Arial"/>
                        </a:rPr>
                        <a:t>y</a:t>
                      </a:r>
                      <a:r>
                        <a:rPr lang="en-GB" sz="1100">
                          <a:effectLst/>
                          <a:latin typeface="Arial"/>
                          <a:ea typeface="Times New Roman"/>
                          <a:cs typeface="Arial"/>
                        </a:rPr>
                        <a:t>)</a:t>
                      </a:r>
                      <a:endParaRPr lang="en-GB" sz="1000">
                        <a:effectLst/>
                        <a:latin typeface="Arial"/>
                        <a:ea typeface="Times New Roman"/>
                        <a:cs typeface="Times New Roman"/>
                      </a:endParaRPr>
                    </a:p>
                  </a:txBody>
                  <a:tcPr marL="72000" marR="72000" marT="72000" marB="720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eaLnBrk="0" hangingPunct="0">
                        <a:lnSpc>
                          <a:spcPts val="1250"/>
                        </a:lnSpc>
                        <a:spcAft>
                          <a:spcPts val="0"/>
                        </a:spcAft>
                      </a:pPr>
                      <a:r>
                        <a:rPr lang="en-GB" sz="1100" dirty="0" smtClean="0">
                          <a:effectLst/>
                          <a:latin typeface="Arial"/>
                          <a:ea typeface="Times New Roman"/>
                          <a:cs typeface="Arial"/>
                        </a:rPr>
                        <a:t>1</a:t>
                      </a:r>
                      <a:r>
                        <a:rPr lang="en-GB" sz="1100" spc="-5" dirty="0" smtClean="0">
                          <a:effectLst/>
                          <a:latin typeface="Arial"/>
                          <a:ea typeface="Times New Roman"/>
                          <a:cs typeface="Arial"/>
                        </a:rPr>
                        <a:t>0</a:t>
                      </a:r>
                      <a:r>
                        <a:rPr lang="en-GB" sz="1100" dirty="0" smtClean="0">
                          <a:effectLst/>
                          <a:latin typeface="Arial"/>
                          <a:ea typeface="Times New Roman"/>
                          <a:cs typeface="Arial"/>
                        </a:rPr>
                        <a:t>.4:1</a:t>
                      </a:r>
                      <a:endParaRPr lang="en-GB" sz="1000" dirty="0">
                        <a:effectLst/>
                        <a:latin typeface="Arial"/>
                        <a:ea typeface="Times New Roman"/>
                        <a:cs typeface="Times New Roman"/>
                      </a:endParaRPr>
                    </a:p>
                  </a:txBody>
                  <a:tcPr marL="72000" marR="72000" marT="72000" marB="720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77088074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 name="Rectangle 58"/>
          <p:cNvSpPr/>
          <p:nvPr/>
        </p:nvSpPr>
        <p:spPr>
          <a:xfrm>
            <a:off x="251520" y="642367"/>
            <a:ext cx="8640960" cy="5626308"/>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7030A0"/>
              </a:solidFill>
            </a:endParaRPr>
          </a:p>
        </p:txBody>
      </p:sp>
      <p:sp>
        <p:nvSpPr>
          <p:cNvPr id="8" name="Rectangle 7"/>
          <p:cNvSpPr/>
          <p:nvPr/>
        </p:nvSpPr>
        <p:spPr>
          <a:xfrm>
            <a:off x="-4394" y="2"/>
            <a:ext cx="9148396" cy="461895"/>
          </a:xfrm>
          <a:prstGeom prst="rect">
            <a:avLst/>
          </a:prstGeom>
          <a:solidFill>
            <a:schemeClr val="accent1"/>
          </a:solidFill>
          <a:ln>
            <a:noFill/>
          </a:ln>
          <a:effectLst/>
        </p:spPr>
        <p:txBody>
          <a:bodyPr wrap="square" lIns="91669" tIns="45834" rIns="91669" bIns="45834">
            <a:spAutoFit/>
          </a:bodyPr>
          <a:lstStyle/>
          <a:p>
            <a:r>
              <a:rPr lang="en-GB" altLang="en-US" sz="2400" b="1" dirty="0" smtClean="0">
                <a:solidFill>
                  <a:srgbClr val="FFFFFF"/>
                </a:solidFill>
              </a:rPr>
              <a:t>Appendix 18 Pay Policy Statement 2019/20</a:t>
            </a:r>
            <a:endParaRPr lang="en-GB" altLang="en-US" sz="2400" b="1" dirty="0">
              <a:solidFill>
                <a:srgbClr val="FFFFFF"/>
              </a:solidFill>
            </a:endParaRPr>
          </a:p>
        </p:txBody>
      </p:sp>
      <p:sp>
        <p:nvSpPr>
          <p:cNvPr id="4" name="Rectangle 3"/>
          <p:cNvSpPr/>
          <p:nvPr/>
        </p:nvSpPr>
        <p:spPr>
          <a:xfrm>
            <a:off x="251520" y="628625"/>
            <a:ext cx="8640960" cy="5640050"/>
          </a:xfrm>
          <a:prstGeom prst="rect">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600" b="1" dirty="0">
              <a:solidFill>
                <a:prstClr val="black"/>
              </a:solidFill>
            </a:endParaRPr>
          </a:p>
        </p:txBody>
      </p:sp>
      <p:sp>
        <p:nvSpPr>
          <p:cNvPr id="2" name="TextBox 1"/>
          <p:cNvSpPr txBox="1"/>
          <p:nvPr/>
        </p:nvSpPr>
        <p:spPr>
          <a:xfrm>
            <a:off x="-2628798" y="2636912"/>
            <a:ext cx="184731" cy="369332"/>
          </a:xfrm>
          <a:prstGeom prst="rect">
            <a:avLst/>
          </a:prstGeom>
          <a:noFill/>
        </p:spPr>
        <p:txBody>
          <a:bodyPr wrap="none" rtlCol="0">
            <a:spAutoFit/>
          </a:bodyPr>
          <a:lstStyle/>
          <a:p>
            <a:endParaRPr lang="en-GB" dirty="0">
              <a:solidFill>
                <a:prstClr val="black"/>
              </a:solidFill>
            </a:endParaRPr>
          </a:p>
        </p:txBody>
      </p:sp>
      <p:sp>
        <p:nvSpPr>
          <p:cNvPr id="5" name="TextBox 4"/>
          <p:cNvSpPr txBox="1"/>
          <p:nvPr/>
        </p:nvSpPr>
        <p:spPr>
          <a:xfrm>
            <a:off x="4734023" y="900002"/>
            <a:ext cx="4248000" cy="276999"/>
          </a:xfrm>
          <a:prstGeom prst="rect">
            <a:avLst/>
          </a:prstGeom>
          <a:noFill/>
        </p:spPr>
        <p:txBody>
          <a:bodyPr wrap="square" rtlCol="0">
            <a:spAutoFit/>
          </a:bodyPr>
          <a:lstStyle/>
          <a:p>
            <a:pPr>
              <a:spcAft>
                <a:spcPts val="600"/>
              </a:spcAft>
            </a:pPr>
            <a:endParaRPr lang="en-GB" sz="1200" dirty="0">
              <a:solidFill>
                <a:prstClr val="black"/>
              </a:solidFill>
              <a:latin typeface="Arial" pitchFamily="34" charset="0"/>
              <a:cs typeface="Arial" pitchFamily="34" charset="0"/>
            </a:endParaRPr>
          </a:p>
        </p:txBody>
      </p:sp>
      <p:pic>
        <p:nvPicPr>
          <p:cNvPr id="4101"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68676" y="2071688"/>
            <a:ext cx="619125" cy="190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5" name="Slide Number Placeholder 14"/>
          <p:cNvSpPr>
            <a:spLocks noGrp="1"/>
          </p:cNvSpPr>
          <p:nvPr>
            <p:ph type="sldNum" sz="quarter" idx="12"/>
          </p:nvPr>
        </p:nvSpPr>
        <p:spPr/>
        <p:txBody>
          <a:bodyPr/>
          <a:lstStyle/>
          <a:p>
            <a:fld id="{9E0A2AB0-D368-4C2E-BC4B-64C9B086E260}" type="slidenum">
              <a:rPr lang="en-GB" smtClean="0">
                <a:solidFill>
                  <a:prstClr val="black">
                    <a:tint val="75000"/>
                  </a:prstClr>
                </a:solidFill>
              </a:rPr>
              <a:pPr/>
              <a:t>3</a:t>
            </a:fld>
            <a:endParaRPr lang="en-GB" dirty="0">
              <a:solidFill>
                <a:prstClr val="black">
                  <a:tint val="75000"/>
                </a:prstClr>
              </a:solidFill>
            </a:endParaRPr>
          </a:p>
        </p:txBody>
      </p:sp>
      <p:sp>
        <p:nvSpPr>
          <p:cNvPr id="3" name="Rectangle 2"/>
          <p:cNvSpPr/>
          <p:nvPr/>
        </p:nvSpPr>
        <p:spPr>
          <a:xfrm>
            <a:off x="251520" y="682531"/>
            <a:ext cx="8640960" cy="5509200"/>
          </a:xfrm>
          <a:prstGeom prst="rect">
            <a:avLst/>
          </a:prstGeom>
        </p:spPr>
        <p:txBody>
          <a:bodyPr wrap="square">
            <a:spAutoFit/>
          </a:bodyPr>
          <a:lstStyle/>
          <a:p>
            <a:pPr marL="342900" marR="2505710" lvl="0" indent="-342900" eaLnBrk="0" hangingPunct="0">
              <a:buSzPts val="1100"/>
              <a:buFont typeface="+mj-lt"/>
              <a:buAutoNum type="arabicPeriod"/>
              <a:tabLst>
                <a:tab pos="431165" algn="l"/>
              </a:tabLst>
            </a:pPr>
            <a:r>
              <a:rPr lang="en-GB" sz="1100" b="1" spc="-5" dirty="0" smtClean="0">
                <a:latin typeface="Arial"/>
                <a:ea typeface="Times New Roman"/>
                <a:cs typeface="Arial"/>
              </a:rPr>
              <a:t>Po</a:t>
            </a:r>
            <a:r>
              <a:rPr lang="en-GB" sz="1100" b="1" spc="5" dirty="0" smtClean="0">
                <a:latin typeface="Arial"/>
                <a:ea typeface="Times New Roman"/>
                <a:cs typeface="Arial"/>
              </a:rPr>
              <a:t>li</a:t>
            </a:r>
            <a:r>
              <a:rPr lang="en-GB" sz="1100" b="1" spc="-5" dirty="0" smtClean="0">
                <a:latin typeface="Arial"/>
                <a:ea typeface="Times New Roman"/>
                <a:cs typeface="Arial"/>
              </a:rPr>
              <a:t>cy</a:t>
            </a:r>
            <a:r>
              <a:rPr lang="en-GB" sz="1100" b="1" spc="-45" dirty="0" smtClean="0">
                <a:latin typeface="Arial"/>
                <a:ea typeface="Times New Roman"/>
                <a:cs typeface="Arial"/>
              </a:rPr>
              <a:t> </a:t>
            </a:r>
            <a:r>
              <a:rPr lang="en-GB" sz="1100" b="1" spc="-5" dirty="0">
                <a:latin typeface="Arial"/>
                <a:ea typeface="Times New Roman"/>
                <a:cs typeface="Arial"/>
              </a:rPr>
              <a:t>on the r</a:t>
            </a:r>
            <a:r>
              <a:rPr lang="en-GB" sz="1100" b="1" spc="-15" dirty="0">
                <a:latin typeface="Arial"/>
                <a:ea typeface="Times New Roman"/>
                <a:cs typeface="Arial"/>
              </a:rPr>
              <a:t>e</a:t>
            </a:r>
            <a:r>
              <a:rPr lang="en-GB" sz="1100" b="1" spc="-5" dirty="0">
                <a:latin typeface="Arial"/>
                <a:ea typeface="Times New Roman"/>
                <a:cs typeface="Arial"/>
              </a:rPr>
              <a:t>munerat</a:t>
            </a:r>
            <a:r>
              <a:rPr lang="en-GB" sz="1100" b="1" spc="5" dirty="0">
                <a:latin typeface="Arial"/>
                <a:ea typeface="Times New Roman"/>
                <a:cs typeface="Arial"/>
              </a:rPr>
              <a:t>i</a:t>
            </a:r>
            <a:r>
              <a:rPr lang="en-GB" sz="1100" b="1" spc="-5" dirty="0">
                <a:latin typeface="Arial"/>
                <a:ea typeface="Times New Roman"/>
                <a:cs typeface="Arial"/>
              </a:rPr>
              <a:t>on </a:t>
            </a:r>
            <a:r>
              <a:rPr lang="en-GB" sz="1100" b="1" spc="-15" dirty="0">
                <a:latin typeface="Arial"/>
                <a:ea typeface="Times New Roman"/>
                <a:cs typeface="Arial"/>
              </a:rPr>
              <a:t>o</a:t>
            </a:r>
            <a:r>
              <a:rPr lang="en-GB" sz="1100" b="1" spc="-5" dirty="0">
                <a:latin typeface="Arial"/>
                <a:ea typeface="Times New Roman"/>
                <a:cs typeface="Arial"/>
              </a:rPr>
              <a:t>f </a:t>
            </a:r>
            <a:r>
              <a:rPr lang="en-GB" sz="1100" b="1" spc="5" dirty="0">
                <a:latin typeface="Arial"/>
                <a:ea typeface="Times New Roman"/>
                <a:cs typeface="Arial"/>
              </a:rPr>
              <a:t>i</a:t>
            </a:r>
            <a:r>
              <a:rPr lang="en-GB" sz="1100" b="1" spc="-5" dirty="0">
                <a:latin typeface="Arial"/>
                <a:ea typeface="Times New Roman"/>
                <a:cs typeface="Arial"/>
              </a:rPr>
              <a:t>ts</a:t>
            </a:r>
            <a:r>
              <a:rPr lang="en-GB" sz="1100" b="1" spc="-10" dirty="0">
                <a:latin typeface="Arial"/>
                <a:ea typeface="Times New Roman"/>
                <a:cs typeface="Arial"/>
              </a:rPr>
              <a:t> </a:t>
            </a:r>
            <a:r>
              <a:rPr lang="en-GB" sz="1100" b="1" spc="-5" dirty="0">
                <a:latin typeface="Arial"/>
                <a:ea typeface="Times New Roman"/>
                <a:cs typeface="Arial"/>
              </a:rPr>
              <a:t>Sen</a:t>
            </a:r>
            <a:r>
              <a:rPr lang="en-GB" sz="1100" b="1" spc="5" dirty="0">
                <a:latin typeface="Arial"/>
                <a:ea typeface="Times New Roman"/>
                <a:cs typeface="Arial"/>
              </a:rPr>
              <a:t>i</a:t>
            </a:r>
            <a:r>
              <a:rPr lang="en-GB" sz="1100" b="1" spc="-15" dirty="0">
                <a:latin typeface="Arial"/>
                <a:ea typeface="Times New Roman"/>
                <a:cs typeface="Arial"/>
              </a:rPr>
              <a:t>o</a:t>
            </a:r>
            <a:r>
              <a:rPr lang="en-GB" sz="1100" b="1" spc="-5" dirty="0">
                <a:latin typeface="Arial"/>
                <a:ea typeface="Times New Roman"/>
                <a:cs typeface="Arial"/>
              </a:rPr>
              <a:t>r Man</a:t>
            </a:r>
            <a:r>
              <a:rPr lang="en-GB" sz="1100" b="1" spc="-30" dirty="0">
                <a:latin typeface="Arial"/>
                <a:ea typeface="Times New Roman"/>
                <a:cs typeface="Arial"/>
              </a:rPr>
              <a:t>a</a:t>
            </a:r>
            <a:r>
              <a:rPr lang="en-GB" sz="1100" b="1" spc="-5" dirty="0">
                <a:latin typeface="Arial"/>
                <a:ea typeface="Times New Roman"/>
                <a:cs typeface="Arial"/>
              </a:rPr>
              <a:t>gers</a:t>
            </a:r>
            <a:endParaRPr lang="en-GB" sz="1100" spc="-5" dirty="0">
              <a:latin typeface="Arial"/>
              <a:ea typeface="Times New Roman"/>
              <a:cs typeface="Arial"/>
            </a:endParaRPr>
          </a:p>
          <a:p>
            <a:pPr marR="2505710" eaLnBrk="0" hangingPunct="0">
              <a:tabLst>
                <a:tab pos="431165" algn="l"/>
              </a:tabLst>
            </a:pPr>
            <a:r>
              <a:rPr lang="en-GB" sz="1100" dirty="0">
                <a:latin typeface="Arial"/>
                <a:ea typeface="Times New Roman"/>
                <a:cs typeface="Arial"/>
              </a:rPr>
              <a:t> </a:t>
            </a:r>
            <a:endParaRPr lang="en-GB" sz="1100" dirty="0">
              <a:latin typeface="Arial"/>
              <a:ea typeface="Times New Roman"/>
              <a:cs typeface="Times New Roman"/>
            </a:endParaRPr>
          </a:p>
          <a:p>
            <a:pPr marR="288925" algn="just" eaLnBrk="0" hangingPunct="0">
              <a:spcAft>
                <a:spcPts val="0"/>
              </a:spcAft>
            </a:pPr>
            <a:r>
              <a:rPr lang="en-GB" sz="1100" spc="-5" dirty="0">
                <a:latin typeface="Arial"/>
                <a:ea typeface="Times New Roman"/>
                <a:cs typeface="Arial"/>
              </a:rPr>
              <a:t>Chi</a:t>
            </a:r>
            <a:r>
              <a:rPr lang="en-GB" sz="1100" spc="-15" dirty="0">
                <a:latin typeface="Arial"/>
                <a:ea typeface="Times New Roman"/>
                <a:cs typeface="Arial"/>
              </a:rPr>
              <a:t>e</a:t>
            </a:r>
            <a:r>
              <a:rPr lang="en-GB" sz="1100" dirty="0">
                <a:latin typeface="Arial"/>
                <a:ea typeface="Times New Roman"/>
                <a:cs typeface="Arial"/>
              </a:rPr>
              <a:t>f</a:t>
            </a:r>
            <a:r>
              <a:rPr lang="en-GB" sz="1100" spc="165" dirty="0">
                <a:latin typeface="Arial"/>
                <a:ea typeface="Times New Roman"/>
                <a:cs typeface="Arial"/>
              </a:rPr>
              <a:t> </a:t>
            </a:r>
            <a:r>
              <a:rPr lang="en-GB" sz="1100" spc="-5" dirty="0">
                <a:latin typeface="Arial"/>
                <a:ea typeface="Times New Roman"/>
                <a:cs typeface="Arial"/>
              </a:rPr>
              <a:t>E</a:t>
            </a:r>
            <a:r>
              <a:rPr lang="en-GB" sz="1100" spc="-25" dirty="0">
                <a:latin typeface="Arial"/>
                <a:ea typeface="Times New Roman"/>
                <a:cs typeface="Arial"/>
              </a:rPr>
              <a:t>x</a:t>
            </a:r>
            <a:r>
              <a:rPr lang="en-GB" sz="1100" dirty="0">
                <a:latin typeface="Arial"/>
                <a:ea typeface="Times New Roman"/>
                <a:cs typeface="Arial"/>
              </a:rPr>
              <a:t>ec</a:t>
            </a:r>
            <a:r>
              <a:rPr lang="en-GB" sz="1100" spc="-5" dirty="0">
                <a:latin typeface="Arial"/>
                <a:ea typeface="Times New Roman"/>
                <a:cs typeface="Arial"/>
              </a:rPr>
              <a:t>u</a:t>
            </a:r>
            <a:r>
              <a:rPr lang="en-GB" sz="1100" spc="5" dirty="0">
                <a:latin typeface="Arial"/>
                <a:ea typeface="Times New Roman"/>
                <a:cs typeface="Arial"/>
              </a:rPr>
              <a:t>t</a:t>
            </a:r>
            <a:r>
              <a:rPr lang="en-GB" sz="1100" spc="-5" dirty="0">
                <a:latin typeface="Arial"/>
                <a:ea typeface="Times New Roman"/>
                <a:cs typeface="Arial"/>
              </a:rPr>
              <a:t>i</a:t>
            </a:r>
            <a:r>
              <a:rPr lang="en-GB" sz="1100" spc="-25" dirty="0">
                <a:latin typeface="Arial"/>
                <a:ea typeface="Times New Roman"/>
                <a:cs typeface="Arial"/>
              </a:rPr>
              <a:t>v</a:t>
            </a:r>
            <a:r>
              <a:rPr lang="en-GB" sz="1100" dirty="0">
                <a:latin typeface="Arial"/>
                <a:ea typeface="Times New Roman"/>
                <a:cs typeface="Arial"/>
              </a:rPr>
              <a:t>e</a:t>
            </a:r>
            <a:r>
              <a:rPr lang="en-GB" sz="1100" spc="135" dirty="0">
                <a:latin typeface="Arial"/>
                <a:ea typeface="Times New Roman"/>
                <a:cs typeface="Arial"/>
              </a:rPr>
              <a:t> </a:t>
            </a:r>
            <a:r>
              <a:rPr lang="en-GB" sz="1100" dirty="0">
                <a:latin typeface="Arial"/>
                <a:ea typeface="Times New Roman"/>
                <a:cs typeface="Arial"/>
              </a:rPr>
              <a:t>a</a:t>
            </a:r>
            <a:r>
              <a:rPr lang="en-GB" sz="1100" spc="-5" dirty="0">
                <a:latin typeface="Arial"/>
                <a:ea typeface="Times New Roman"/>
                <a:cs typeface="Arial"/>
              </a:rPr>
              <a:t>n</a:t>
            </a:r>
            <a:r>
              <a:rPr lang="en-GB" sz="1100" dirty="0">
                <a:latin typeface="Arial"/>
                <a:ea typeface="Times New Roman"/>
                <a:cs typeface="Arial"/>
              </a:rPr>
              <a:t>d</a:t>
            </a:r>
            <a:r>
              <a:rPr lang="en-GB" sz="1100" spc="135" dirty="0">
                <a:latin typeface="Arial"/>
                <a:ea typeface="Times New Roman"/>
                <a:cs typeface="Arial"/>
              </a:rPr>
              <a:t> </a:t>
            </a:r>
            <a:r>
              <a:rPr lang="en-GB" sz="1100" spc="-5" dirty="0">
                <a:latin typeface="Arial"/>
                <a:ea typeface="Times New Roman"/>
                <a:cs typeface="Arial"/>
              </a:rPr>
              <a:t>C</a:t>
            </a:r>
            <a:r>
              <a:rPr lang="en-GB" sz="1100" spc="10" dirty="0">
                <a:latin typeface="Arial"/>
                <a:ea typeface="Times New Roman"/>
                <a:cs typeface="Arial"/>
              </a:rPr>
              <a:t>h</a:t>
            </a:r>
            <a:r>
              <a:rPr lang="en-GB" sz="1100" spc="5" dirty="0">
                <a:latin typeface="Arial"/>
                <a:ea typeface="Times New Roman"/>
                <a:cs typeface="Arial"/>
              </a:rPr>
              <a:t>i</a:t>
            </a:r>
            <a:r>
              <a:rPr lang="en-GB" sz="1100" spc="-30" dirty="0">
                <a:latin typeface="Arial"/>
                <a:ea typeface="Times New Roman"/>
                <a:cs typeface="Arial"/>
              </a:rPr>
              <a:t>e</a:t>
            </a:r>
            <a:r>
              <a:rPr lang="en-GB" sz="1100" dirty="0">
                <a:latin typeface="Arial"/>
                <a:ea typeface="Times New Roman"/>
                <a:cs typeface="Arial"/>
              </a:rPr>
              <a:t>f</a:t>
            </a:r>
            <a:r>
              <a:rPr lang="en-GB" sz="1100" spc="165" dirty="0">
                <a:latin typeface="Arial"/>
                <a:ea typeface="Times New Roman"/>
                <a:cs typeface="Arial"/>
              </a:rPr>
              <a:t> </a:t>
            </a:r>
            <a:r>
              <a:rPr lang="en-GB" sz="1100" spc="-10" dirty="0">
                <a:latin typeface="Arial"/>
                <a:ea typeface="Times New Roman"/>
                <a:cs typeface="Arial"/>
              </a:rPr>
              <a:t>O</a:t>
            </a:r>
            <a:r>
              <a:rPr lang="en-GB" sz="1100" spc="5" dirty="0">
                <a:latin typeface="Arial"/>
                <a:ea typeface="Times New Roman"/>
                <a:cs typeface="Arial"/>
              </a:rPr>
              <a:t>ff</a:t>
            </a:r>
            <a:r>
              <a:rPr lang="en-GB" sz="1100" spc="-5" dirty="0">
                <a:latin typeface="Arial"/>
                <a:ea typeface="Times New Roman"/>
                <a:cs typeface="Arial"/>
              </a:rPr>
              <a:t>i</a:t>
            </a:r>
            <a:r>
              <a:rPr lang="en-GB" sz="1100" dirty="0">
                <a:latin typeface="Arial"/>
                <a:ea typeface="Times New Roman"/>
                <a:cs typeface="Arial"/>
              </a:rPr>
              <a:t>c</a:t>
            </a:r>
            <a:r>
              <a:rPr lang="en-GB" sz="1100" spc="-15" dirty="0">
                <a:latin typeface="Arial"/>
                <a:ea typeface="Times New Roman"/>
                <a:cs typeface="Arial"/>
              </a:rPr>
              <a:t>e</a:t>
            </a:r>
            <a:r>
              <a:rPr lang="en-GB" sz="1100" dirty="0">
                <a:latin typeface="Arial"/>
                <a:ea typeface="Times New Roman"/>
                <a:cs typeface="Arial"/>
              </a:rPr>
              <a:t>rs</a:t>
            </a:r>
            <a:r>
              <a:rPr lang="en-GB" sz="1100" spc="135" dirty="0">
                <a:latin typeface="Arial"/>
                <a:ea typeface="Times New Roman"/>
                <a:cs typeface="Arial"/>
              </a:rPr>
              <a:t> </a:t>
            </a:r>
            <a:r>
              <a:rPr lang="en-GB" sz="1100" dirty="0">
                <a:latin typeface="Arial"/>
                <a:ea typeface="Times New Roman"/>
                <a:cs typeface="Arial"/>
              </a:rPr>
              <a:t>co</a:t>
            </a:r>
            <a:r>
              <a:rPr lang="en-GB" sz="1100" spc="-20" dirty="0">
                <a:latin typeface="Arial"/>
                <a:ea typeface="Times New Roman"/>
                <a:cs typeface="Arial"/>
              </a:rPr>
              <a:t>n</a:t>
            </a:r>
            <a:r>
              <a:rPr lang="en-GB" sz="1100" spc="-5" dirty="0">
                <a:latin typeface="Arial"/>
                <a:ea typeface="Times New Roman"/>
                <a:cs typeface="Arial"/>
              </a:rPr>
              <a:t>di</a:t>
            </a:r>
            <a:r>
              <a:rPr lang="en-GB" sz="1100" spc="5" dirty="0">
                <a:latin typeface="Arial"/>
                <a:ea typeface="Times New Roman"/>
                <a:cs typeface="Arial"/>
              </a:rPr>
              <a:t>t</a:t>
            </a:r>
            <a:r>
              <a:rPr lang="en-GB" sz="1100" spc="-5" dirty="0">
                <a:latin typeface="Arial"/>
                <a:ea typeface="Times New Roman"/>
                <a:cs typeface="Arial"/>
              </a:rPr>
              <a:t>i</a:t>
            </a:r>
            <a:r>
              <a:rPr lang="en-GB" sz="1100" dirty="0">
                <a:latin typeface="Arial"/>
                <a:ea typeface="Times New Roman"/>
                <a:cs typeface="Arial"/>
              </a:rPr>
              <a:t>o</a:t>
            </a:r>
            <a:r>
              <a:rPr lang="en-GB" sz="1100" spc="-5" dirty="0">
                <a:latin typeface="Arial"/>
                <a:ea typeface="Times New Roman"/>
                <a:cs typeface="Arial"/>
              </a:rPr>
              <a:t>n</a:t>
            </a:r>
            <a:r>
              <a:rPr lang="en-GB" sz="1100" dirty="0">
                <a:latin typeface="Arial"/>
                <a:ea typeface="Times New Roman"/>
                <a:cs typeface="Arial"/>
              </a:rPr>
              <a:t>s</a:t>
            </a:r>
            <a:r>
              <a:rPr lang="en-GB" sz="1100" spc="135" dirty="0">
                <a:latin typeface="Arial"/>
                <a:ea typeface="Times New Roman"/>
                <a:cs typeface="Arial"/>
              </a:rPr>
              <a:t> </a:t>
            </a:r>
            <a:r>
              <a:rPr lang="en-GB" sz="1100" spc="-30" dirty="0">
                <a:latin typeface="Arial"/>
                <a:ea typeface="Times New Roman"/>
                <a:cs typeface="Arial"/>
              </a:rPr>
              <a:t>o</a:t>
            </a:r>
            <a:r>
              <a:rPr lang="en-GB" sz="1100" dirty="0">
                <a:latin typeface="Arial"/>
                <a:ea typeface="Times New Roman"/>
                <a:cs typeface="Arial"/>
              </a:rPr>
              <a:t>f</a:t>
            </a:r>
            <a:r>
              <a:rPr lang="en-GB" sz="1100" spc="130" dirty="0">
                <a:latin typeface="Arial"/>
                <a:ea typeface="Times New Roman"/>
                <a:cs typeface="Arial"/>
              </a:rPr>
              <a:t> </a:t>
            </a:r>
            <a:r>
              <a:rPr lang="en-GB" sz="1100" dirty="0">
                <a:latin typeface="Arial"/>
                <a:ea typeface="Times New Roman"/>
                <a:cs typeface="Arial"/>
              </a:rPr>
              <a:t>ser</a:t>
            </a:r>
            <a:r>
              <a:rPr lang="en-GB" sz="1100" spc="-25" dirty="0">
                <a:latin typeface="Arial"/>
                <a:ea typeface="Times New Roman"/>
                <a:cs typeface="Arial"/>
              </a:rPr>
              <a:t>v</a:t>
            </a:r>
            <a:r>
              <a:rPr lang="en-GB" sz="1100" spc="-5" dirty="0">
                <a:latin typeface="Arial"/>
                <a:ea typeface="Times New Roman"/>
                <a:cs typeface="Arial"/>
              </a:rPr>
              <a:t>i</a:t>
            </a:r>
            <a:r>
              <a:rPr lang="en-GB" sz="1100" dirty="0">
                <a:latin typeface="Arial"/>
                <a:ea typeface="Times New Roman"/>
                <a:cs typeface="Arial"/>
              </a:rPr>
              <a:t>ce</a:t>
            </a:r>
            <a:r>
              <a:rPr lang="en-GB" sz="1100" spc="135" dirty="0">
                <a:latin typeface="Arial"/>
                <a:ea typeface="Times New Roman"/>
                <a:cs typeface="Arial"/>
              </a:rPr>
              <a:t> </a:t>
            </a:r>
            <a:r>
              <a:rPr lang="en-GB" sz="1100" spc="-5" dirty="0">
                <a:latin typeface="Arial"/>
                <a:ea typeface="Times New Roman"/>
                <a:cs typeface="Arial"/>
              </a:rPr>
              <a:t>a</a:t>
            </a:r>
            <a:r>
              <a:rPr lang="en-GB" sz="1100" dirty="0">
                <a:latin typeface="Arial"/>
                <a:ea typeface="Times New Roman"/>
                <a:cs typeface="Arial"/>
              </a:rPr>
              <a:t>re</a:t>
            </a:r>
            <a:r>
              <a:rPr lang="en-GB" sz="1100" spc="135" dirty="0">
                <a:latin typeface="Arial"/>
                <a:ea typeface="Times New Roman"/>
                <a:cs typeface="Arial"/>
              </a:rPr>
              <a:t> </a:t>
            </a:r>
            <a:r>
              <a:rPr lang="en-GB" sz="1100" spc="-5" dirty="0">
                <a:latin typeface="Arial"/>
                <a:ea typeface="Times New Roman"/>
                <a:cs typeface="Arial"/>
              </a:rPr>
              <a:t>i</a:t>
            </a:r>
            <a:r>
              <a:rPr lang="en-GB" sz="1100" dirty="0">
                <a:latin typeface="Arial"/>
                <a:ea typeface="Times New Roman"/>
                <a:cs typeface="Arial"/>
              </a:rPr>
              <a:t>n</a:t>
            </a:r>
            <a:r>
              <a:rPr lang="en-GB" sz="1100" spc="135" dirty="0">
                <a:latin typeface="Arial"/>
                <a:ea typeface="Times New Roman"/>
                <a:cs typeface="Arial"/>
              </a:rPr>
              <a:t> </a:t>
            </a:r>
            <a:r>
              <a:rPr lang="en-GB" sz="1100" spc="-5" dirty="0">
                <a:latin typeface="Arial"/>
                <a:ea typeface="Times New Roman"/>
                <a:cs typeface="Arial"/>
              </a:rPr>
              <a:t>lin</a:t>
            </a:r>
            <a:r>
              <a:rPr lang="en-GB" sz="1100" dirty="0">
                <a:latin typeface="Arial"/>
                <a:ea typeface="Times New Roman"/>
                <a:cs typeface="Arial"/>
              </a:rPr>
              <a:t>e</a:t>
            </a:r>
            <a:r>
              <a:rPr lang="en-GB" sz="1100" spc="145" dirty="0">
                <a:latin typeface="Arial"/>
                <a:ea typeface="Times New Roman"/>
                <a:cs typeface="Arial"/>
              </a:rPr>
              <a:t> </a:t>
            </a:r>
            <a:r>
              <a:rPr lang="en-GB" sz="1100" spc="-20" dirty="0">
                <a:latin typeface="Arial"/>
                <a:ea typeface="Times New Roman"/>
                <a:cs typeface="Arial"/>
              </a:rPr>
              <a:t>w</a:t>
            </a:r>
            <a:r>
              <a:rPr lang="en-GB" sz="1100" spc="-5" dirty="0">
                <a:latin typeface="Arial"/>
                <a:ea typeface="Times New Roman"/>
                <a:cs typeface="Arial"/>
              </a:rPr>
              <a:t>i</a:t>
            </a:r>
            <a:r>
              <a:rPr lang="en-GB" sz="1100" spc="5" dirty="0">
                <a:latin typeface="Arial"/>
                <a:ea typeface="Times New Roman"/>
                <a:cs typeface="Arial"/>
              </a:rPr>
              <a:t>t</a:t>
            </a:r>
            <a:r>
              <a:rPr lang="en-GB" sz="1100" dirty="0">
                <a:latin typeface="Arial"/>
                <a:ea typeface="Times New Roman"/>
                <a:cs typeface="Arial"/>
              </a:rPr>
              <a:t>h</a:t>
            </a:r>
            <a:r>
              <a:rPr lang="en-GB" sz="1100" spc="145" dirty="0">
                <a:latin typeface="Arial"/>
                <a:ea typeface="Times New Roman"/>
                <a:cs typeface="Arial"/>
              </a:rPr>
              <a:t> </a:t>
            </a:r>
            <a:r>
              <a:rPr lang="en-GB" sz="1100" spc="5" dirty="0">
                <a:latin typeface="Arial"/>
                <a:ea typeface="Times New Roman"/>
                <a:cs typeface="Arial"/>
              </a:rPr>
              <a:t>t</a:t>
            </a:r>
            <a:r>
              <a:rPr lang="en-GB" sz="1100" dirty="0">
                <a:latin typeface="Arial"/>
                <a:ea typeface="Times New Roman"/>
                <a:cs typeface="Arial"/>
              </a:rPr>
              <a:t>he</a:t>
            </a:r>
            <a:r>
              <a:rPr lang="en-GB" sz="1100" spc="130" dirty="0">
                <a:latin typeface="Arial"/>
                <a:ea typeface="Times New Roman"/>
                <a:cs typeface="Arial"/>
              </a:rPr>
              <a:t> </a:t>
            </a:r>
            <a:r>
              <a:rPr lang="en-GB" sz="1100" dirty="0">
                <a:latin typeface="Arial"/>
                <a:ea typeface="Times New Roman"/>
                <a:cs typeface="Arial"/>
              </a:rPr>
              <a:t>Jo</a:t>
            </a:r>
            <a:r>
              <a:rPr lang="en-GB" sz="1100" spc="-5" dirty="0">
                <a:latin typeface="Arial"/>
                <a:ea typeface="Times New Roman"/>
                <a:cs typeface="Arial"/>
              </a:rPr>
              <a:t>in</a:t>
            </a:r>
            <a:r>
              <a:rPr lang="en-GB" sz="1100" dirty="0">
                <a:latin typeface="Arial"/>
                <a:ea typeface="Times New Roman"/>
                <a:cs typeface="Arial"/>
              </a:rPr>
              <a:t>t</a:t>
            </a:r>
            <a:r>
              <a:rPr lang="en-GB" sz="1100" spc="140" dirty="0">
                <a:latin typeface="Arial"/>
                <a:ea typeface="Times New Roman"/>
                <a:cs typeface="Arial"/>
              </a:rPr>
              <a:t> </a:t>
            </a:r>
            <a:r>
              <a:rPr lang="en-GB" sz="1100" spc="-5" dirty="0">
                <a:latin typeface="Arial"/>
                <a:ea typeface="Times New Roman"/>
                <a:cs typeface="Arial"/>
              </a:rPr>
              <a:t>N</a:t>
            </a:r>
            <a:r>
              <a:rPr lang="en-GB" sz="1100" spc="-15" dirty="0">
                <a:latin typeface="Arial"/>
                <a:ea typeface="Times New Roman"/>
                <a:cs typeface="Arial"/>
              </a:rPr>
              <a:t>e</a:t>
            </a:r>
            <a:r>
              <a:rPr lang="en-GB" sz="1100" spc="20" dirty="0">
                <a:latin typeface="Arial"/>
                <a:ea typeface="Times New Roman"/>
                <a:cs typeface="Arial"/>
              </a:rPr>
              <a:t>g</a:t>
            </a:r>
            <a:r>
              <a:rPr lang="en-GB" sz="1100" spc="-15" dirty="0">
                <a:latin typeface="Arial"/>
                <a:ea typeface="Times New Roman"/>
                <a:cs typeface="Arial"/>
              </a:rPr>
              <a:t>o</a:t>
            </a:r>
            <a:r>
              <a:rPr lang="en-GB" sz="1100" spc="5" dirty="0">
                <a:latin typeface="Arial"/>
                <a:ea typeface="Times New Roman"/>
                <a:cs typeface="Arial"/>
              </a:rPr>
              <a:t>t</a:t>
            </a:r>
            <a:r>
              <a:rPr lang="en-GB" sz="1100" spc="-5" dirty="0">
                <a:latin typeface="Arial"/>
                <a:ea typeface="Times New Roman"/>
                <a:cs typeface="Arial"/>
              </a:rPr>
              <a:t>i</a:t>
            </a:r>
            <a:r>
              <a:rPr lang="en-GB" sz="1100" spc="-15" dirty="0">
                <a:latin typeface="Arial"/>
                <a:ea typeface="Times New Roman"/>
                <a:cs typeface="Arial"/>
              </a:rPr>
              <a:t>a</a:t>
            </a:r>
            <a:r>
              <a:rPr lang="en-GB" sz="1100" spc="5" dirty="0">
                <a:latin typeface="Arial"/>
                <a:ea typeface="Times New Roman"/>
                <a:cs typeface="Arial"/>
              </a:rPr>
              <a:t>t</a:t>
            </a:r>
            <a:r>
              <a:rPr lang="en-GB" sz="1100" spc="-20" dirty="0">
                <a:latin typeface="Arial"/>
                <a:ea typeface="Times New Roman"/>
                <a:cs typeface="Arial"/>
              </a:rPr>
              <a:t>i</a:t>
            </a:r>
            <a:r>
              <a:rPr lang="en-GB" sz="1100" spc="-30" dirty="0">
                <a:latin typeface="Arial"/>
                <a:ea typeface="Times New Roman"/>
                <a:cs typeface="Arial"/>
              </a:rPr>
              <a:t>n</a:t>
            </a:r>
            <a:r>
              <a:rPr lang="en-GB" sz="1100" dirty="0">
                <a:latin typeface="Arial"/>
                <a:ea typeface="Times New Roman"/>
                <a:cs typeface="Arial"/>
              </a:rPr>
              <a:t>g </a:t>
            </a:r>
            <a:r>
              <a:rPr lang="en-GB" sz="1100" spc="-5" dirty="0">
                <a:latin typeface="Arial"/>
                <a:ea typeface="Times New Roman"/>
                <a:cs typeface="Arial"/>
              </a:rPr>
              <a:t>Co</a:t>
            </a:r>
            <a:r>
              <a:rPr lang="en-GB" sz="1100" dirty="0">
                <a:latin typeface="Arial"/>
                <a:ea typeface="Times New Roman"/>
                <a:cs typeface="Arial"/>
              </a:rPr>
              <a:t>mm</a:t>
            </a:r>
            <a:r>
              <a:rPr lang="en-GB" sz="1100" spc="-20" dirty="0">
                <a:latin typeface="Arial"/>
                <a:ea typeface="Times New Roman"/>
                <a:cs typeface="Arial"/>
              </a:rPr>
              <a:t>i</a:t>
            </a:r>
            <a:r>
              <a:rPr lang="en-GB" sz="1100" spc="5" dirty="0">
                <a:latin typeface="Arial"/>
                <a:ea typeface="Times New Roman"/>
                <a:cs typeface="Arial"/>
              </a:rPr>
              <a:t>tt</a:t>
            </a:r>
            <a:r>
              <a:rPr lang="en-GB" sz="1100" spc="-5" dirty="0">
                <a:latin typeface="Arial"/>
                <a:ea typeface="Times New Roman"/>
                <a:cs typeface="Arial"/>
              </a:rPr>
              <a:t>ee</a:t>
            </a:r>
            <a:r>
              <a:rPr lang="en-GB" sz="1100" dirty="0">
                <a:latin typeface="Arial"/>
                <a:ea typeface="Times New Roman"/>
                <a:cs typeface="Arial"/>
              </a:rPr>
              <a:t>s</a:t>
            </a:r>
            <a:r>
              <a:rPr lang="en-GB" sz="1100" spc="135" dirty="0">
                <a:latin typeface="Arial"/>
                <a:ea typeface="Times New Roman"/>
                <a:cs typeface="Arial"/>
              </a:rPr>
              <a:t> </a:t>
            </a:r>
            <a:r>
              <a:rPr lang="en-GB" sz="1100" spc="15" dirty="0">
                <a:latin typeface="Arial"/>
                <a:ea typeface="Times New Roman"/>
                <a:cs typeface="Arial"/>
              </a:rPr>
              <a:t>f</a:t>
            </a:r>
            <a:r>
              <a:rPr lang="en-GB" sz="1100" spc="-15" dirty="0">
                <a:latin typeface="Arial"/>
                <a:ea typeface="Times New Roman"/>
                <a:cs typeface="Arial"/>
              </a:rPr>
              <a:t>o</a:t>
            </a:r>
            <a:r>
              <a:rPr lang="en-GB" sz="1100" dirty="0">
                <a:latin typeface="Arial"/>
                <a:ea typeface="Times New Roman"/>
                <a:cs typeface="Arial"/>
              </a:rPr>
              <a:t>r</a:t>
            </a:r>
            <a:r>
              <a:rPr lang="en-GB" sz="1100" spc="150" dirty="0">
                <a:latin typeface="Arial"/>
                <a:ea typeface="Times New Roman"/>
                <a:cs typeface="Arial"/>
              </a:rPr>
              <a:t> </a:t>
            </a:r>
            <a:r>
              <a:rPr lang="en-GB" sz="1100" spc="-5" dirty="0">
                <a:latin typeface="Arial"/>
                <a:ea typeface="Times New Roman"/>
                <a:cs typeface="Arial"/>
              </a:rPr>
              <a:t>Chi</a:t>
            </a:r>
            <a:r>
              <a:rPr lang="en-GB" sz="1100" spc="-30" dirty="0">
                <a:latin typeface="Arial"/>
                <a:ea typeface="Times New Roman"/>
                <a:cs typeface="Arial"/>
              </a:rPr>
              <a:t>e</a:t>
            </a:r>
            <a:r>
              <a:rPr lang="en-GB" sz="1100" dirty="0">
                <a:latin typeface="Arial"/>
                <a:ea typeface="Times New Roman"/>
                <a:cs typeface="Arial"/>
              </a:rPr>
              <a:t>f</a:t>
            </a:r>
            <a:r>
              <a:rPr lang="en-GB" sz="1100" spc="175" dirty="0">
                <a:latin typeface="Arial"/>
                <a:ea typeface="Times New Roman"/>
                <a:cs typeface="Arial"/>
              </a:rPr>
              <a:t> </a:t>
            </a:r>
            <a:r>
              <a:rPr lang="en-GB" sz="1100" spc="-20" dirty="0">
                <a:latin typeface="Arial"/>
                <a:ea typeface="Times New Roman"/>
                <a:cs typeface="Arial"/>
              </a:rPr>
              <a:t>E</a:t>
            </a:r>
            <a:r>
              <a:rPr lang="en-GB" sz="1100" spc="-25" dirty="0">
                <a:latin typeface="Arial"/>
                <a:ea typeface="Times New Roman"/>
                <a:cs typeface="Arial"/>
              </a:rPr>
              <a:t>x</a:t>
            </a:r>
            <a:r>
              <a:rPr lang="en-GB" sz="1100" dirty="0">
                <a:latin typeface="Arial"/>
                <a:ea typeface="Times New Roman"/>
                <a:cs typeface="Arial"/>
              </a:rPr>
              <a:t>ec</a:t>
            </a:r>
            <a:r>
              <a:rPr lang="en-GB" sz="1100" spc="-5" dirty="0">
                <a:latin typeface="Arial"/>
                <a:ea typeface="Times New Roman"/>
                <a:cs typeface="Arial"/>
              </a:rPr>
              <a:t>u</a:t>
            </a:r>
            <a:r>
              <a:rPr lang="en-GB" sz="1100" spc="5" dirty="0">
                <a:latin typeface="Arial"/>
                <a:ea typeface="Times New Roman"/>
                <a:cs typeface="Arial"/>
              </a:rPr>
              <a:t>ti</a:t>
            </a:r>
            <a:r>
              <a:rPr lang="en-GB" sz="1100" spc="-25" dirty="0">
                <a:latin typeface="Arial"/>
                <a:ea typeface="Times New Roman"/>
                <a:cs typeface="Arial"/>
              </a:rPr>
              <a:t>v</a:t>
            </a:r>
            <a:r>
              <a:rPr lang="en-GB" sz="1100" spc="-5" dirty="0">
                <a:latin typeface="Arial"/>
                <a:ea typeface="Times New Roman"/>
                <a:cs typeface="Arial"/>
              </a:rPr>
              <a:t>e</a:t>
            </a:r>
            <a:r>
              <a:rPr lang="en-GB" sz="1100" dirty="0">
                <a:latin typeface="Arial"/>
                <a:ea typeface="Times New Roman"/>
                <a:cs typeface="Arial"/>
              </a:rPr>
              <a:t>s</a:t>
            </a:r>
            <a:r>
              <a:rPr lang="en-GB" sz="1100" spc="160" dirty="0">
                <a:latin typeface="Arial"/>
                <a:ea typeface="Times New Roman"/>
                <a:cs typeface="Arial"/>
              </a:rPr>
              <a:t> </a:t>
            </a:r>
            <a:r>
              <a:rPr lang="en-GB" sz="1100" spc="-5" dirty="0">
                <a:latin typeface="Arial"/>
                <a:ea typeface="Times New Roman"/>
                <a:cs typeface="Arial"/>
              </a:rPr>
              <a:t>an</a:t>
            </a:r>
            <a:r>
              <a:rPr lang="en-GB" sz="1100" dirty="0">
                <a:latin typeface="Arial"/>
                <a:ea typeface="Times New Roman"/>
                <a:cs typeface="Arial"/>
              </a:rPr>
              <a:t>d</a:t>
            </a:r>
            <a:r>
              <a:rPr lang="en-GB" sz="1100" spc="155" dirty="0">
                <a:latin typeface="Arial"/>
                <a:ea typeface="Times New Roman"/>
                <a:cs typeface="Arial"/>
              </a:rPr>
              <a:t> </a:t>
            </a:r>
            <a:r>
              <a:rPr lang="en-GB" sz="1100" spc="-5" dirty="0">
                <a:latin typeface="Arial"/>
                <a:ea typeface="Times New Roman"/>
                <a:cs typeface="Arial"/>
              </a:rPr>
              <a:t>Chi</a:t>
            </a:r>
            <a:r>
              <a:rPr lang="en-GB" sz="1100" spc="-30" dirty="0">
                <a:latin typeface="Arial"/>
                <a:ea typeface="Times New Roman"/>
                <a:cs typeface="Arial"/>
              </a:rPr>
              <a:t>e</a:t>
            </a:r>
            <a:r>
              <a:rPr lang="en-GB" sz="1100" dirty="0">
                <a:latin typeface="Arial"/>
                <a:ea typeface="Times New Roman"/>
                <a:cs typeface="Arial"/>
              </a:rPr>
              <a:t>f</a:t>
            </a:r>
            <a:r>
              <a:rPr lang="en-GB" sz="1100" spc="165" dirty="0">
                <a:latin typeface="Arial"/>
                <a:ea typeface="Times New Roman"/>
                <a:cs typeface="Arial"/>
              </a:rPr>
              <a:t> </a:t>
            </a:r>
            <a:r>
              <a:rPr lang="en-GB" sz="1100" spc="-10" dirty="0">
                <a:latin typeface="Arial"/>
                <a:ea typeface="Times New Roman"/>
                <a:cs typeface="Arial"/>
              </a:rPr>
              <a:t>O</a:t>
            </a:r>
            <a:r>
              <a:rPr lang="en-GB" sz="1100" spc="5" dirty="0">
                <a:latin typeface="Arial"/>
                <a:ea typeface="Times New Roman"/>
                <a:cs typeface="Arial"/>
              </a:rPr>
              <a:t>ff</a:t>
            </a:r>
            <a:r>
              <a:rPr lang="en-GB" sz="1100" spc="-20" dirty="0">
                <a:latin typeface="Arial"/>
                <a:ea typeface="Times New Roman"/>
                <a:cs typeface="Arial"/>
              </a:rPr>
              <a:t>i</a:t>
            </a:r>
            <a:r>
              <a:rPr lang="en-GB" sz="1100" spc="-15" dirty="0">
                <a:latin typeface="Arial"/>
                <a:ea typeface="Times New Roman"/>
                <a:cs typeface="Arial"/>
              </a:rPr>
              <a:t>c</a:t>
            </a:r>
            <a:r>
              <a:rPr lang="en-GB" sz="1100" spc="-5" dirty="0">
                <a:latin typeface="Arial"/>
                <a:ea typeface="Times New Roman"/>
                <a:cs typeface="Arial"/>
              </a:rPr>
              <a:t>e</a:t>
            </a:r>
            <a:r>
              <a:rPr lang="en-GB" sz="1100" spc="5" dirty="0">
                <a:latin typeface="Arial"/>
                <a:ea typeface="Times New Roman"/>
                <a:cs typeface="Arial"/>
              </a:rPr>
              <a:t>r</a:t>
            </a:r>
            <a:r>
              <a:rPr lang="en-GB" sz="1100" dirty="0">
                <a:latin typeface="Arial"/>
                <a:ea typeface="Times New Roman"/>
                <a:cs typeface="Arial"/>
              </a:rPr>
              <a:t>s.</a:t>
            </a:r>
            <a:r>
              <a:rPr lang="en-GB" sz="1100" spc="20" dirty="0">
                <a:latin typeface="Arial"/>
                <a:ea typeface="Times New Roman"/>
                <a:cs typeface="Arial"/>
              </a:rPr>
              <a:t> T</a:t>
            </a:r>
            <a:r>
              <a:rPr lang="en-GB" sz="1100" dirty="0">
                <a:latin typeface="Arial"/>
                <a:ea typeface="Times New Roman"/>
                <a:cs typeface="Arial"/>
              </a:rPr>
              <a:t>he</a:t>
            </a:r>
            <a:r>
              <a:rPr lang="en-GB" sz="1100" spc="130" dirty="0">
                <a:latin typeface="Arial"/>
                <a:ea typeface="Times New Roman"/>
                <a:cs typeface="Arial"/>
              </a:rPr>
              <a:t> </a:t>
            </a:r>
            <a:r>
              <a:rPr lang="en-GB" sz="1100" dirty="0">
                <a:latin typeface="Arial"/>
                <a:ea typeface="Times New Roman"/>
                <a:cs typeface="Arial"/>
              </a:rPr>
              <a:t>p</a:t>
            </a:r>
            <a:r>
              <a:rPr lang="en-GB" sz="1100" spc="-5" dirty="0">
                <a:latin typeface="Arial"/>
                <a:ea typeface="Times New Roman"/>
                <a:cs typeface="Arial"/>
              </a:rPr>
              <a:t>a</a:t>
            </a:r>
            <a:r>
              <a:rPr lang="en-GB" sz="1100" dirty="0">
                <a:latin typeface="Arial"/>
                <a:ea typeface="Times New Roman"/>
                <a:cs typeface="Arial"/>
              </a:rPr>
              <a:t>y</a:t>
            </a:r>
            <a:r>
              <a:rPr lang="en-GB" sz="1100" spc="135" dirty="0">
                <a:latin typeface="Arial"/>
                <a:ea typeface="Times New Roman"/>
                <a:cs typeface="Arial"/>
              </a:rPr>
              <a:t> </a:t>
            </a:r>
            <a:r>
              <a:rPr lang="en-GB" sz="1100" spc="-5" dirty="0">
                <a:latin typeface="Arial"/>
                <a:ea typeface="Times New Roman"/>
                <a:cs typeface="Arial"/>
              </a:rPr>
              <a:t>le</a:t>
            </a:r>
            <a:r>
              <a:rPr lang="en-GB" sz="1100" spc="-25" dirty="0">
                <a:latin typeface="Arial"/>
                <a:ea typeface="Times New Roman"/>
                <a:cs typeface="Arial"/>
              </a:rPr>
              <a:t>v</a:t>
            </a:r>
            <a:r>
              <a:rPr lang="en-GB" sz="1100" spc="-5" dirty="0">
                <a:latin typeface="Arial"/>
                <a:ea typeface="Times New Roman"/>
                <a:cs typeface="Arial"/>
              </a:rPr>
              <a:t>el</a:t>
            </a:r>
            <a:r>
              <a:rPr lang="en-GB" sz="1100" dirty="0">
                <a:latin typeface="Arial"/>
                <a:ea typeface="Times New Roman"/>
                <a:cs typeface="Arial"/>
              </a:rPr>
              <a:t>s</a:t>
            </a:r>
            <a:r>
              <a:rPr lang="en-GB" sz="1100" spc="160" dirty="0">
                <a:latin typeface="Arial"/>
                <a:ea typeface="Times New Roman"/>
                <a:cs typeface="Arial"/>
              </a:rPr>
              <a:t> </a:t>
            </a:r>
            <a:r>
              <a:rPr lang="en-GB" sz="1100" spc="25" dirty="0">
                <a:latin typeface="Arial"/>
                <a:ea typeface="Times New Roman"/>
                <a:cs typeface="Arial"/>
              </a:rPr>
              <a:t>f</a:t>
            </a:r>
            <a:r>
              <a:rPr lang="en-GB" sz="1100" spc="-15" dirty="0">
                <a:latin typeface="Arial"/>
                <a:ea typeface="Times New Roman"/>
                <a:cs typeface="Arial"/>
              </a:rPr>
              <a:t>o</a:t>
            </a:r>
            <a:r>
              <a:rPr lang="en-GB" sz="1100" dirty="0">
                <a:latin typeface="Arial"/>
                <a:ea typeface="Times New Roman"/>
                <a:cs typeface="Arial"/>
              </a:rPr>
              <a:t>r</a:t>
            </a:r>
            <a:r>
              <a:rPr lang="en-GB" sz="1100" spc="155" dirty="0">
                <a:latin typeface="Arial"/>
                <a:ea typeface="Times New Roman"/>
                <a:cs typeface="Arial"/>
              </a:rPr>
              <a:t> </a:t>
            </a:r>
            <a:r>
              <a:rPr lang="en-GB" sz="1100" spc="5" dirty="0">
                <a:latin typeface="Arial"/>
                <a:ea typeface="Times New Roman"/>
                <a:cs typeface="Arial"/>
              </a:rPr>
              <a:t>t</a:t>
            </a:r>
            <a:r>
              <a:rPr lang="en-GB" sz="1100" spc="-5" dirty="0">
                <a:latin typeface="Arial"/>
                <a:ea typeface="Times New Roman"/>
                <a:cs typeface="Arial"/>
              </a:rPr>
              <a:t>h</a:t>
            </a:r>
            <a:r>
              <a:rPr lang="en-GB" sz="1100" dirty="0">
                <a:latin typeface="Arial"/>
                <a:ea typeface="Times New Roman"/>
                <a:cs typeface="Arial"/>
              </a:rPr>
              <a:t>e</a:t>
            </a:r>
            <a:r>
              <a:rPr lang="en-GB" sz="1100" spc="150" dirty="0">
                <a:latin typeface="Arial"/>
                <a:ea typeface="Times New Roman"/>
                <a:cs typeface="Arial"/>
              </a:rPr>
              <a:t> </a:t>
            </a:r>
            <a:r>
              <a:rPr lang="en-GB" sz="1100" spc="-5" dirty="0">
                <a:latin typeface="Arial"/>
                <a:ea typeface="Times New Roman"/>
                <a:cs typeface="Arial"/>
              </a:rPr>
              <a:t>Chi</a:t>
            </a:r>
            <a:r>
              <a:rPr lang="en-GB" sz="1100" spc="-15" dirty="0">
                <a:latin typeface="Arial"/>
                <a:ea typeface="Times New Roman"/>
                <a:cs typeface="Arial"/>
              </a:rPr>
              <a:t>e</a:t>
            </a:r>
            <a:r>
              <a:rPr lang="en-GB" sz="1100" dirty="0">
                <a:latin typeface="Arial"/>
                <a:ea typeface="Times New Roman"/>
                <a:cs typeface="Arial"/>
              </a:rPr>
              <a:t>f</a:t>
            </a:r>
            <a:r>
              <a:rPr lang="en-GB" sz="1100" spc="165" dirty="0">
                <a:latin typeface="Arial"/>
                <a:ea typeface="Times New Roman"/>
                <a:cs typeface="Arial"/>
              </a:rPr>
              <a:t> </a:t>
            </a:r>
            <a:r>
              <a:rPr lang="en-GB" sz="1100" spc="-5" dirty="0">
                <a:latin typeface="Arial"/>
                <a:ea typeface="Times New Roman"/>
                <a:cs typeface="Arial"/>
              </a:rPr>
              <a:t>E</a:t>
            </a:r>
            <a:r>
              <a:rPr lang="en-GB" sz="1100" spc="-25" dirty="0">
                <a:latin typeface="Arial"/>
                <a:ea typeface="Times New Roman"/>
                <a:cs typeface="Arial"/>
              </a:rPr>
              <a:t>x</a:t>
            </a:r>
            <a:r>
              <a:rPr lang="en-GB" sz="1100" dirty="0">
                <a:latin typeface="Arial"/>
                <a:ea typeface="Times New Roman"/>
                <a:cs typeface="Arial"/>
              </a:rPr>
              <a:t>ec</a:t>
            </a:r>
            <a:r>
              <a:rPr lang="en-GB" sz="1100" spc="-5" dirty="0">
                <a:latin typeface="Arial"/>
                <a:ea typeface="Times New Roman"/>
                <a:cs typeface="Arial"/>
              </a:rPr>
              <a:t>u</a:t>
            </a:r>
            <a:r>
              <a:rPr lang="en-GB" sz="1100" spc="5" dirty="0">
                <a:latin typeface="Arial"/>
                <a:ea typeface="Times New Roman"/>
                <a:cs typeface="Arial"/>
              </a:rPr>
              <a:t>t</a:t>
            </a:r>
            <a:r>
              <a:rPr lang="en-GB" sz="1100" spc="-5" dirty="0">
                <a:latin typeface="Arial"/>
                <a:ea typeface="Times New Roman"/>
                <a:cs typeface="Arial"/>
              </a:rPr>
              <a:t>i</a:t>
            </a:r>
            <a:r>
              <a:rPr lang="en-GB" sz="1100" spc="-25" dirty="0">
                <a:latin typeface="Arial"/>
                <a:ea typeface="Times New Roman"/>
                <a:cs typeface="Arial"/>
              </a:rPr>
              <a:t>v</a:t>
            </a:r>
            <a:r>
              <a:rPr lang="en-GB" sz="1100" dirty="0">
                <a:latin typeface="Arial"/>
                <a:ea typeface="Times New Roman"/>
                <a:cs typeface="Arial"/>
              </a:rPr>
              <a:t>e </a:t>
            </a:r>
            <a:r>
              <a:rPr lang="en-GB" sz="1100" spc="-5" dirty="0">
                <a:latin typeface="Arial"/>
                <a:ea typeface="Times New Roman"/>
                <a:cs typeface="Arial"/>
              </a:rPr>
              <a:t>an</a:t>
            </a:r>
            <a:r>
              <a:rPr lang="en-GB" sz="1100" dirty="0">
                <a:latin typeface="Arial"/>
                <a:ea typeface="Times New Roman"/>
                <a:cs typeface="Arial"/>
              </a:rPr>
              <a:t>d</a:t>
            </a:r>
            <a:r>
              <a:rPr lang="en-GB" sz="1100" spc="40" dirty="0">
                <a:latin typeface="Arial"/>
                <a:ea typeface="Times New Roman"/>
                <a:cs typeface="Arial"/>
              </a:rPr>
              <a:t> </a:t>
            </a:r>
            <a:r>
              <a:rPr lang="en-GB" sz="1100" spc="-5" dirty="0">
                <a:latin typeface="Arial"/>
                <a:ea typeface="Times New Roman"/>
                <a:cs typeface="Arial"/>
              </a:rPr>
              <a:t>Di</a:t>
            </a:r>
            <a:r>
              <a:rPr lang="en-GB" sz="1100" dirty="0">
                <a:latin typeface="Arial"/>
                <a:ea typeface="Times New Roman"/>
                <a:cs typeface="Arial"/>
              </a:rPr>
              <a:t>r</a:t>
            </a:r>
            <a:r>
              <a:rPr lang="en-GB" sz="1100" spc="-5" dirty="0">
                <a:latin typeface="Arial"/>
                <a:ea typeface="Times New Roman"/>
                <a:cs typeface="Arial"/>
              </a:rPr>
              <a:t>e</a:t>
            </a:r>
            <a:r>
              <a:rPr lang="en-GB" sz="1100" dirty="0">
                <a:latin typeface="Arial"/>
                <a:ea typeface="Times New Roman"/>
                <a:cs typeface="Arial"/>
              </a:rPr>
              <a:t>c</a:t>
            </a:r>
            <a:r>
              <a:rPr lang="en-GB" sz="1100" spc="5" dirty="0">
                <a:latin typeface="Arial"/>
                <a:ea typeface="Times New Roman"/>
                <a:cs typeface="Arial"/>
              </a:rPr>
              <a:t>t</a:t>
            </a:r>
            <a:r>
              <a:rPr lang="en-GB" sz="1100" spc="-5" dirty="0">
                <a:latin typeface="Arial"/>
                <a:ea typeface="Times New Roman"/>
                <a:cs typeface="Arial"/>
              </a:rPr>
              <a:t>o</a:t>
            </a:r>
            <a:r>
              <a:rPr lang="en-GB" sz="1100" dirty="0">
                <a:latin typeface="Arial"/>
                <a:ea typeface="Times New Roman"/>
                <a:cs typeface="Arial"/>
              </a:rPr>
              <a:t>rs</a:t>
            </a:r>
            <a:r>
              <a:rPr lang="en-GB" sz="1100" spc="30" dirty="0">
                <a:latin typeface="Arial"/>
                <a:ea typeface="Times New Roman"/>
                <a:cs typeface="Arial"/>
              </a:rPr>
              <a:t> </a:t>
            </a:r>
            <a:r>
              <a:rPr lang="en-GB" sz="1100" spc="-5" dirty="0">
                <a:latin typeface="Arial"/>
                <a:ea typeface="Times New Roman"/>
                <a:cs typeface="Arial"/>
              </a:rPr>
              <a:t>a</a:t>
            </a:r>
            <a:r>
              <a:rPr lang="en-GB" sz="1100" spc="5" dirty="0">
                <a:latin typeface="Arial"/>
                <a:ea typeface="Times New Roman"/>
                <a:cs typeface="Arial"/>
              </a:rPr>
              <a:t>r</a:t>
            </a:r>
            <a:r>
              <a:rPr lang="en-GB" sz="1100" dirty="0">
                <a:latin typeface="Arial"/>
                <a:ea typeface="Times New Roman"/>
                <a:cs typeface="Arial"/>
              </a:rPr>
              <a:t>e</a:t>
            </a:r>
            <a:r>
              <a:rPr lang="en-GB" sz="1100" spc="40" dirty="0">
                <a:latin typeface="Arial"/>
                <a:ea typeface="Times New Roman"/>
                <a:cs typeface="Arial"/>
              </a:rPr>
              <a:t> </a:t>
            </a:r>
            <a:r>
              <a:rPr lang="en-GB" sz="1100" spc="-5" dirty="0">
                <a:latin typeface="Arial"/>
                <a:ea typeface="Times New Roman"/>
                <a:cs typeface="Arial"/>
              </a:rPr>
              <a:t>d</a:t>
            </a:r>
            <a:r>
              <a:rPr lang="en-GB" sz="1100" spc="-15" dirty="0">
                <a:latin typeface="Arial"/>
                <a:ea typeface="Times New Roman"/>
                <a:cs typeface="Arial"/>
              </a:rPr>
              <a:t>e</a:t>
            </a:r>
            <a:r>
              <a:rPr lang="en-GB" sz="1100" spc="5" dirty="0">
                <a:latin typeface="Arial"/>
                <a:ea typeface="Times New Roman"/>
                <a:cs typeface="Arial"/>
              </a:rPr>
              <a:t>t</a:t>
            </a:r>
            <a:r>
              <a:rPr lang="en-GB" sz="1100" spc="-5" dirty="0">
                <a:latin typeface="Arial"/>
                <a:ea typeface="Times New Roman"/>
                <a:cs typeface="Arial"/>
              </a:rPr>
              <a:t>e</a:t>
            </a:r>
            <a:r>
              <a:rPr lang="en-GB" sz="1100" spc="-10" dirty="0">
                <a:latin typeface="Arial"/>
                <a:ea typeface="Times New Roman"/>
                <a:cs typeface="Arial"/>
              </a:rPr>
              <a:t>rm</a:t>
            </a:r>
            <a:r>
              <a:rPr lang="en-GB" sz="1100" spc="-5" dirty="0">
                <a:latin typeface="Arial"/>
                <a:ea typeface="Times New Roman"/>
                <a:cs typeface="Arial"/>
              </a:rPr>
              <a:t>ine</a:t>
            </a:r>
            <a:r>
              <a:rPr lang="en-GB" sz="1100" dirty="0">
                <a:latin typeface="Arial"/>
                <a:ea typeface="Times New Roman"/>
                <a:cs typeface="Arial"/>
              </a:rPr>
              <a:t>d</a:t>
            </a:r>
            <a:r>
              <a:rPr lang="en-GB" sz="1100" spc="40" dirty="0">
                <a:latin typeface="Arial"/>
                <a:ea typeface="Times New Roman"/>
                <a:cs typeface="Arial"/>
              </a:rPr>
              <a:t> </a:t>
            </a:r>
            <a:r>
              <a:rPr lang="en-GB" sz="1100" dirty="0">
                <a:latin typeface="Arial"/>
                <a:ea typeface="Times New Roman"/>
                <a:cs typeface="Arial"/>
              </a:rPr>
              <a:t>by </a:t>
            </a:r>
            <a:r>
              <a:rPr lang="en-GB" sz="1100" spc="5" dirty="0">
                <a:latin typeface="Arial"/>
                <a:ea typeface="Times New Roman"/>
                <a:cs typeface="Arial"/>
              </a:rPr>
              <a:t>t</a:t>
            </a:r>
            <a:r>
              <a:rPr lang="en-GB" sz="1100" spc="-5" dirty="0">
                <a:latin typeface="Arial"/>
                <a:ea typeface="Times New Roman"/>
                <a:cs typeface="Arial"/>
              </a:rPr>
              <a:t>h</a:t>
            </a:r>
            <a:r>
              <a:rPr lang="en-GB" sz="1100" dirty="0">
                <a:latin typeface="Arial"/>
                <a:ea typeface="Times New Roman"/>
                <a:cs typeface="Arial"/>
              </a:rPr>
              <a:t>e</a:t>
            </a:r>
            <a:r>
              <a:rPr lang="en-GB" sz="1100" spc="40" dirty="0">
                <a:latin typeface="Arial"/>
                <a:ea typeface="Times New Roman"/>
                <a:cs typeface="Arial"/>
              </a:rPr>
              <a:t> </a:t>
            </a:r>
            <a:r>
              <a:rPr lang="en-GB" sz="1100" spc="-20" dirty="0">
                <a:latin typeface="Arial"/>
                <a:ea typeface="Times New Roman"/>
                <a:cs typeface="Arial"/>
              </a:rPr>
              <a:t>C</a:t>
            </a:r>
            <a:r>
              <a:rPr lang="en-GB" sz="1100" spc="-5" dirty="0">
                <a:latin typeface="Arial"/>
                <a:ea typeface="Times New Roman"/>
                <a:cs typeface="Arial"/>
              </a:rPr>
              <a:t>oun</a:t>
            </a:r>
            <a:r>
              <a:rPr lang="en-GB" sz="1100" dirty="0">
                <a:latin typeface="Arial"/>
                <a:ea typeface="Times New Roman"/>
                <a:cs typeface="Arial"/>
              </a:rPr>
              <a:t>c</a:t>
            </a:r>
            <a:r>
              <a:rPr lang="en-GB" sz="1100" spc="-5" dirty="0">
                <a:latin typeface="Arial"/>
                <a:ea typeface="Times New Roman"/>
                <a:cs typeface="Arial"/>
              </a:rPr>
              <a:t>il’</a:t>
            </a:r>
            <a:r>
              <a:rPr lang="en-GB" sz="1100" dirty="0">
                <a:latin typeface="Arial"/>
                <a:ea typeface="Times New Roman"/>
                <a:cs typeface="Arial"/>
              </a:rPr>
              <a:t>s</a:t>
            </a:r>
            <a:r>
              <a:rPr lang="en-GB" sz="1100" spc="40" dirty="0">
                <a:latin typeface="Arial"/>
                <a:ea typeface="Times New Roman"/>
                <a:cs typeface="Arial"/>
              </a:rPr>
              <a:t> </a:t>
            </a:r>
            <a:r>
              <a:rPr lang="en-GB" sz="1100" spc="-5" dirty="0">
                <a:latin typeface="Arial"/>
                <a:ea typeface="Times New Roman"/>
                <a:cs typeface="Arial"/>
              </a:rPr>
              <a:t>Seni</a:t>
            </a:r>
            <a:r>
              <a:rPr lang="en-GB" sz="1100" spc="-15" dirty="0">
                <a:latin typeface="Arial"/>
                <a:ea typeface="Times New Roman"/>
                <a:cs typeface="Arial"/>
              </a:rPr>
              <a:t>o</a:t>
            </a:r>
            <a:r>
              <a:rPr lang="en-GB" sz="1100" dirty="0">
                <a:latin typeface="Arial"/>
                <a:ea typeface="Times New Roman"/>
                <a:cs typeface="Arial"/>
              </a:rPr>
              <a:t>r</a:t>
            </a:r>
            <a:r>
              <a:rPr lang="en-GB" sz="1100" spc="30" dirty="0">
                <a:latin typeface="Arial"/>
                <a:ea typeface="Times New Roman"/>
                <a:cs typeface="Arial"/>
              </a:rPr>
              <a:t> </a:t>
            </a:r>
            <a:r>
              <a:rPr lang="en-GB" sz="1100" spc="-5" dirty="0">
                <a:latin typeface="Arial"/>
                <a:ea typeface="Times New Roman"/>
                <a:cs typeface="Arial"/>
              </a:rPr>
              <a:t>S</a:t>
            </a:r>
            <a:r>
              <a:rPr lang="en-GB" sz="1100" spc="5" dirty="0">
                <a:latin typeface="Arial"/>
                <a:ea typeface="Times New Roman"/>
                <a:cs typeface="Arial"/>
              </a:rPr>
              <a:t>t</a:t>
            </a:r>
            <a:r>
              <a:rPr lang="en-GB" sz="1100" spc="-30" dirty="0">
                <a:latin typeface="Arial"/>
                <a:ea typeface="Times New Roman"/>
                <a:cs typeface="Arial"/>
              </a:rPr>
              <a:t>a</a:t>
            </a:r>
            <a:r>
              <a:rPr lang="en-GB" sz="1100" spc="5" dirty="0">
                <a:latin typeface="Arial"/>
                <a:ea typeface="Times New Roman"/>
                <a:cs typeface="Arial"/>
              </a:rPr>
              <a:t>f</a:t>
            </a:r>
            <a:r>
              <a:rPr lang="en-GB" sz="1100" spc="15" dirty="0">
                <a:latin typeface="Arial"/>
                <a:ea typeface="Times New Roman"/>
                <a:cs typeface="Arial"/>
              </a:rPr>
              <a:t>f</a:t>
            </a:r>
            <a:r>
              <a:rPr lang="en-GB" sz="1100" spc="-5" dirty="0">
                <a:latin typeface="Arial"/>
                <a:ea typeface="Times New Roman"/>
                <a:cs typeface="Arial"/>
              </a:rPr>
              <a:t>i</a:t>
            </a:r>
            <a:r>
              <a:rPr lang="en-GB" sz="1100" spc="-30" dirty="0">
                <a:latin typeface="Arial"/>
                <a:ea typeface="Times New Roman"/>
                <a:cs typeface="Arial"/>
              </a:rPr>
              <a:t>n</a:t>
            </a:r>
            <a:r>
              <a:rPr lang="en-GB" sz="1100" dirty="0">
                <a:latin typeface="Arial"/>
                <a:ea typeface="Times New Roman"/>
                <a:cs typeface="Arial"/>
              </a:rPr>
              <a:t>g</a:t>
            </a:r>
            <a:r>
              <a:rPr lang="en-GB" sz="1100" spc="40" dirty="0">
                <a:latin typeface="Arial"/>
                <a:ea typeface="Times New Roman"/>
                <a:cs typeface="Arial"/>
              </a:rPr>
              <a:t> </a:t>
            </a:r>
            <a:r>
              <a:rPr lang="en-GB" sz="1100" spc="-5" dirty="0">
                <a:latin typeface="Arial"/>
                <a:ea typeface="Times New Roman"/>
                <a:cs typeface="Arial"/>
              </a:rPr>
              <a:t>Pane</a:t>
            </a:r>
            <a:r>
              <a:rPr lang="en-GB" sz="1100" dirty="0">
                <a:latin typeface="Arial"/>
                <a:ea typeface="Times New Roman"/>
                <a:cs typeface="Arial"/>
              </a:rPr>
              <a:t>l</a:t>
            </a:r>
            <a:r>
              <a:rPr lang="en-GB" sz="1100" spc="25" dirty="0">
                <a:latin typeface="Arial"/>
                <a:ea typeface="Times New Roman"/>
                <a:cs typeface="Arial"/>
              </a:rPr>
              <a:t> </a:t>
            </a:r>
            <a:r>
              <a:rPr lang="en-GB" sz="1100" dirty="0">
                <a:latin typeface="Arial"/>
                <a:ea typeface="Times New Roman"/>
                <a:cs typeface="Arial"/>
              </a:rPr>
              <a:t>on</a:t>
            </a:r>
            <a:r>
              <a:rPr lang="en-GB" sz="1100" spc="10" dirty="0">
                <a:latin typeface="Arial"/>
                <a:ea typeface="Times New Roman"/>
                <a:cs typeface="Arial"/>
              </a:rPr>
              <a:t> </a:t>
            </a:r>
            <a:r>
              <a:rPr lang="en-GB" sz="1100" dirty="0">
                <a:latin typeface="Arial"/>
                <a:ea typeface="Times New Roman"/>
                <a:cs typeface="Arial"/>
              </a:rPr>
              <a:t>a</a:t>
            </a:r>
            <a:r>
              <a:rPr lang="en-GB" sz="1100" spc="-5" dirty="0">
                <a:latin typeface="Arial"/>
                <a:ea typeface="Times New Roman"/>
                <a:cs typeface="Arial"/>
              </a:rPr>
              <a:t>p</a:t>
            </a:r>
            <a:r>
              <a:rPr lang="en-GB" sz="1100" dirty="0">
                <a:latin typeface="Arial"/>
                <a:ea typeface="Times New Roman"/>
                <a:cs typeface="Arial"/>
              </a:rPr>
              <a:t>p</a:t>
            </a:r>
            <a:r>
              <a:rPr lang="en-GB" sz="1100" spc="-5" dirty="0">
                <a:latin typeface="Arial"/>
                <a:ea typeface="Times New Roman"/>
                <a:cs typeface="Arial"/>
              </a:rPr>
              <a:t>oin</a:t>
            </a:r>
            <a:r>
              <a:rPr lang="en-GB" sz="1100" spc="5" dirty="0">
                <a:latin typeface="Arial"/>
                <a:ea typeface="Times New Roman"/>
                <a:cs typeface="Arial"/>
              </a:rPr>
              <a:t>t</a:t>
            </a:r>
            <a:r>
              <a:rPr lang="en-GB" sz="1100" dirty="0">
                <a:latin typeface="Arial"/>
                <a:ea typeface="Times New Roman"/>
                <a:cs typeface="Arial"/>
              </a:rPr>
              <a:t>m</a:t>
            </a:r>
            <a:r>
              <a:rPr lang="en-GB" sz="1100" spc="-5" dirty="0">
                <a:latin typeface="Arial"/>
                <a:ea typeface="Times New Roman"/>
                <a:cs typeface="Arial"/>
              </a:rPr>
              <a:t>en</a:t>
            </a:r>
            <a:r>
              <a:rPr lang="en-GB" sz="1100" spc="-10" dirty="0">
                <a:latin typeface="Arial"/>
                <a:ea typeface="Times New Roman"/>
                <a:cs typeface="Arial"/>
              </a:rPr>
              <a:t>t</a:t>
            </a:r>
            <a:r>
              <a:rPr lang="en-GB" sz="1100" dirty="0">
                <a:latin typeface="Arial"/>
                <a:ea typeface="Times New Roman"/>
                <a:cs typeface="Arial"/>
              </a:rPr>
              <a:t>, </a:t>
            </a:r>
            <a:r>
              <a:rPr lang="en-GB" sz="1100" spc="-5" dirty="0">
                <a:latin typeface="Arial"/>
                <a:ea typeface="Times New Roman"/>
                <a:cs typeface="Arial"/>
              </a:rPr>
              <a:t>h</a:t>
            </a:r>
            <a:r>
              <a:rPr lang="en-GB" sz="1100" dirty="0">
                <a:latin typeface="Arial"/>
                <a:ea typeface="Times New Roman"/>
                <a:cs typeface="Arial"/>
              </a:rPr>
              <a:t>a</a:t>
            </a:r>
            <a:r>
              <a:rPr lang="en-GB" sz="1100" spc="-25" dirty="0">
                <a:latin typeface="Arial"/>
                <a:ea typeface="Times New Roman"/>
                <a:cs typeface="Arial"/>
              </a:rPr>
              <a:t>v</a:t>
            </a:r>
            <a:r>
              <a:rPr lang="en-GB" sz="1100" spc="-5" dirty="0">
                <a:latin typeface="Arial"/>
                <a:ea typeface="Times New Roman"/>
                <a:cs typeface="Arial"/>
              </a:rPr>
              <a:t>in</a:t>
            </a:r>
            <a:r>
              <a:rPr lang="en-GB" sz="1100" dirty="0">
                <a:latin typeface="Arial"/>
                <a:ea typeface="Times New Roman"/>
                <a:cs typeface="Arial"/>
              </a:rPr>
              <a:t>g</a:t>
            </a:r>
            <a:r>
              <a:rPr lang="en-GB" sz="1100" spc="40" dirty="0">
                <a:latin typeface="Arial"/>
                <a:ea typeface="Times New Roman"/>
                <a:cs typeface="Arial"/>
              </a:rPr>
              <a:t> </a:t>
            </a:r>
            <a:r>
              <a:rPr lang="en-GB" sz="1100" dirty="0">
                <a:latin typeface="Arial"/>
                <a:ea typeface="Times New Roman"/>
                <a:cs typeface="Arial"/>
              </a:rPr>
              <a:t>r</a:t>
            </a:r>
            <a:r>
              <a:rPr lang="en-GB" sz="1100" spc="-5" dirty="0">
                <a:latin typeface="Arial"/>
                <a:ea typeface="Times New Roman"/>
                <a:cs typeface="Arial"/>
              </a:rPr>
              <a:t>e</a:t>
            </a:r>
            <a:r>
              <a:rPr lang="en-GB" sz="1100" spc="10" dirty="0">
                <a:latin typeface="Arial"/>
                <a:ea typeface="Times New Roman"/>
                <a:cs typeface="Arial"/>
              </a:rPr>
              <a:t>g</a:t>
            </a:r>
            <a:r>
              <a:rPr lang="en-GB" sz="1100" spc="-15" dirty="0">
                <a:latin typeface="Arial"/>
                <a:ea typeface="Times New Roman"/>
                <a:cs typeface="Arial"/>
              </a:rPr>
              <a:t>a</a:t>
            </a:r>
            <a:r>
              <a:rPr lang="en-GB" sz="1100" dirty="0">
                <a:latin typeface="Arial"/>
                <a:ea typeface="Times New Roman"/>
                <a:cs typeface="Arial"/>
              </a:rPr>
              <a:t>rd</a:t>
            </a:r>
            <a:r>
              <a:rPr lang="en-GB" sz="1100" spc="15" dirty="0">
                <a:latin typeface="Arial"/>
                <a:ea typeface="Times New Roman"/>
                <a:cs typeface="Arial"/>
              </a:rPr>
              <a:t> </a:t>
            </a:r>
            <a:r>
              <a:rPr lang="en-GB" sz="1100" spc="5" dirty="0">
                <a:latin typeface="Arial"/>
                <a:ea typeface="Times New Roman"/>
                <a:cs typeface="Arial"/>
              </a:rPr>
              <a:t>t</a:t>
            </a:r>
            <a:r>
              <a:rPr lang="en-GB" sz="1100" dirty="0">
                <a:latin typeface="Arial"/>
                <a:ea typeface="Times New Roman"/>
                <a:cs typeface="Arial"/>
              </a:rPr>
              <a:t>o</a:t>
            </a:r>
            <a:r>
              <a:rPr lang="en-GB" sz="1100" spc="15" dirty="0">
                <a:latin typeface="Arial"/>
                <a:ea typeface="Times New Roman"/>
                <a:cs typeface="Arial"/>
              </a:rPr>
              <a:t> </a:t>
            </a:r>
            <a:r>
              <a:rPr lang="en-GB" sz="1100" spc="5" dirty="0">
                <a:latin typeface="Arial"/>
                <a:ea typeface="Times New Roman"/>
                <a:cs typeface="Arial"/>
              </a:rPr>
              <a:t>t</a:t>
            </a:r>
            <a:r>
              <a:rPr lang="en-GB" sz="1100" spc="-5" dirty="0">
                <a:latin typeface="Arial"/>
                <a:ea typeface="Times New Roman"/>
                <a:cs typeface="Arial"/>
              </a:rPr>
              <a:t>h</a:t>
            </a:r>
            <a:r>
              <a:rPr lang="en-GB" sz="1100" dirty="0">
                <a:latin typeface="Arial"/>
                <a:ea typeface="Times New Roman"/>
                <a:cs typeface="Arial"/>
              </a:rPr>
              <a:t>e</a:t>
            </a:r>
            <a:r>
              <a:rPr lang="en-GB" sz="1100" spc="15" dirty="0">
                <a:latin typeface="Arial"/>
                <a:ea typeface="Times New Roman"/>
                <a:cs typeface="Arial"/>
              </a:rPr>
              <a:t> </a:t>
            </a:r>
            <a:r>
              <a:rPr lang="en-GB" sz="1100" spc="-5" dirty="0">
                <a:latin typeface="Arial"/>
                <a:ea typeface="Times New Roman"/>
                <a:cs typeface="Arial"/>
              </a:rPr>
              <a:t>Coun</a:t>
            </a:r>
            <a:r>
              <a:rPr lang="en-GB" sz="1100" dirty="0">
                <a:latin typeface="Arial"/>
                <a:ea typeface="Times New Roman"/>
                <a:cs typeface="Arial"/>
              </a:rPr>
              <a:t>c</a:t>
            </a:r>
            <a:r>
              <a:rPr lang="en-GB" sz="1100" spc="-5" dirty="0">
                <a:latin typeface="Arial"/>
                <a:ea typeface="Times New Roman"/>
                <a:cs typeface="Arial"/>
              </a:rPr>
              <a:t>il’</a:t>
            </a:r>
            <a:r>
              <a:rPr lang="en-GB" sz="1100" dirty="0">
                <a:latin typeface="Arial"/>
                <a:ea typeface="Times New Roman"/>
                <a:cs typeface="Arial"/>
              </a:rPr>
              <a:t>s</a:t>
            </a:r>
            <a:r>
              <a:rPr lang="en-GB" sz="1100" spc="15" dirty="0">
                <a:latin typeface="Arial"/>
                <a:ea typeface="Times New Roman"/>
                <a:cs typeface="Arial"/>
              </a:rPr>
              <a:t> </a:t>
            </a:r>
            <a:r>
              <a:rPr lang="en-GB" sz="1100" spc="10" dirty="0">
                <a:latin typeface="Arial"/>
                <a:ea typeface="Times New Roman"/>
                <a:cs typeface="Arial"/>
              </a:rPr>
              <a:t>d</a:t>
            </a:r>
            <a:r>
              <a:rPr lang="en-GB" sz="1100" spc="-5" dirty="0">
                <a:latin typeface="Arial"/>
                <a:ea typeface="Times New Roman"/>
                <a:cs typeface="Arial"/>
              </a:rPr>
              <a:t>u</a:t>
            </a:r>
            <a:r>
              <a:rPr lang="en-GB" sz="1100" spc="5" dirty="0">
                <a:latin typeface="Arial"/>
                <a:ea typeface="Times New Roman"/>
                <a:cs typeface="Arial"/>
              </a:rPr>
              <a:t>t</a:t>
            </a:r>
            <a:r>
              <a:rPr lang="en-GB" sz="1100" dirty="0">
                <a:latin typeface="Arial"/>
                <a:ea typeface="Times New Roman"/>
                <a:cs typeface="Arial"/>
              </a:rPr>
              <a:t>y</a:t>
            </a:r>
            <a:r>
              <a:rPr lang="en-GB" sz="1100" spc="-10" dirty="0">
                <a:latin typeface="Arial"/>
                <a:ea typeface="Times New Roman"/>
                <a:cs typeface="Arial"/>
              </a:rPr>
              <a:t> </a:t>
            </a:r>
            <a:r>
              <a:rPr lang="en-GB" sz="1100" spc="5" dirty="0">
                <a:latin typeface="Arial"/>
                <a:ea typeface="Times New Roman"/>
                <a:cs typeface="Arial"/>
              </a:rPr>
              <a:t>t</a:t>
            </a:r>
            <a:r>
              <a:rPr lang="en-GB" sz="1100" dirty="0">
                <a:latin typeface="Arial"/>
                <a:ea typeface="Times New Roman"/>
                <a:cs typeface="Arial"/>
              </a:rPr>
              <a:t>o</a:t>
            </a:r>
            <a:r>
              <a:rPr lang="en-GB" sz="1100" spc="15" dirty="0">
                <a:latin typeface="Arial"/>
                <a:ea typeface="Times New Roman"/>
                <a:cs typeface="Arial"/>
              </a:rPr>
              <a:t> </a:t>
            </a:r>
            <a:r>
              <a:rPr lang="en-GB" sz="1100" dirty="0">
                <a:latin typeface="Arial"/>
                <a:ea typeface="Times New Roman"/>
                <a:cs typeface="Arial"/>
              </a:rPr>
              <a:t>e</a:t>
            </a:r>
            <a:r>
              <a:rPr lang="en-GB" sz="1100" spc="-5" dirty="0">
                <a:latin typeface="Arial"/>
                <a:ea typeface="Times New Roman"/>
                <a:cs typeface="Arial"/>
              </a:rPr>
              <a:t>n</a:t>
            </a:r>
            <a:r>
              <a:rPr lang="en-GB" sz="1100" dirty="0">
                <a:latin typeface="Arial"/>
                <a:ea typeface="Times New Roman"/>
                <a:cs typeface="Arial"/>
              </a:rPr>
              <a:t>s</a:t>
            </a:r>
            <a:r>
              <a:rPr lang="en-GB" sz="1100" spc="-5" dirty="0">
                <a:latin typeface="Arial"/>
                <a:ea typeface="Times New Roman"/>
                <a:cs typeface="Arial"/>
              </a:rPr>
              <a:t>u</a:t>
            </a:r>
            <a:r>
              <a:rPr lang="en-GB" sz="1100" dirty="0">
                <a:latin typeface="Arial"/>
                <a:ea typeface="Times New Roman"/>
                <a:cs typeface="Arial"/>
              </a:rPr>
              <a:t>re</a:t>
            </a:r>
            <a:r>
              <a:rPr lang="en-GB" sz="1100" spc="15" dirty="0">
                <a:latin typeface="Arial"/>
                <a:ea typeface="Times New Roman"/>
                <a:cs typeface="Arial"/>
              </a:rPr>
              <a:t> </a:t>
            </a:r>
            <a:r>
              <a:rPr lang="en-GB" sz="1100" dirty="0">
                <a:latin typeface="Arial"/>
                <a:ea typeface="Times New Roman"/>
                <a:cs typeface="Arial"/>
              </a:rPr>
              <a:t>b</a:t>
            </a:r>
            <a:r>
              <a:rPr lang="en-GB" sz="1100" spc="-5" dirty="0">
                <a:latin typeface="Arial"/>
                <a:ea typeface="Times New Roman"/>
                <a:cs typeface="Arial"/>
              </a:rPr>
              <a:t>e</a:t>
            </a:r>
            <a:r>
              <a:rPr lang="en-GB" sz="1100" dirty="0">
                <a:latin typeface="Arial"/>
                <a:ea typeface="Times New Roman"/>
                <a:cs typeface="Arial"/>
              </a:rPr>
              <a:t>st</a:t>
            </a:r>
            <a:r>
              <a:rPr lang="en-GB" sz="1100" spc="35" dirty="0">
                <a:latin typeface="Arial"/>
                <a:ea typeface="Times New Roman"/>
                <a:cs typeface="Arial"/>
              </a:rPr>
              <a:t> </a:t>
            </a:r>
            <a:r>
              <a:rPr lang="en-GB" sz="1100" spc="-25" dirty="0">
                <a:latin typeface="Arial"/>
                <a:ea typeface="Times New Roman"/>
                <a:cs typeface="Arial"/>
              </a:rPr>
              <a:t>v</a:t>
            </a:r>
            <a:r>
              <a:rPr lang="en-GB" sz="1100" spc="-5" dirty="0">
                <a:latin typeface="Arial"/>
                <a:ea typeface="Times New Roman"/>
                <a:cs typeface="Arial"/>
              </a:rPr>
              <a:t>al</a:t>
            </a:r>
            <a:r>
              <a:rPr lang="en-GB" sz="1100" spc="10" dirty="0">
                <a:latin typeface="Arial"/>
                <a:ea typeface="Times New Roman"/>
                <a:cs typeface="Arial"/>
              </a:rPr>
              <a:t>u</a:t>
            </a:r>
            <a:r>
              <a:rPr lang="en-GB" sz="1100" dirty="0">
                <a:latin typeface="Arial"/>
                <a:ea typeface="Times New Roman"/>
                <a:cs typeface="Arial"/>
              </a:rPr>
              <a:t>e</a:t>
            </a:r>
            <a:r>
              <a:rPr lang="en-GB" sz="1100" spc="15" dirty="0">
                <a:latin typeface="Arial"/>
                <a:ea typeface="Times New Roman"/>
                <a:cs typeface="Arial"/>
              </a:rPr>
              <a:t> </a:t>
            </a:r>
            <a:r>
              <a:rPr lang="en-GB" sz="1100" spc="-5" dirty="0">
                <a:latin typeface="Arial"/>
                <a:ea typeface="Times New Roman"/>
                <a:cs typeface="Arial"/>
              </a:rPr>
              <a:t>an</a:t>
            </a:r>
            <a:r>
              <a:rPr lang="en-GB" sz="1100" dirty="0">
                <a:latin typeface="Arial"/>
                <a:ea typeface="Times New Roman"/>
                <a:cs typeface="Arial"/>
              </a:rPr>
              <a:t>d</a:t>
            </a:r>
            <a:r>
              <a:rPr lang="en-GB" sz="1100" spc="15" dirty="0">
                <a:latin typeface="Arial"/>
                <a:ea typeface="Times New Roman"/>
                <a:cs typeface="Arial"/>
              </a:rPr>
              <a:t> </a:t>
            </a:r>
            <a:r>
              <a:rPr lang="en-GB" sz="1100" spc="-5" dirty="0">
                <a:latin typeface="Arial"/>
                <a:ea typeface="Times New Roman"/>
                <a:cs typeface="Arial"/>
              </a:rPr>
              <a:t>a</a:t>
            </a:r>
            <a:r>
              <a:rPr lang="en-GB" sz="1100" spc="25" dirty="0">
                <a:latin typeface="Arial"/>
                <a:ea typeface="Times New Roman"/>
                <a:cs typeface="Arial"/>
              </a:rPr>
              <a:t>f</a:t>
            </a:r>
            <a:r>
              <a:rPr lang="en-GB" sz="1100" spc="5" dirty="0">
                <a:latin typeface="Arial"/>
                <a:ea typeface="Times New Roman"/>
                <a:cs typeface="Arial"/>
              </a:rPr>
              <a:t>t</a:t>
            </a:r>
            <a:r>
              <a:rPr lang="en-GB" sz="1100" spc="-15" dirty="0">
                <a:latin typeface="Arial"/>
                <a:ea typeface="Times New Roman"/>
                <a:cs typeface="Arial"/>
              </a:rPr>
              <a:t>e</a:t>
            </a:r>
            <a:r>
              <a:rPr lang="en-GB" sz="1100" dirty="0">
                <a:latin typeface="Arial"/>
                <a:ea typeface="Times New Roman"/>
                <a:cs typeface="Arial"/>
              </a:rPr>
              <a:t>r</a:t>
            </a:r>
            <a:r>
              <a:rPr lang="en-GB" sz="1100" spc="20" dirty="0">
                <a:latin typeface="Arial"/>
                <a:ea typeface="Times New Roman"/>
                <a:cs typeface="Arial"/>
              </a:rPr>
              <a:t> </a:t>
            </a:r>
            <a:r>
              <a:rPr lang="en-GB" sz="1100" spc="5" dirty="0">
                <a:latin typeface="Arial"/>
                <a:ea typeface="Times New Roman"/>
                <a:cs typeface="Arial"/>
              </a:rPr>
              <a:t>t</a:t>
            </a:r>
            <a:r>
              <a:rPr lang="en-GB" sz="1100" spc="-15" dirty="0">
                <a:latin typeface="Arial"/>
                <a:ea typeface="Times New Roman"/>
                <a:cs typeface="Arial"/>
              </a:rPr>
              <a:t>a</a:t>
            </a:r>
            <a:r>
              <a:rPr lang="en-GB" sz="1100" spc="20" dirty="0">
                <a:latin typeface="Arial"/>
                <a:ea typeface="Times New Roman"/>
                <a:cs typeface="Arial"/>
              </a:rPr>
              <a:t>k</a:t>
            </a:r>
            <a:r>
              <a:rPr lang="en-GB" sz="1100" spc="-20" dirty="0">
                <a:latin typeface="Arial"/>
                <a:ea typeface="Times New Roman"/>
                <a:cs typeface="Arial"/>
              </a:rPr>
              <a:t>i</a:t>
            </a:r>
            <a:r>
              <a:rPr lang="en-GB" sz="1100" spc="-30" dirty="0">
                <a:latin typeface="Arial"/>
                <a:ea typeface="Times New Roman"/>
                <a:cs typeface="Arial"/>
              </a:rPr>
              <a:t>n</a:t>
            </a:r>
            <a:r>
              <a:rPr lang="en-GB" sz="1100" dirty="0">
                <a:latin typeface="Arial"/>
                <a:ea typeface="Times New Roman"/>
                <a:cs typeface="Arial"/>
              </a:rPr>
              <a:t>g</a:t>
            </a:r>
            <a:r>
              <a:rPr lang="en-GB" sz="1100" spc="-10" dirty="0">
                <a:latin typeface="Arial"/>
                <a:ea typeface="Times New Roman"/>
                <a:cs typeface="Arial"/>
              </a:rPr>
              <a:t> </a:t>
            </a:r>
            <a:r>
              <a:rPr lang="en-GB" sz="1100" spc="-5" dirty="0">
                <a:latin typeface="Arial"/>
                <a:ea typeface="Times New Roman"/>
                <a:cs typeface="Arial"/>
              </a:rPr>
              <a:t>p</a:t>
            </a:r>
            <a:r>
              <a:rPr lang="en-GB" sz="1100" spc="-10" dirty="0">
                <a:latin typeface="Arial"/>
                <a:ea typeface="Times New Roman"/>
                <a:cs typeface="Arial"/>
              </a:rPr>
              <a:t>r</a:t>
            </a:r>
            <a:r>
              <a:rPr lang="en-GB" sz="1100" spc="-30" dirty="0">
                <a:latin typeface="Arial"/>
                <a:ea typeface="Times New Roman"/>
                <a:cs typeface="Arial"/>
              </a:rPr>
              <a:t>o</a:t>
            </a:r>
            <a:r>
              <a:rPr lang="en-GB" sz="1100" spc="30" dirty="0">
                <a:latin typeface="Arial"/>
                <a:ea typeface="Times New Roman"/>
                <a:cs typeface="Arial"/>
              </a:rPr>
              <a:t>f</a:t>
            </a:r>
            <a:r>
              <a:rPr lang="en-GB" sz="1100" dirty="0">
                <a:latin typeface="Arial"/>
                <a:ea typeface="Times New Roman"/>
                <a:cs typeface="Arial"/>
              </a:rPr>
              <a:t>es</a:t>
            </a:r>
            <a:r>
              <a:rPr lang="en-GB" sz="1100" spc="-5" dirty="0">
                <a:latin typeface="Arial"/>
                <a:ea typeface="Times New Roman"/>
                <a:cs typeface="Arial"/>
              </a:rPr>
              <a:t>si</a:t>
            </a:r>
            <a:r>
              <a:rPr lang="en-GB" sz="1100" dirty="0">
                <a:latin typeface="Arial"/>
                <a:ea typeface="Times New Roman"/>
                <a:cs typeface="Arial"/>
              </a:rPr>
              <a:t>o</a:t>
            </a:r>
            <a:r>
              <a:rPr lang="en-GB" sz="1100" spc="-5" dirty="0">
                <a:latin typeface="Arial"/>
                <a:ea typeface="Times New Roman"/>
                <a:cs typeface="Arial"/>
              </a:rPr>
              <a:t>n</a:t>
            </a:r>
            <a:r>
              <a:rPr lang="en-GB" sz="1100" dirty="0">
                <a:latin typeface="Arial"/>
                <a:ea typeface="Times New Roman"/>
                <a:cs typeface="Arial"/>
              </a:rPr>
              <a:t>al</a:t>
            </a:r>
            <a:r>
              <a:rPr lang="en-GB" sz="1100" spc="-5" dirty="0">
                <a:latin typeface="Arial"/>
                <a:ea typeface="Times New Roman"/>
                <a:cs typeface="Arial"/>
              </a:rPr>
              <a:t> </a:t>
            </a:r>
            <a:r>
              <a:rPr lang="en-GB" sz="1100" dirty="0">
                <a:latin typeface="Arial"/>
                <a:ea typeface="Times New Roman"/>
                <a:cs typeface="Arial"/>
              </a:rPr>
              <a:t>a</a:t>
            </a:r>
            <a:r>
              <a:rPr lang="en-GB" sz="1100" spc="-5" dirty="0">
                <a:latin typeface="Arial"/>
                <a:ea typeface="Times New Roman"/>
                <a:cs typeface="Arial"/>
              </a:rPr>
              <a:t>d</a:t>
            </a:r>
            <a:r>
              <a:rPr lang="en-GB" sz="1100" spc="-25" dirty="0">
                <a:latin typeface="Arial"/>
                <a:ea typeface="Times New Roman"/>
                <a:cs typeface="Arial"/>
              </a:rPr>
              <a:t>v</a:t>
            </a:r>
            <a:r>
              <a:rPr lang="en-GB" sz="1100" spc="-5" dirty="0">
                <a:latin typeface="Arial"/>
                <a:ea typeface="Times New Roman"/>
                <a:cs typeface="Arial"/>
              </a:rPr>
              <a:t>i</a:t>
            </a:r>
            <a:r>
              <a:rPr lang="en-GB" sz="1100" dirty="0">
                <a:latin typeface="Arial"/>
                <a:ea typeface="Times New Roman"/>
                <a:cs typeface="Arial"/>
              </a:rPr>
              <a:t>ce</a:t>
            </a:r>
            <a:r>
              <a:rPr lang="en-GB" sz="1100" spc="15" dirty="0">
                <a:latin typeface="Arial"/>
                <a:ea typeface="Times New Roman"/>
                <a:cs typeface="Arial"/>
              </a:rPr>
              <a:t> </a:t>
            </a:r>
            <a:r>
              <a:rPr lang="en-GB" sz="1100" spc="-5" dirty="0">
                <a:latin typeface="Arial"/>
                <a:ea typeface="Times New Roman"/>
                <a:cs typeface="Arial"/>
              </a:rPr>
              <a:t>on </a:t>
            </a:r>
            <a:r>
              <a:rPr lang="en-GB" sz="1100" spc="-15" dirty="0">
                <a:latin typeface="Arial"/>
                <a:ea typeface="Times New Roman"/>
                <a:cs typeface="Arial"/>
              </a:rPr>
              <a:t>p</a:t>
            </a:r>
            <a:r>
              <a:rPr lang="en-GB" sz="1100" spc="-5" dirty="0">
                <a:latin typeface="Arial"/>
                <a:ea typeface="Times New Roman"/>
                <a:cs typeface="Arial"/>
              </a:rPr>
              <a:t>a</a:t>
            </a:r>
            <a:r>
              <a:rPr lang="en-GB" sz="1100" dirty="0">
                <a:latin typeface="Arial"/>
                <a:ea typeface="Times New Roman"/>
                <a:cs typeface="Arial"/>
              </a:rPr>
              <a:t>y</a:t>
            </a:r>
            <a:r>
              <a:rPr lang="en-GB" sz="1100" spc="-10" dirty="0">
                <a:latin typeface="Arial"/>
                <a:ea typeface="Times New Roman"/>
                <a:cs typeface="Arial"/>
              </a:rPr>
              <a:t> </a:t>
            </a:r>
            <a:r>
              <a:rPr lang="en-GB" sz="1100" spc="-5" dirty="0">
                <a:latin typeface="Arial"/>
                <a:ea typeface="Times New Roman"/>
                <a:cs typeface="Arial"/>
              </a:rPr>
              <a:t>le</a:t>
            </a:r>
            <a:r>
              <a:rPr lang="en-GB" sz="1100" spc="-25" dirty="0">
                <a:latin typeface="Arial"/>
                <a:ea typeface="Times New Roman"/>
                <a:cs typeface="Arial"/>
              </a:rPr>
              <a:t>v</a:t>
            </a:r>
            <a:r>
              <a:rPr lang="en-GB" sz="1100" spc="10" dirty="0">
                <a:latin typeface="Arial"/>
                <a:ea typeface="Times New Roman"/>
                <a:cs typeface="Arial"/>
              </a:rPr>
              <a:t>e</a:t>
            </a:r>
            <a:r>
              <a:rPr lang="en-GB" sz="1100" spc="-5" dirty="0">
                <a:latin typeface="Arial"/>
                <a:ea typeface="Times New Roman"/>
                <a:cs typeface="Arial"/>
              </a:rPr>
              <a:t>l</a:t>
            </a:r>
            <a:r>
              <a:rPr lang="en-GB" sz="1100" dirty="0">
                <a:latin typeface="Arial"/>
                <a:ea typeface="Times New Roman"/>
                <a:cs typeface="Arial"/>
              </a:rPr>
              <a:t>s,</a:t>
            </a:r>
            <a:r>
              <a:rPr lang="en-GB" sz="1100" spc="20" dirty="0">
                <a:latin typeface="Arial"/>
                <a:ea typeface="Times New Roman"/>
                <a:cs typeface="Arial"/>
              </a:rPr>
              <a:t> </a:t>
            </a:r>
            <a:r>
              <a:rPr lang="en-GB" sz="1100" dirty="0">
                <a:latin typeface="Arial"/>
                <a:ea typeface="Times New Roman"/>
                <a:cs typeface="Arial"/>
              </a:rPr>
              <a:t>m</a:t>
            </a:r>
            <a:r>
              <a:rPr lang="en-GB" sz="1100" spc="-15" dirty="0">
                <a:latin typeface="Arial"/>
                <a:ea typeface="Times New Roman"/>
                <a:cs typeface="Arial"/>
              </a:rPr>
              <a:t>a</a:t>
            </a:r>
            <a:r>
              <a:rPr lang="en-GB" sz="1100" spc="-20" dirty="0">
                <a:latin typeface="Arial"/>
                <a:ea typeface="Times New Roman"/>
                <a:cs typeface="Arial"/>
              </a:rPr>
              <a:t>r</a:t>
            </a:r>
            <a:r>
              <a:rPr lang="en-GB" sz="1100" spc="10" dirty="0">
                <a:latin typeface="Arial"/>
                <a:ea typeface="Times New Roman"/>
                <a:cs typeface="Arial"/>
              </a:rPr>
              <a:t>k</a:t>
            </a:r>
            <a:r>
              <a:rPr lang="en-GB" sz="1100" dirty="0">
                <a:latin typeface="Arial"/>
                <a:ea typeface="Times New Roman"/>
                <a:cs typeface="Arial"/>
              </a:rPr>
              <a:t>et</a:t>
            </a:r>
            <a:r>
              <a:rPr lang="en-GB" sz="1100" spc="-5" dirty="0">
                <a:latin typeface="Arial"/>
                <a:ea typeface="Times New Roman"/>
                <a:cs typeface="Arial"/>
              </a:rPr>
              <a:t> </a:t>
            </a:r>
            <a:r>
              <a:rPr lang="en-GB" sz="1100" dirty="0">
                <a:latin typeface="Arial"/>
                <a:ea typeface="Times New Roman"/>
                <a:cs typeface="Arial"/>
              </a:rPr>
              <a:t>co</a:t>
            </a:r>
            <a:r>
              <a:rPr lang="en-GB" sz="1100" spc="-5" dirty="0">
                <a:latin typeface="Arial"/>
                <a:ea typeface="Times New Roman"/>
                <a:cs typeface="Arial"/>
              </a:rPr>
              <a:t>ndi</a:t>
            </a:r>
            <a:r>
              <a:rPr lang="en-GB" sz="1100" spc="-10" dirty="0">
                <a:latin typeface="Arial"/>
                <a:ea typeface="Times New Roman"/>
                <a:cs typeface="Arial"/>
              </a:rPr>
              <a:t>t</a:t>
            </a:r>
            <a:r>
              <a:rPr lang="en-GB" sz="1100" spc="-20" dirty="0">
                <a:latin typeface="Arial"/>
                <a:ea typeface="Times New Roman"/>
                <a:cs typeface="Arial"/>
              </a:rPr>
              <a:t>i</a:t>
            </a:r>
            <a:r>
              <a:rPr lang="en-GB" sz="1100" spc="-5" dirty="0">
                <a:latin typeface="Arial"/>
                <a:ea typeface="Times New Roman"/>
                <a:cs typeface="Arial"/>
              </a:rPr>
              <a:t>on</a:t>
            </a:r>
            <a:r>
              <a:rPr lang="en-GB" sz="1100" dirty="0">
                <a:latin typeface="Arial"/>
                <a:ea typeface="Times New Roman"/>
                <a:cs typeface="Arial"/>
              </a:rPr>
              <a:t>s</a:t>
            </a:r>
            <a:r>
              <a:rPr lang="en-GB" sz="1100" spc="20" dirty="0">
                <a:latin typeface="Arial"/>
                <a:ea typeface="Times New Roman"/>
                <a:cs typeface="Arial"/>
              </a:rPr>
              <a:t> </a:t>
            </a:r>
            <a:r>
              <a:rPr lang="en-GB" sz="1100" spc="-5" dirty="0">
                <a:latin typeface="Arial"/>
                <a:ea typeface="Times New Roman"/>
                <a:cs typeface="Arial"/>
              </a:rPr>
              <a:t>an</a:t>
            </a:r>
            <a:r>
              <a:rPr lang="en-GB" sz="1100" dirty="0">
                <a:latin typeface="Arial"/>
                <a:ea typeface="Times New Roman"/>
                <a:cs typeface="Arial"/>
              </a:rPr>
              <a:t>d </a:t>
            </a:r>
            <a:r>
              <a:rPr lang="en-GB" sz="1100" spc="-15" dirty="0">
                <a:latin typeface="Arial"/>
                <a:ea typeface="Times New Roman"/>
                <a:cs typeface="Arial"/>
              </a:rPr>
              <a:t>o</a:t>
            </a:r>
            <a:r>
              <a:rPr lang="en-GB" sz="1100" spc="5" dirty="0">
                <a:latin typeface="Arial"/>
                <a:ea typeface="Times New Roman"/>
                <a:cs typeface="Arial"/>
              </a:rPr>
              <a:t>t</a:t>
            </a:r>
            <a:r>
              <a:rPr lang="en-GB" sz="1100" dirty="0">
                <a:latin typeface="Arial"/>
                <a:ea typeface="Times New Roman"/>
                <a:cs typeface="Arial"/>
              </a:rPr>
              <a:t>h</a:t>
            </a:r>
            <a:r>
              <a:rPr lang="en-GB" sz="1100" spc="-20" dirty="0">
                <a:latin typeface="Arial"/>
                <a:ea typeface="Times New Roman"/>
                <a:cs typeface="Arial"/>
              </a:rPr>
              <a:t>e</a:t>
            </a:r>
            <a:r>
              <a:rPr lang="en-GB" sz="1100" dirty="0">
                <a:latin typeface="Arial"/>
                <a:ea typeface="Times New Roman"/>
                <a:cs typeface="Arial"/>
              </a:rPr>
              <a:t>r</a:t>
            </a:r>
            <a:r>
              <a:rPr lang="en-GB" sz="1100" spc="10" dirty="0">
                <a:latin typeface="Arial"/>
                <a:ea typeface="Times New Roman"/>
                <a:cs typeface="Arial"/>
              </a:rPr>
              <a:t> </a:t>
            </a:r>
            <a:r>
              <a:rPr lang="en-GB" sz="1100" dirty="0">
                <a:latin typeface="Arial"/>
                <a:ea typeface="Times New Roman"/>
                <a:cs typeface="Arial"/>
              </a:rPr>
              <a:t>r</a:t>
            </a:r>
            <a:r>
              <a:rPr lang="en-GB" sz="1100" spc="-5" dirty="0">
                <a:latin typeface="Arial"/>
                <a:ea typeface="Times New Roman"/>
                <a:cs typeface="Arial"/>
              </a:rPr>
              <a:t>ele</a:t>
            </a:r>
            <a:r>
              <a:rPr lang="en-GB" sz="1100" spc="-25" dirty="0">
                <a:latin typeface="Arial"/>
                <a:ea typeface="Times New Roman"/>
                <a:cs typeface="Arial"/>
              </a:rPr>
              <a:t>v</a:t>
            </a:r>
            <a:r>
              <a:rPr lang="en-GB" sz="1100" spc="-5" dirty="0">
                <a:latin typeface="Arial"/>
                <a:ea typeface="Times New Roman"/>
                <a:cs typeface="Arial"/>
              </a:rPr>
              <a:t>an</a:t>
            </a:r>
            <a:r>
              <a:rPr lang="en-GB" sz="1100" dirty="0">
                <a:latin typeface="Arial"/>
                <a:ea typeface="Times New Roman"/>
                <a:cs typeface="Arial"/>
              </a:rPr>
              <a:t>t</a:t>
            </a:r>
            <a:r>
              <a:rPr lang="en-GB" sz="1100" spc="10" dirty="0">
                <a:latin typeface="Arial"/>
                <a:ea typeface="Times New Roman"/>
                <a:cs typeface="Arial"/>
              </a:rPr>
              <a:t> </a:t>
            </a:r>
            <a:r>
              <a:rPr lang="en-GB" sz="1100" spc="-30" dirty="0">
                <a:latin typeface="Arial"/>
                <a:ea typeface="Times New Roman"/>
                <a:cs typeface="Arial"/>
              </a:rPr>
              <a:t>e</a:t>
            </a:r>
            <a:r>
              <a:rPr lang="en-GB" sz="1100" spc="5" dirty="0">
                <a:latin typeface="Arial"/>
                <a:ea typeface="Times New Roman"/>
                <a:cs typeface="Arial"/>
              </a:rPr>
              <a:t>m</a:t>
            </a:r>
            <a:r>
              <a:rPr lang="en-GB" sz="1100" spc="-5" dirty="0">
                <a:latin typeface="Arial"/>
                <a:ea typeface="Times New Roman"/>
                <a:cs typeface="Arial"/>
              </a:rPr>
              <a:t>plo</a:t>
            </a:r>
            <a:r>
              <a:rPr lang="en-GB" sz="1100" spc="-25" dirty="0">
                <a:latin typeface="Arial"/>
                <a:ea typeface="Times New Roman"/>
                <a:cs typeface="Arial"/>
              </a:rPr>
              <a:t>y</a:t>
            </a:r>
            <a:r>
              <a:rPr lang="en-GB" sz="1100" dirty="0">
                <a:latin typeface="Arial"/>
                <a:ea typeface="Times New Roman"/>
                <a:cs typeface="Arial"/>
              </a:rPr>
              <a:t>me</a:t>
            </a:r>
            <a:r>
              <a:rPr lang="en-GB" sz="1100" spc="-5" dirty="0">
                <a:latin typeface="Arial"/>
                <a:ea typeface="Times New Roman"/>
                <a:cs typeface="Arial"/>
              </a:rPr>
              <a:t>n</a:t>
            </a:r>
            <a:r>
              <a:rPr lang="en-GB" sz="1100" dirty="0">
                <a:latin typeface="Arial"/>
                <a:ea typeface="Times New Roman"/>
                <a:cs typeface="Arial"/>
              </a:rPr>
              <a:t>t</a:t>
            </a:r>
            <a:r>
              <a:rPr lang="en-GB" sz="1100" spc="-5" dirty="0">
                <a:latin typeface="Arial"/>
                <a:ea typeface="Times New Roman"/>
                <a:cs typeface="Arial"/>
              </a:rPr>
              <a:t> </a:t>
            </a:r>
            <a:r>
              <a:rPr lang="en-GB" sz="1100" spc="15" dirty="0">
                <a:latin typeface="Arial"/>
                <a:ea typeface="Times New Roman"/>
                <a:cs typeface="Arial"/>
              </a:rPr>
              <a:t>f</a:t>
            </a:r>
            <a:r>
              <a:rPr lang="en-GB" sz="1100" spc="-5" dirty="0">
                <a:latin typeface="Arial"/>
                <a:ea typeface="Times New Roman"/>
                <a:cs typeface="Arial"/>
              </a:rPr>
              <a:t>a</a:t>
            </a:r>
            <a:r>
              <a:rPr lang="en-GB" sz="1100" dirty="0">
                <a:latin typeface="Arial"/>
                <a:ea typeface="Times New Roman"/>
                <a:cs typeface="Arial"/>
              </a:rPr>
              <a:t>c</a:t>
            </a:r>
            <a:r>
              <a:rPr lang="en-GB" sz="1100" spc="5" dirty="0">
                <a:latin typeface="Arial"/>
                <a:ea typeface="Times New Roman"/>
                <a:cs typeface="Arial"/>
              </a:rPr>
              <a:t>t</a:t>
            </a:r>
            <a:r>
              <a:rPr lang="en-GB" sz="1100" spc="-15" dirty="0">
                <a:latin typeface="Arial"/>
                <a:ea typeface="Times New Roman"/>
                <a:cs typeface="Arial"/>
              </a:rPr>
              <a:t>o</a:t>
            </a:r>
            <a:r>
              <a:rPr lang="en-GB" sz="1100" dirty="0">
                <a:latin typeface="Arial"/>
                <a:ea typeface="Times New Roman"/>
                <a:cs typeface="Arial"/>
              </a:rPr>
              <a:t>r</a:t>
            </a:r>
            <a:r>
              <a:rPr lang="en-GB" sz="1100" spc="-25" dirty="0">
                <a:latin typeface="Arial"/>
                <a:ea typeface="Times New Roman"/>
                <a:cs typeface="Arial"/>
              </a:rPr>
              <a:t>s</a:t>
            </a:r>
            <a:r>
              <a:rPr lang="en-GB" sz="1100" dirty="0">
                <a:latin typeface="Arial"/>
                <a:ea typeface="Times New Roman"/>
                <a:cs typeface="Arial"/>
              </a:rPr>
              <a:t>.</a:t>
            </a:r>
            <a:endParaRPr lang="en-GB" sz="1100" dirty="0">
              <a:latin typeface="Arial"/>
              <a:ea typeface="Times New Roman"/>
              <a:cs typeface="Times New Roman"/>
            </a:endParaRPr>
          </a:p>
          <a:p>
            <a:pPr eaLnBrk="0" hangingPunct="0"/>
            <a:r>
              <a:rPr lang="en-GB" sz="1100" dirty="0">
                <a:latin typeface="Arial"/>
                <a:ea typeface="Times New Roman"/>
                <a:cs typeface="Arial"/>
              </a:rPr>
              <a:t> </a:t>
            </a:r>
            <a:endParaRPr lang="en-GB" sz="1100" dirty="0">
              <a:latin typeface="Arial"/>
              <a:ea typeface="Times New Roman"/>
              <a:cs typeface="Times New Roman"/>
            </a:endParaRPr>
          </a:p>
          <a:p>
            <a:pPr marR="288290" algn="just" eaLnBrk="0" hangingPunct="0">
              <a:spcAft>
                <a:spcPts val="0"/>
              </a:spcAft>
            </a:pPr>
            <a:r>
              <a:rPr lang="en-GB" sz="1100" spc="-5" dirty="0">
                <a:latin typeface="Arial"/>
                <a:ea typeface="Times New Roman"/>
                <a:cs typeface="Arial"/>
              </a:rPr>
              <a:t>A</a:t>
            </a:r>
            <a:r>
              <a:rPr lang="en-GB" sz="1100" dirty="0">
                <a:latin typeface="Arial"/>
                <a:ea typeface="Times New Roman"/>
                <a:cs typeface="Arial"/>
              </a:rPr>
              <a:t>ss</a:t>
            </a:r>
            <a:r>
              <a:rPr lang="en-GB" sz="1100" spc="-5" dirty="0">
                <a:latin typeface="Arial"/>
                <a:ea typeface="Times New Roman"/>
                <a:cs typeface="Arial"/>
              </a:rPr>
              <a:t>i</a:t>
            </a:r>
            <a:r>
              <a:rPr lang="en-GB" sz="1100" dirty="0">
                <a:latin typeface="Arial"/>
                <a:ea typeface="Times New Roman"/>
                <a:cs typeface="Arial"/>
              </a:rPr>
              <a:t>s</a:t>
            </a:r>
            <a:r>
              <a:rPr lang="en-GB" sz="1100" spc="5" dirty="0">
                <a:latin typeface="Arial"/>
                <a:ea typeface="Times New Roman"/>
                <a:cs typeface="Arial"/>
              </a:rPr>
              <a:t>t</a:t>
            </a:r>
            <a:r>
              <a:rPr lang="en-GB" sz="1100" spc="-5" dirty="0">
                <a:latin typeface="Arial"/>
                <a:ea typeface="Times New Roman"/>
                <a:cs typeface="Arial"/>
              </a:rPr>
              <a:t>a</a:t>
            </a:r>
            <a:r>
              <a:rPr lang="en-GB" sz="1100" spc="-30" dirty="0">
                <a:latin typeface="Arial"/>
                <a:ea typeface="Times New Roman"/>
                <a:cs typeface="Arial"/>
              </a:rPr>
              <a:t>n</a:t>
            </a:r>
            <a:r>
              <a:rPr lang="en-GB" sz="1100" dirty="0">
                <a:latin typeface="Arial"/>
                <a:ea typeface="Times New Roman"/>
                <a:cs typeface="Arial"/>
              </a:rPr>
              <a:t>t</a:t>
            </a:r>
            <a:r>
              <a:rPr lang="en-GB" sz="1100" spc="55" dirty="0">
                <a:latin typeface="Arial"/>
                <a:ea typeface="Times New Roman"/>
                <a:cs typeface="Arial"/>
              </a:rPr>
              <a:t> </a:t>
            </a:r>
            <a:r>
              <a:rPr lang="en-GB" sz="1100" spc="-5" dirty="0">
                <a:latin typeface="Arial"/>
                <a:ea typeface="Times New Roman"/>
                <a:cs typeface="Arial"/>
              </a:rPr>
              <a:t>Di</a:t>
            </a:r>
            <a:r>
              <a:rPr lang="en-GB" sz="1100" dirty="0">
                <a:latin typeface="Arial"/>
                <a:ea typeface="Times New Roman"/>
                <a:cs typeface="Arial"/>
              </a:rPr>
              <a:t>r</a:t>
            </a:r>
            <a:r>
              <a:rPr lang="en-GB" sz="1100" spc="-5" dirty="0">
                <a:latin typeface="Arial"/>
                <a:ea typeface="Times New Roman"/>
                <a:cs typeface="Arial"/>
              </a:rPr>
              <a:t>e</a:t>
            </a:r>
            <a:r>
              <a:rPr lang="en-GB" sz="1100" dirty="0">
                <a:latin typeface="Arial"/>
                <a:ea typeface="Times New Roman"/>
                <a:cs typeface="Arial"/>
              </a:rPr>
              <a:t>c</a:t>
            </a:r>
            <a:r>
              <a:rPr lang="en-GB" sz="1100" spc="5" dirty="0">
                <a:latin typeface="Arial"/>
                <a:ea typeface="Times New Roman"/>
                <a:cs typeface="Arial"/>
              </a:rPr>
              <a:t>t</a:t>
            </a:r>
            <a:r>
              <a:rPr lang="en-GB" sz="1100" spc="-5" dirty="0">
                <a:latin typeface="Arial"/>
                <a:ea typeface="Times New Roman"/>
                <a:cs typeface="Arial"/>
              </a:rPr>
              <a:t>o</a:t>
            </a:r>
            <a:r>
              <a:rPr lang="en-GB" sz="1100" dirty="0">
                <a:latin typeface="Arial"/>
                <a:ea typeface="Times New Roman"/>
                <a:cs typeface="Arial"/>
              </a:rPr>
              <a:t>r</a:t>
            </a:r>
            <a:r>
              <a:rPr lang="en-GB" sz="1100" spc="45" dirty="0">
                <a:latin typeface="Arial"/>
                <a:ea typeface="Times New Roman"/>
                <a:cs typeface="Arial"/>
              </a:rPr>
              <a:t> </a:t>
            </a:r>
            <a:r>
              <a:rPr lang="en-GB" sz="1100" spc="-5" dirty="0">
                <a:latin typeface="Arial"/>
                <a:ea typeface="Times New Roman"/>
                <a:cs typeface="Arial"/>
              </a:rPr>
              <a:t>pa</a:t>
            </a:r>
            <a:r>
              <a:rPr lang="en-GB" sz="1100" dirty="0">
                <a:latin typeface="Arial"/>
                <a:ea typeface="Times New Roman"/>
                <a:cs typeface="Arial"/>
              </a:rPr>
              <a:t>y</a:t>
            </a:r>
            <a:r>
              <a:rPr lang="en-GB" sz="1100" spc="30" dirty="0">
                <a:latin typeface="Arial"/>
                <a:ea typeface="Times New Roman"/>
                <a:cs typeface="Arial"/>
              </a:rPr>
              <a:t> </a:t>
            </a:r>
            <a:r>
              <a:rPr lang="en-GB" sz="1100" spc="-5" dirty="0">
                <a:latin typeface="Arial"/>
                <a:ea typeface="Times New Roman"/>
                <a:cs typeface="Arial"/>
              </a:rPr>
              <a:t>i</a:t>
            </a:r>
            <a:r>
              <a:rPr lang="en-GB" sz="1100" dirty="0">
                <a:latin typeface="Arial"/>
                <a:ea typeface="Times New Roman"/>
                <a:cs typeface="Arial"/>
              </a:rPr>
              <a:t>s</a:t>
            </a:r>
            <a:r>
              <a:rPr lang="en-GB" sz="1100" spc="50" dirty="0">
                <a:latin typeface="Arial"/>
                <a:ea typeface="Times New Roman"/>
                <a:cs typeface="Arial"/>
              </a:rPr>
              <a:t> </a:t>
            </a:r>
            <a:r>
              <a:rPr lang="en-GB" sz="1100" spc="-5" dirty="0">
                <a:latin typeface="Arial"/>
                <a:ea typeface="Times New Roman"/>
                <a:cs typeface="Arial"/>
              </a:rPr>
              <a:t>d</a:t>
            </a:r>
            <a:r>
              <a:rPr lang="en-GB" sz="1100" spc="-15" dirty="0">
                <a:latin typeface="Arial"/>
                <a:ea typeface="Times New Roman"/>
                <a:cs typeface="Arial"/>
              </a:rPr>
              <a:t>e</a:t>
            </a:r>
            <a:r>
              <a:rPr lang="en-GB" sz="1100" spc="5" dirty="0">
                <a:latin typeface="Arial"/>
                <a:ea typeface="Times New Roman"/>
                <a:cs typeface="Arial"/>
              </a:rPr>
              <a:t>t</a:t>
            </a:r>
            <a:r>
              <a:rPr lang="en-GB" sz="1100" spc="-15" dirty="0">
                <a:latin typeface="Arial"/>
                <a:ea typeface="Times New Roman"/>
                <a:cs typeface="Arial"/>
              </a:rPr>
              <a:t>e</a:t>
            </a:r>
            <a:r>
              <a:rPr lang="en-GB" sz="1100" spc="-10" dirty="0">
                <a:latin typeface="Arial"/>
                <a:ea typeface="Times New Roman"/>
                <a:cs typeface="Arial"/>
              </a:rPr>
              <a:t>r</a:t>
            </a:r>
            <a:r>
              <a:rPr lang="en-GB" sz="1100" dirty="0">
                <a:latin typeface="Arial"/>
                <a:ea typeface="Times New Roman"/>
                <a:cs typeface="Arial"/>
              </a:rPr>
              <a:t>m</a:t>
            </a:r>
            <a:r>
              <a:rPr lang="en-GB" sz="1100" spc="-5" dirty="0">
                <a:latin typeface="Arial"/>
                <a:ea typeface="Times New Roman"/>
                <a:cs typeface="Arial"/>
              </a:rPr>
              <a:t>ine</a:t>
            </a:r>
            <a:r>
              <a:rPr lang="en-GB" sz="1100" dirty="0">
                <a:latin typeface="Arial"/>
                <a:ea typeface="Times New Roman"/>
                <a:cs typeface="Arial"/>
              </a:rPr>
              <a:t>d</a:t>
            </a:r>
            <a:r>
              <a:rPr lang="en-GB" sz="1100" spc="50" dirty="0">
                <a:latin typeface="Arial"/>
                <a:ea typeface="Times New Roman"/>
                <a:cs typeface="Arial"/>
              </a:rPr>
              <a:t> </a:t>
            </a:r>
            <a:r>
              <a:rPr lang="en-GB" sz="1100" spc="-5" dirty="0">
                <a:latin typeface="Arial"/>
                <a:ea typeface="Times New Roman"/>
                <a:cs typeface="Arial"/>
              </a:rPr>
              <a:t>b</a:t>
            </a:r>
            <a:r>
              <a:rPr lang="en-GB" sz="1100" dirty="0">
                <a:latin typeface="Arial"/>
                <a:ea typeface="Times New Roman"/>
                <a:cs typeface="Arial"/>
              </a:rPr>
              <a:t>y</a:t>
            </a:r>
            <a:r>
              <a:rPr lang="en-GB" sz="1100" spc="30" dirty="0">
                <a:latin typeface="Arial"/>
                <a:ea typeface="Times New Roman"/>
                <a:cs typeface="Arial"/>
              </a:rPr>
              <a:t> </a:t>
            </a:r>
            <a:r>
              <a:rPr lang="en-GB" sz="1100" dirty="0">
                <a:latin typeface="Arial"/>
                <a:ea typeface="Times New Roman"/>
                <a:cs typeface="Arial"/>
              </a:rPr>
              <a:t>a</a:t>
            </a:r>
            <a:r>
              <a:rPr lang="en-GB" sz="1100" spc="40" dirty="0">
                <a:latin typeface="Arial"/>
                <a:ea typeface="Times New Roman"/>
                <a:cs typeface="Arial"/>
              </a:rPr>
              <a:t> </a:t>
            </a:r>
            <a:r>
              <a:rPr lang="en-GB" sz="1100" spc="5" dirty="0">
                <a:latin typeface="Arial"/>
                <a:ea typeface="Times New Roman"/>
                <a:cs typeface="Arial"/>
              </a:rPr>
              <a:t>j</a:t>
            </a:r>
            <a:r>
              <a:rPr lang="en-GB" sz="1100" spc="-5" dirty="0">
                <a:latin typeface="Arial"/>
                <a:ea typeface="Times New Roman"/>
                <a:cs typeface="Arial"/>
              </a:rPr>
              <a:t>o</a:t>
            </a:r>
            <a:r>
              <a:rPr lang="en-GB" sz="1100" dirty="0">
                <a:latin typeface="Arial"/>
                <a:ea typeface="Times New Roman"/>
                <a:cs typeface="Arial"/>
              </a:rPr>
              <a:t>b</a:t>
            </a:r>
            <a:r>
              <a:rPr lang="en-GB" sz="1100" spc="50" dirty="0">
                <a:latin typeface="Arial"/>
                <a:ea typeface="Times New Roman"/>
                <a:cs typeface="Arial"/>
              </a:rPr>
              <a:t> </a:t>
            </a:r>
            <a:r>
              <a:rPr lang="en-GB" sz="1100" spc="-5" dirty="0">
                <a:latin typeface="Arial"/>
                <a:ea typeface="Times New Roman"/>
                <a:cs typeface="Arial"/>
              </a:rPr>
              <a:t>e</a:t>
            </a:r>
            <a:r>
              <a:rPr lang="en-GB" sz="1100" spc="-25" dirty="0">
                <a:latin typeface="Arial"/>
                <a:ea typeface="Times New Roman"/>
                <a:cs typeface="Arial"/>
              </a:rPr>
              <a:t>v</a:t>
            </a:r>
            <a:r>
              <a:rPr lang="en-GB" sz="1100" spc="-5" dirty="0">
                <a:latin typeface="Arial"/>
                <a:ea typeface="Times New Roman"/>
                <a:cs typeface="Arial"/>
              </a:rPr>
              <a:t>alua</a:t>
            </a:r>
            <a:r>
              <a:rPr lang="en-GB" sz="1100" spc="5" dirty="0">
                <a:latin typeface="Arial"/>
                <a:ea typeface="Times New Roman"/>
                <a:cs typeface="Arial"/>
              </a:rPr>
              <a:t>t</a:t>
            </a:r>
            <a:r>
              <a:rPr lang="en-GB" sz="1100" spc="-5" dirty="0">
                <a:latin typeface="Arial"/>
                <a:ea typeface="Times New Roman"/>
                <a:cs typeface="Arial"/>
              </a:rPr>
              <a:t>io</a:t>
            </a:r>
            <a:r>
              <a:rPr lang="en-GB" sz="1100" dirty="0">
                <a:latin typeface="Arial"/>
                <a:ea typeface="Times New Roman"/>
                <a:cs typeface="Arial"/>
              </a:rPr>
              <a:t>n</a:t>
            </a:r>
            <a:r>
              <a:rPr lang="en-GB" sz="1100" spc="50" dirty="0">
                <a:latin typeface="Arial"/>
                <a:ea typeface="Times New Roman"/>
                <a:cs typeface="Arial"/>
              </a:rPr>
              <a:t> </a:t>
            </a:r>
            <a:r>
              <a:rPr lang="en-GB" sz="1100" dirty="0">
                <a:latin typeface="Arial"/>
                <a:ea typeface="Times New Roman"/>
                <a:cs typeface="Arial"/>
              </a:rPr>
              <a:t>proc</a:t>
            </a:r>
            <a:r>
              <a:rPr lang="en-GB" sz="1100" spc="-5" dirty="0">
                <a:latin typeface="Arial"/>
                <a:ea typeface="Times New Roman"/>
                <a:cs typeface="Arial"/>
              </a:rPr>
              <a:t>e</a:t>
            </a:r>
            <a:r>
              <a:rPr lang="en-GB" sz="1100" dirty="0">
                <a:latin typeface="Arial"/>
                <a:ea typeface="Times New Roman"/>
                <a:cs typeface="Arial"/>
              </a:rPr>
              <a:t>s</a:t>
            </a:r>
            <a:r>
              <a:rPr lang="en-GB" sz="1100" spc="-15" dirty="0">
                <a:latin typeface="Arial"/>
                <a:ea typeface="Times New Roman"/>
                <a:cs typeface="Arial"/>
              </a:rPr>
              <a:t>s</a:t>
            </a:r>
            <a:r>
              <a:rPr lang="en-GB" sz="1100" dirty="0">
                <a:latin typeface="Arial"/>
                <a:ea typeface="Times New Roman"/>
                <a:cs typeface="Arial"/>
              </a:rPr>
              <a:t>,</a:t>
            </a:r>
            <a:r>
              <a:rPr lang="en-GB" sz="1100" spc="55" dirty="0">
                <a:latin typeface="Arial"/>
                <a:ea typeface="Times New Roman"/>
                <a:cs typeface="Arial"/>
              </a:rPr>
              <a:t> </a:t>
            </a:r>
            <a:r>
              <a:rPr lang="en-GB" sz="1100" spc="-30" dirty="0">
                <a:latin typeface="Arial"/>
                <a:ea typeface="Times New Roman"/>
                <a:cs typeface="Arial"/>
              </a:rPr>
              <a:t>w</a:t>
            </a:r>
            <a:r>
              <a:rPr lang="en-GB" sz="1100" spc="-5" dirty="0">
                <a:latin typeface="Arial"/>
                <a:ea typeface="Times New Roman"/>
                <a:cs typeface="Arial"/>
              </a:rPr>
              <a:t>hi</a:t>
            </a:r>
            <a:r>
              <a:rPr lang="en-GB" sz="1100" dirty="0">
                <a:latin typeface="Arial"/>
                <a:ea typeface="Times New Roman"/>
                <a:cs typeface="Arial"/>
              </a:rPr>
              <a:t>ch</a:t>
            </a:r>
            <a:r>
              <a:rPr lang="en-GB" sz="1100" spc="40" dirty="0">
                <a:latin typeface="Arial"/>
                <a:ea typeface="Times New Roman"/>
                <a:cs typeface="Arial"/>
              </a:rPr>
              <a:t> </a:t>
            </a:r>
            <a:r>
              <a:rPr lang="en-GB" sz="1100" spc="-30" dirty="0">
                <a:latin typeface="Arial"/>
                <a:ea typeface="Times New Roman"/>
                <a:cs typeface="Arial"/>
              </a:rPr>
              <a:t>w</a:t>
            </a:r>
            <a:r>
              <a:rPr lang="en-GB" sz="1100" spc="-5" dirty="0">
                <a:latin typeface="Arial"/>
                <a:ea typeface="Times New Roman"/>
                <a:cs typeface="Arial"/>
              </a:rPr>
              <a:t>as und</a:t>
            </a:r>
            <a:r>
              <a:rPr lang="en-GB" sz="1100" dirty="0">
                <a:latin typeface="Arial"/>
                <a:ea typeface="Times New Roman"/>
                <a:cs typeface="Arial"/>
              </a:rPr>
              <a:t>er</a:t>
            </a:r>
            <a:r>
              <a:rPr lang="en-GB" sz="1100" spc="5" dirty="0">
                <a:latin typeface="Arial"/>
                <a:ea typeface="Times New Roman"/>
                <a:cs typeface="Arial"/>
              </a:rPr>
              <a:t>t</a:t>
            </a:r>
            <a:r>
              <a:rPr lang="en-GB" sz="1100" spc="-30" dirty="0">
                <a:latin typeface="Arial"/>
                <a:ea typeface="Times New Roman"/>
                <a:cs typeface="Arial"/>
              </a:rPr>
              <a:t>a</a:t>
            </a:r>
            <a:r>
              <a:rPr lang="en-GB" sz="1100" spc="20" dirty="0">
                <a:latin typeface="Arial"/>
                <a:ea typeface="Times New Roman"/>
                <a:cs typeface="Arial"/>
              </a:rPr>
              <a:t>k</a:t>
            </a:r>
            <a:r>
              <a:rPr lang="en-GB" sz="1100" spc="-5" dirty="0">
                <a:latin typeface="Arial"/>
                <a:ea typeface="Times New Roman"/>
                <a:cs typeface="Arial"/>
              </a:rPr>
              <a:t>e</a:t>
            </a:r>
            <a:r>
              <a:rPr lang="en-GB" sz="1100" dirty="0">
                <a:latin typeface="Arial"/>
                <a:ea typeface="Times New Roman"/>
                <a:cs typeface="Arial"/>
              </a:rPr>
              <a:t>n</a:t>
            </a:r>
            <a:r>
              <a:rPr lang="en-GB" sz="1100" spc="145" dirty="0">
                <a:latin typeface="Arial"/>
                <a:ea typeface="Times New Roman"/>
                <a:cs typeface="Arial"/>
              </a:rPr>
              <a:t> </a:t>
            </a:r>
            <a:r>
              <a:rPr lang="en-GB" sz="1100" spc="-5" dirty="0">
                <a:latin typeface="Arial"/>
                <a:ea typeface="Times New Roman"/>
                <a:cs typeface="Arial"/>
              </a:rPr>
              <a:t>i</a:t>
            </a:r>
            <a:r>
              <a:rPr lang="en-GB" sz="1100" dirty="0">
                <a:latin typeface="Arial"/>
                <a:ea typeface="Times New Roman"/>
                <a:cs typeface="Arial"/>
              </a:rPr>
              <a:t>n</a:t>
            </a:r>
            <a:r>
              <a:rPr lang="en-GB" sz="1100" spc="145" dirty="0">
                <a:latin typeface="Arial"/>
                <a:ea typeface="Times New Roman"/>
                <a:cs typeface="Arial"/>
              </a:rPr>
              <a:t> </a:t>
            </a:r>
            <a:r>
              <a:rPr lang="en-GB" sz="1100" spc="-5" dirty="0">
                <a:latin typeface="Arial"/>
                <a:ea typeface="Times New Roman"/>
                <a:cs typeface="Arial"/>
              </a:rPr>
              <a:t>20</a:t>
            </a:r>
            <a:r>
              <a:rPr lang="en-GB" sz="1100" spc="-15" dirty="0">
                <a:latin typeface="Arial"/>
                <a:ea typeface="Times New Roman"/>
                <a:cs typeface="Arial"/>
              </a:rPr>
              <a:t>11</a:t>
            </a:r>
            <a:r>
              <a:rPr lang="en-GB" sz="1100" dirty="0">
                <a:latin typeface="Arial"/>
                <a:ea typeface="Times New Roman"/>
                <a:cs typeface="Arial"/>
              </a:rPr>
              <a:t>.</a:t>
            </a:r>
            <a:r>
              <a:rPr lang="en-GB" sz="1100" spc="220" dirty="0">
                <a:latin typeface="Arial"/>
                <a:ea typeface="Times New Roman"/>
                <a:cs typeface="Arial"/>
              </a:rPr>
              <a:t> </a:t>
            </a:r>
            <a:r>
              <a:rPr lang="en-GB" sz="1100" spc="20" dirty="0">
                <a:latin typeface="Arial"/>
                <a:ea typeface="Times New Roman"/>
                <a:cs typeface="Arial"/>
              </a:rPr>
              <a:t>T</a:t>
            </a:r>
            <a:r>
              <a:rPr lang="en-GB" sz="1100" spc="-15" dirty="0">
                <a:latin typeface="Arial"/>
                <a:ea typeface="Times New Roman"/>
                <a:cs typeface="Arial"/>
              </a:rPr>
              <a:t>h</a:t>
            </a:r>
            <a:r>
              <a:rPr lang="en-GB" sz="1100" dirty="0">
                <a:latin typeface="Arial"/>
                <a:ea typeface="Times New Roman"/>
                <a:cs typeface="Arial"/>
              </a:rPr>
              <a:t>e</a:t>
            </a:r>
            <a:r>
              <a:rPr lang="en-GB" sz="1100" spc="135" dirty="0">
                <a:latin typeface="Arial"/>
                <a:ea typeface="Times New Roman"/>
                <a:cs typeface="Arial"/>
              </a:rPr>
              <a:t> </a:t>
            </a:r>
            <a:r>
              <a:rPr lang="en-GB" sz="1100" dirty="0">
                <a:latin typeface="Arial"/>
                <a:ea typeface="Times New Roman"/>
                <a:cs typeface="Arial"/>
              </a:rPr>
              <a:t>sc</a:t>
            </a:r>
            <a:r>
              <a:rPr lang="en-GB" sz="1100" spc="-5" dirty="0">
                <a:latin typeface="Arial"/>
                <a:ea typeface="Times New Roman"/>
                <a:cs typeface="Arial"/>
              </a:rPr>
              <a:t>h</a:t>
            </a:r>
            <a:r>
              <a:rPr lang="en-GB" sz="1100" spc="-15" dirty="0">
                <a:latin typeface="Arial"/>
                <a:ea typeface="Times New Roman"/>
                <a:cs typeface="Arial"/>
              </a:rPr>
              <a:t>e</a:t>
            </a:r>
            <a:r>
              <a:rPr lang="en-GB" sz="1100" dirty="0">
                <a:latin typeface="Arial"/>
                <a:ea typeface="Times New Roman"/>
                <a:cs typeface="Arial"/>
              </a:rPr>
              <a:t>me</a:t>
            </a:r>
            <a:r>
              <a:rPr lang="en-GB" sz="1100" spc="145" dirty="0">
                <a:latin typeface="Arial"/>
                <a:ea typeface="Times New Roman"/>
                <a:cs typeface="Arial"/>
              </a:rPr>
              <a:t> </a:t>
            </a:r>
            <a:r>
              <a:rPr lang="en-GB" sz="1100" dirty="0">
                <a:latin typeface="Arial"/>
                <a:ea typeface="Times New Roman"/>
                <a:cs typeface="Arial"/>
              </a:rPr>
              <a:t>us</a:t>
            </a:r>
            <a:r>
              <a:rPr lang="en-GB" sz="1100" spc="-5" dirty="0">
                <a:latin typeface="Arial"/>
                <a:ea typeface="Times New Roman"/>
                <a:cs typeface="Arial"/>
              </a:rPr>
              <a:t>e</a:t>
            </a:r>
            <a:r>
              <a:rPr lang="en-GB" sz="1100" dirty="0">
                <a:latin typeface="Arial"/>
                <a:ea typeface="Times New Roman"/>
                <a:cs typeface="Arial"/>
              </a:rPr>
              <a:t>d</a:t>
            </a:r>
            <a:r>
              <a:rPr lang="en-GB" sz="1100" spc="135" dirty="0">
                <a:latin typeface="Arial"/>
                <a:ea typeface="Times New Roman"/>
                <a:cs typeface="Arial"/>
              </a:rPr>
              <a:t> </a:t>
            </a:r>
            <a:r>
              <a:rPr lang="en-GB" sz="1100" spc="-30" dirty="0">
                <a:latin typeface="Arial"/>
                <a:ea typeface="Times New Roman"/>
                <a:cs typeface="Arial"/>
              </a:rPr>
              <a:t>w</a:t>
            </a:r>
            <a:r>
              <a:rPr lang="en-GB" sz="1100" spc="-5" dirty="0">
                <a:latin typeface="Arial"/>
                <a:ea typeface="Times New Roman"/>
                <a:cs typeface="Arial"/>
              </a:rPr>
              <a:t>a</a:t>
            </a:r>
            <a:r>
              <a:rPr lang="en-GB" sz="1100" dirty="0">
                <a:latin typeface="Arial"/>
                <a:ea typeface="Times New Roman"/>
                <a:cs typeface="Arial"/>
              </a:rPr>
              <a:t>s</a:t>
            </a:r>
            <a:r>
              <a:rPr lang="en-GB" sz="1100" spc="150" dirty="0">
                <a:latin typeface="Arial"/>
                <a:ea typeface="Times New Roman"/>
                <a:cs typeface="Arial"/>
              </a:rPr>
              <a:t> </a:t>
            </a:r>
            <a:r>
              <a:rPr lang="en-GB" sz="1100" spc="-5" dirty="0">
                <a:latin typeface="Arial"/>
                <a:ea typeface="Times New Roman"/>
                <a:cs typeface="Arial"/>
              </a:rPr>
              <a:t>on</a:t>
            </a:r>
            <a:r>
              <a:rPr lang="en-GB" sz="1100" dirty="0">
                <a:latin typeface="Arial"/>
                <a:ea typeface="Times New Roman"/>
                <a:cs typeface="Arial"/>
              </a:rPr>
              <a:t>e</a:t>
            </a:r>
            <a:r>
              <a:rPr lang="en-GB" sz="1100" spc="145" dirty="0">
                <a:latin typeface="Arial"/>
                <a:ea typeface="Times New Roman"/>
                <a:cs typeface="Arial"/>
              </a:rPr>
              <a:t> </a:t>
            </a:r>
            <a:r>
              <a:rPr lang="en-GB" sz="1100" spc="-5" dirty="0">
                <a:latin typeface="Arial"/>
                <a:ea typeface="Times New Roman"/>
                <a:cs typeface="Arial"/>
              </a:rPr>
              <a:t>de</a:t>
            </a:r>
            <a:r>
              <a:rPr lang="en-GB" sz="1100" dirty="0">
                <a:latin typeface="Arial"/>
                <a:ea typeface="Times New Roman"/>
                <a:cs typeface="Arial"/>
              </a:rPr>
              <a:t>s</a:t>
            </a:r>
            <a:r>
              <a:rPr lang="en-GB" sz="1100" spc="-5" dirty="0">
                <a:latin typeface="Arial"/>
                <a:ea typeface="Times New Roman"/>
                <a:cs typeface="Arial"/>
              </a:rPr>
              <a:t>i</a:t>
            </a:r>
            <a:r>
              <a:rPr lang="en-GB" sz="1100" spc="20" dirty="0">
                <a:latin typeface="Arial"/>
                <a:ea typeface="Times New Roman"/>
                <a:cs typeface="Arial"/>
              </a:rPr>
              <a:t>g</a:t>
            </a:r>
            <a:r>
              <a:rPr lang="en-GB" sz="1100" spc="-5" dirty="0">
                <a:latin typeface="Arial"/>
                <a:ea typeface="Times New Roman"/>
                <a:cs typeface="Arial"/>
              </a:rPr>
              <a:t>ne</a:t>
            </a:r>
            <a:r>
              <a:rPr lang="en-GB" sz="1100" dirty="0">
                <a:latin typeface="Arial"/>
                <a:ea typeface="Times New Roman"/>
                <a:cs typeface="Arial"/>
              </a:rPr>
              <a:t>d</a:t>
            </a:r>
            <a:r>
              <a:rPr lang="en-GB" sz="1100" spc="145" dirty="0">
                <a:latin typeface="Arial"/>
                <a:ea typeface="Times New Roman"/>
                <a:cs typeface="Arial"/>
              </a:rPr>
              <a:t> </a:t>
            </a:r>
            <a:r>
              <a:rPr lang="en-GB" sz="1100" spc="-5" dirty="0">
                <a:latin typeface="Arial"/>
                <a:ea typeface="Times New Roman"/>
                <a:cs typeface="Arial"/>
              </a:rPr>
              <a:t>b</a:t>
            </a:r>
            <a:r>
              <a:rPr lang="en-GB" sz="1100" dirty="0">
                <a:latin typeface="Arial"/>
                <a:ea typeface="Times New Roman"/>
                <a:cs typeface="Arial"/>
              </a:rPr>
              <a:t>y</a:t>
            </a:r>
            <a:r>
              <a:rPr lang="en-GB" sz="1100" spc="125" dirty="0">
                <a:latin typeface="Arial"/>
                <a:ea typeface="Times New Roman"/>
                <a:cs typeface="Arial"/>
              </a:rPr>
              <a:t> </a:t>
            </a:r>
            <a:r>
              <a:rPr lang="en-GB" sz="1100" spc="5" dirty="0">
                <a:latin typeface="Arial"/>
                <a:ea typeface="Times New Roman"/>
                <a:cs typeface="Arial"/>
              </a:rPr>
              <a:t>t</a:t>
            </a:r>
            <a:r>
              <a:rPr lang="en-GB" sz="1100" spc="-5" dirty="0">
                <a:latin typeface="Arial"/>
                <a:ea typeface="Times New Roman"/>
                <a:cs typeface="Arial"/>
              </a:rPr>
              <a:t>h</a:t>
            </a:r>
            <a:r>
              <a:rPr lang="en-GB" sz="1100" dirty="0">
                <a:latin typeface="Arial"/>
                <a:ea typeface="Times New Roman"/>
                <a:cs typeface="Arial"/>
              </a:rPr>
              <a:t>e</a:t>
            </a:r>
            <a:r>
              <a:rPr lang="en-GB" sz="1100" spc="145" dirty="0">
                <a:latin typeface="Arial"/>
                <a:ea typeface="Times New Roman"/>
                <a:cs typeface="Arial"/>
              </a:rPr>
              <a:t> </a:t>
            </a:r>
            <a:r>
              <a:rPr lang="en-GB" sz="1100" dirty="0">
                <a:latin typeface="Arial"/>
                <a:ea typeface="Times New Roman"/>
                <a:cs typeface="Arial"/>
              </a:rPr>
              <a:t>L</a:t>
            </a:r>
            <a:r>
              <a:rPr lang="en-GB" sz="1100" spc="-5" dirty="0">
                <a:latin typeface="Arial"/>
                <a:ea typeface="Times New Roman"/>
                <a:cs typeface="Arial"/>
              </a:rPr>
              <a:t>o</a:t>
            </a:r>
            <a:r>
              <a:rPr lang="en-GB" sz="1100" dirty="0">
                <a:latin typeface="Arial"/>
                <a:ea typeface="Times New Roman"/>
                <a:cs typeface="Arial"/>
              </a:rPr>
              <a:t>cal</a:t>
            </a:r>
            <a:r>
              <a:rPr lang="en-GB" sz="1100" spc="130" dirty="0">
                <a:latin typeface="Arial"/>
                <a:ea typeface="Times New Roman"/>
                <a:cs typeface="Arial"/>
              </a:rPr>
              <a:t> </a:t>
            </a:r>
            <a:r>
              <a:rPr lang="en-GB" sz="1100" spc="-5" dirty="0">
                <a:latin typeface="Arial"/>
                <a:ea typeface="Times New Roman"/>
                <a:cs typeface="Arial"/>
              </a:rPr>
              <a:t>Au</a:t>
            </a:r>
            <a:r>
              <a:rPr lang="en-GB" sz="1100" spc="5" dirty="0">
                <a:latin typeface="Arial"/>
                <a:ea typeface="Times New Roman"/>
                <a:cs typeface="Arial"/>
              </a:rPr>
              <a:t>t</a:t>
            </a:r>
            <a:r>
              <a:rPr lang="en-GB" sz="1100" spc="-5" dirty="0">
                <a:latin typeface="Arial"/>
                <a:ea typeface="Times New Roman"/>
                <a:cs typeface="Arial"/>
              </a:rPr>
              <a:t>ho</a:t>
            </a:r>
            <a:r>
              <a:rPr lang="en-GB" sz="1100" dirty="0">
                <a:latin typeface="Arial"/>
                <a:ea typeface="Times New Roman"/>
                <a:cs typeface="Arial"/>
              </a:rPr>
              <a:t>r</a:t>
            </a:r>
            <a:r>
              <a:rPr lang="en-GB" sz="1100" spc="-20" dirty="0">
                <a:latin typeface="Arial"/>
                <a:ea typeface="Times New Roman"/>
                <a:cs typeface="Arial"/>
              </a:rPr>
              <a:t>i</a:t>
            </a:r>
            <a:r>
              <a:rPr lang="en-GB" sz="1100" spc="5" dirty="0">
                <a:latin typeface="Arial"/>
                <a:ea typeface="Times New Roman"/>
                <a:cs typeface="Arial"/>
              </a:rPr>
              <a:t>t</a:t>
            </a:r>
            <a:r>
              <a:rPr lang="en-GB" sz="1100" dirty="0">
                <a:latin typeface="Arial"/>
                <a:ea typeface="Times New Roman"/>
                <a:cs typeface="Arial"/>
              </a:rPr>
              <a:t>y</a:t>
            </a:r>
            <a:r>
              <a:rPr lang="en-GB" sz="1100" spc="100" dirty="0">
                <a:latin typeface="Arial"/>
                <a:ea typeface="Times New Roman"/>
                <a:cs typeface="Arial"/>
              </a:rPr>
              <a:t> </a:t>
            </a:r>
            <a:r>
              <a:rPr lang="en-GB" sz="1100" spc="-5" dirty="0">
                <a:latin typeface="Arial"/>
                <a:ea typeface="Times New Roman"/>
                <a:cs typeface="Arial"/>
              </a:rPr>
              <a:t>E</a:t>
            </a:r>
            <a:r>
              <a:rPr lang="en-GB" sz="1100" dirty="0">
                <a:latin typeface="Arial"/>
                <a:ea typeface="Times New Roman"/>
                <a:cs typeface="Arial"/>
              </a:rPr>
              <a:t>m</a:t>
            </a:r>
            <a:r>
              <a:rPr lang="en-GB" sz="1100" spc="-5" dirty="0">
                <a:latin typeface="Arial"/>
                <a:ea typeface="Times New Roman"/>
                <a:cs typeface="Arial"/>
              </a:rPr>
              <a:t>plo</a:t>
            </a:r>
            <a:r>
              <a:rPr lang="en-GB" sz="1100" spc="-25" dirty="0">
                <a:latin typeface="Arial"/>
                <a:ea typeface="Times New Roman"/>
                <a:cs typeface="Arial"/>
              </a:rPr>
              <a:t>y</a:t>
            </a:r>
            <a:r>
              <a:rPr lang="en-GB" sz="1100" spc="-5" dirty="0">
                <a:latin typeface="Arial"/>
                <a:ea typeface="Times New Roman"/>
                <a:cs typeface="Arial"/>
              </a:rPr>
              <a:t>e</a:t>
            </a:r>
            <a:r>
              <a:rPr lang="en-GB" sz="1100" dirty="0">
                <a:latin typeface="Arial"/>
                <a:ea typeface="Times New Roman"/>
                <a:cs typeface="Arial"/>
              </a:rPr>
              <a:t>rs </a:t>
            </a:r>
            <a:r>
              <a:rPr lang="en-GB" sz="1100" spc="5" dirty="0">
                <a:latin typeface="Arial"/>
                <a:ea typeface="Times New Roman"/>
                <a:cs typeface="Arial"/>
              </a:rPr>
              <a:t>O</a:t>
            </a:r>
            <a:r>
              <a:rPr lang="en-GB" sz="1100" spc="-20" dirty="0">
                <a:latin typeface="Arial"/>
                <a:ea typeface="Times New Roman"/>
                <a:cs typeface="Arial"/>
              </a:rPr>
              <a:t>r</a:t>
            </a:r>
            <a:r>
              <a:rPr lang="en-GB" sz="1100" spc="20" dirty="0">
                <a:latin typeface="Arial"/>
                <a:ea typeface="Times New Roman"/>
                <a:cs typeface="Arial"/>
              </a:rPr>
              <a:t>g</a:t>
            </a:r>
            <a:r>
              <a:rPr lang="en-GB" sz="1100" spc="-5" dirty="0">
                <a:latin typeface="Arial"/>
                <a:ea typeface="Times New Roman"/>
                <a:cs typeface="Arial"/>
              </a:rPr>
              <a:t>ani</a:t>
            </a:r>
            <a:r>
              <a:rPr lang="en-GB" sz="1100" dirty="0">
                <a:latin typeface="Arial"/>
                <a:ea typeface="Times New Roman"/>
                <a:cs typeface="Arial"/>
              </a:rPr>
              <a:t>s</a:t>
            </a:r>
            <a:r>
              <a:rPr lang="en-GB" sz="1100" spc="-15" dirty="0">
                <a:latin typeface="Arial"/>
                <a:ea typeface="Times New Roman"/>
                <a:cs typeface="Arial"/>
              </a:rPr>
              <a:t>a</a:t>
            </a:r>
            <a:r>
              <a:rPr lang="en-GB" sz="1100" spc="5" dirty="0">
                <a:latin typeface="Arial"/>
                <a:ea typeface="Times New Roman"/>
                <a:cs typeface="Arial"/>
              </a:rPr>
              <a:t>t</a:t>
            </a:r>
            <a:r>
              <a:rPr lang="en-GB" sz="1100" spc="-5" dirty="0">
                <a:latin typeface="Arial"/>
                <a:ea typeface="Times New Roman"/>
                <a:cs typeface="Arial"/>
              </a:rPr>
              <a:t>i</a:t>
            </a:r>
            <a:r>
              <a:rPr lang="en-GB" sz="1100" dirty="0">
                <a:latin typeface="Arial"/>
                <a:ea typeface="Times New Roman"/>
                <a:cs typeface="Arial"/>
              </a:rPr>
              <a:t>o</a:t>
            </a:r>
            <a:r>
              <a:rPr lang="en-GB" sz="1100" spc="-20" dirty="0">
                <a:latin typeface="Arial"/>
                <a:ea typeface="Times New Roman"/>
                <a:cs typeface="Arial"/>
              </a:rPr>
              <a:t>n</a:t>
            </a:r>
            <a:r>
              <a:rPr lang="en-GB" sz="1100" dirty="0">
                <a:latin typeface="Arial"/>
                <a:ea typeface="Times New Roman"/>
                <a:cs typeface="Arial"/>
              </a:rPr>
              <a:t>,</a:t>
            </a:r>
            <a:r>
              <a:rPr lang="en-GB" sz="1100" spc="105" dirty="0">
                <a:latin typeface="Arial"/>
                <a:ea typeface="Times New Roman"/>
                <a:cs typeface="Arial"/>
              </a:rPr>
              <a:t> </a:t>
            </a:r>
            <a:r>
              <a:rPr lang="en-GB" sz="1100" spc="-30" dirty="0">
                <a:latin typeface="Arial"/>
                <a:ea typeface="Times New Roman"/>
                <a:cs typeface="Arial"/>
              </a:rPr>
              <a:t>w</a:t>
            </a:r>
            <a:r>
              <a:rPr lang="en-GB" sz="1100" spc="-5" dirty="0">
                <a:latin typeface="Arial"/>
                <a:ea typeface="Times New Roman"/>
                <a:cs typeface="Arial"/>
              </a:rPr>
              <a:t>hi</a:t>
            </a:r>
            <a:r>
              <a:rPr lang="en-GB" sz="1100" dirty="0">
                <a:latin typeface="Arial"/>
                <a:ea typeface="Times New Roman"/>
                <a:cs typeface="Arial"/>
              </a:rPr>
              <a:t>ch</a:t>
            </a:r>
            <a:r>
              <a:rPr lang="en-GB" sz="1100" spc="85" dirty="0">
                <a:latin typeface="Arial"/>
                <a:ea typeface="Times New Roman"/>
                <a:cs typeface="Arial"/>
              </a:rPr>
              <a:t> </a:t>
            </a:r>
            <a:r>
              <a:rPr lang="en-GB" sz="1100" spc="-5" dirty="0">
                <a:latin typeface="Arial"/>
                <a:ea typeface="Times New Roman"/>
                <a:cs typeface="Arial"/>
              </a:rPr>
              <a:t>ad</a:t>
            </a:r>
            <a:r>
              <a:rPr lang="en-GB" sz="1100" spc="-25" dirty="0">
                <a:latin typeface="Arial"/>
                <a:ea typeface="Times New Roman"/>
                <a:cs typeface="Arial"/>
              </a:rPr>
              <a:t>v</a:t>
            </a:r>
            <a:r>
              <a:rPr lang="en-GB" sz="1100" spc="-5" dirty="0">
                <a:latin typeface="Arial"/>
                <a:ea typeface="Times New Roman"/>
                <a:cs typeface="Arial"/>
              </a:rPr>
              <a:t>i</a:t>
            </a:r>
            <a:r>
              <a:rPr lang="en-GB" sz="1100" dirty="0">
                <a:latin typeface="Arial"/>
                <a:ea typeface="Times New Roman"/>
                <a:cs typeface="Arial"/>
              </a:rPr>
              <a:t>ses</a:t>
            </a:r>
            <a:r>
              <a:rPr lang="en-GB" sz="1100" spc="90" dirty="0">
                <a:latin typeface="Arial"/>
                <a:ea typeface="Times New Roman"/>
                <a:cs typeface="Arial"/>
              </a:rPr>
              <a:t> </a:t>
            </a:r>
            <a:r>
              <a:rPr lang="en-GB" sz="1100" spc="-10" dirty="0">
                <a:latin typeface="Arial"/>
                <a:ea typeface="Times New Roman"/>
                <a:cs typeface="Arial"/>
              </a:rPr>
              <a:t>C</a:t>
            </a:r>
            <a:r>
              <a:rPr lang="en-GB" sz="1100" spc="-5" dirty="0">
                <a:latin typeface="Arial"/>
                <a:ea typeface="Times New Roman"/>
                <a:cs typeface="Arial"/>
              </a:rPr>
              <a:t>oun</a:t>
            </a:r>
            <a:r>
              <a:rPr lang="en-GB" sz="1100" spc="10" dirty="0">
                <a:latin typeface="Arial"/>
                <a:ea typeface="Times New Roman"/>
                <a:cs typeface="Arial"/>
              </a:rPr>
              <a:t>c</a:t>
            </a:r>
            <a:r>
              <a:rPr lang="en-GB" sz="1100" spc="-5" dirty="0">
                <a:latin typeface="Arial"/>
                <a:ea typeface="Times New Roman"/>
                <a:cs typeface="Arial"/>
              </a:rPr>
              <a:t>il</a:t>
            </a:r>
            <a:r>
              <a:rPr lang="en-GB" sz="1100" dirty="0">
                <a:latin typeface="Arial"/>
                <a:ea typeface="Times New Roman"/>
                <a:cs typeface="Arial"/>
              </a:rPr>
              <a:t>s</a:t>
            </a:r>
            <a:r>
              <a:rPr lang="en-GB" sz="1100" spc="90" dirty="0">
                <a:latin typeface="Arial"/>
                <a:ea typeface="Times New Roman"/>
                <a:cs typeface="Arial"/>
              </a:rPr>
              <a:t> </a:t>
            </a:r>
            <a:r>
              <a:rPr lang="en-GB" sz="1100" spc="-5" dirty="0">
                <a:latin typeface="Arial"/>
                <a:ea typeface="Times New Roman"/>
                <a:cs typeface="Arial"/>
              </a:rPr>
              <a:t>a</a:t>
            </a:r>
            <a:r>
              <a:rPr lang="en-GB" sz="1100" dirty="0">
                <a:latin typeface="Arial"/>
                <a:ea typeface="Times New Roman"/>
                <a:cs typeface="Arial"/>
              </a:rPr>
              <a:t>t</a:t>
            </a:r>
            <a:r>
              <a:rPr lang="en-GB" sz="1100" spc="105" dirty="0">
                <a:latin typeface="Arial"/>
                <a:ea typeface="Times New Roman"/>
                <a:cs typeface="Arial"/>
              </a:rPr>
              <a:t> </a:t>
            </a:r>
            <a:r>
              <a:rPr lang="en-GB" sz="1100" dirty="0">
                <a:latin typeface="Arial"/>
                <a:ea typeface="Times New Roman"/>
                <a:cs typeface="Arial"/>
              </a:rPr>
              <a:t>a</a:t>
            </a:r>
            <a:r>
              <a:rPr lang="en-GB" sz="1100" spc="75" dirty="0">
                <a:latin typeface="Arial"/>
                <a:ea typeface="Times New Roman"/>
                <a:cs typeface="Arial"/>
              </a:rPr>
              <a:t> </a:t>
            </a:r>
            <a:r>
              <a:rPr lang="en-GB" sz="1100" spc="-5" dirty="0">
                <a:latin typeface="Arial"/>
                <a:ea typeface="Times New Roman"/>
                <a:cs typeface="Arial"/>
              </a:rPr>
              <a:t>na</a:t>
            </a:r>
            <a:r>
              <a:rPr lang="en-GB" sz="1100" spc="5" dirty="0">
                <a:latin typeface="Arial"/>
                <a:ea typeface="Times New Roman"/>
                <a:cs typeface="Arial"/>
              </a:rPr>
              <a:t>t</a:t>
            </a:r>
            <a:r>
              <a:rPr lang="en-GB" sz="1100" spc="-5" dirty="0">
                <a:latin typeface="Arial"/>
                <a:ea typeface="Times New Roman"/>
                <a:cs typeface="Arial"/>
              </a:rPr>
              <a:t>i</a:t>
            </a:r>
            <a:r>
              <a:rPr lang="en-GB" sz="1100" dirty="0">
                <a:latin typeface="Arial"/>
                <a:ea typeface="Times New Roman"/>
                <a:cs typeface="Arial"/>
              </a:rPr>
              <a:t>o</a:t>
            </a:r>
            <a:r>
              <a:rPr lang="en-GB" sz="1100" spc="-20" dirty="0">
                <a:latin typeface="Arial"/>
                <a:ea typeface="Times New Roman"/>
                <a:cs typeface="Arial"/>
              </a:rPr>
              <a:t>n</a:t>
            </a:r>
            <a:r>
              <a:rPr lang="en-GB" sz="1100" dirty="0">
                <a:latin typeface="Arial"/>
                <a:ea typeface="Times New Roman"/>
                <a:cs typeface="Arial"/>
              </a:rPr>
              <a:t>al</a:t>
            </a:r>
            <a:r>
              <a:rPr lang="en-GB" sz="1100" spc="70" dirty="0">
                <a:latin typeface="Arial"/>
                <a:ea typeface="Times New Roman"/>
                <a:cs typeface="Arial"/>
              </a:rPr>
              <a:t> </a:t>
            </a:r>
            <a:r>
              <a:rPr lang="en-GB" sz="1100" spc="-5" dirty="0">
                <a:latin typeface="Arial"/>
                <a:ea typeface="Times New Roman"/>
                <a:cs typeface="Arial"/>
              </a:rPr>
              <a:t>an</a:t>
            </a:r>
            <a:r>
              <a:rPr lang="en-GB" sz="1100" dirty="0">
                <a:latin typeface="Arial"/>
                <a:ea typeface="Times New Roman"/>
                <a:cs typeface="Arial"/>
              </a:rPr>
              <a:t>d</a:t>
            </a:r>
            <a:r>
              <a:rPr lang="en-GB" sz="1100" spc="75" dirty="0">
                <a:latin typeface="Arial"/>
                <a:ea typeface="Times New Roman"/>
                <a:cs typeface="Arial"/>
              </a:rPr>
              <a:t> </a:t>
            </a:r>
            <a:r>
              <a:rPr lang="en-GB" sz="1100" spc="-10" dirty="0">
                <a:latin typeface="Arial"/>
                <a:ea typeface="Times New Roman"/>
                <a:cs typeface="Arial"/>
              </a:rPr>
              <a:t>r</a:t>
            </a:r>
            <a:r>
              <a:rPr lang="en-GB" sz="1100" spc="-5" dirty="0">
                <a:latin typeface="Arial"/>
                <a:ea typeface="Times New Roman"/>
                <a:cs typeface="Arial"/>
              </a:rPr>
              <a:t>e</a:t>
            </a:r>
            <a:r>
              <a:rPr lang="en-GB" sz="1100" spc="20" dirty="0">
                <a:latin typeface="Arial"/>
                <a:ea typeface="Times New Roman"/>
                <a:cs typeface="Arial"/>
              </a:rPr>
              <a:t>g</a:t>
            </a:r>
            <a:r>
              <a:rPr lang="en-GB" sz="1100" spc="-5" dirty="0">
                <a:latin typeface="Arial"/>
                <a:ea typeface="Times New Roman"/>
                <a:cs typeface="Arial"/>
              </a:rPr>
              <a:t>iona</a:t>
            </a:r>
            <a:r>
              <a:rPr lang="en-GB" sz="1100" dirty="0">
                <a:latin typeface="Arial"/>
                <a:ea typeface="Times New Roman"/>
                <a:cs typeface="Arial"/>
              </a:rPr>
              <a:t>l</a:t>
            </a:r>
            <a:r>
              <a:rPr lang="en-GB" sz="1100" spc="70" dirty="0">
                <a:latin typeface="Arial"/>
                <a:ea typeface="Times New Roman"/>
                <a:cs typeface="Arial"/>
              </a:rPr>
              <a:t> </a:t>
            </a:r>
            <a:r>
              <a:rPr lang="en-GB" sz="1100" spc="-5" dirty="0">
                <a:latin typeface="Arial"/>
                <a:ea typeface="Times New Roman"/>
                <a:cs typeface="Arial"/>
              </a:rPr>
              <a:t>le</a:t>
            </a:r>
            <a:r>
              <a:rPr lang="en-GB" sz="1100" spc="-25" dirty="0">
                <a:latin typeface="Arial"/>
                <a:ea typeface="Times New Roman"/>
                <a:cs typeface="Arial"/>
              </a:rPr>
              <a:t>v</a:t>
            </a:r>
            <a:r>
              <a:rPr lang="en-GB" sz="1100" spc="-5" dirty="0">
                <a:latin typeface="Arial"/>
                <a:ea typeface="Times New Roman"/>
                <a:cs typeface="Arial"/>
              </a:rPr>
              <a:t>e</a:t>
            </a:r>
            <a:r>
              <a:rPr lang="en-GB" sz="1100" dirty="0">
                <a:latin typeface="Arial"/>
                <a:ea typeface="Times New Roman"/>
                <a:cs typeface="Arial"/>
              </a:rPr>
              <a:t>l</a:t>
            </a:r>
            <a:r>
              <a:rPr lang="en-GB" sz="1100" spc="85" dirty="0">
                <a:latin typeface="Arial"/>
                <a:ea typeface="Times New Roman"/>
                <a:cs typeface="Arial"/>
              </a:rPr>
              <a:t> </a:t>
            </a:r>
            <a:r>
              <a:rPr lang="en-GB" sz="1100" dirty="0">
                <a:latin typeface="Arial"/>
                <a:ea typeface="Times New Roman"/>
                <a:cs typeface="Arial"/>
              </a:rPr>
              <a:t>on</a:t>
            </a:r>
            <a:r>
              <a:rPr lang="en-GB" sz="1100" spc="85" dirty="0">
                <a:latin typeface="Arial"/>
                <a:ea typeface="Times New Roman"/>
                <a:cs typeface="Arial"/>
              </a:rPr>
              <a:t> </a:t>
            </a:r>
            <a:r>
              <a:rPr lang="en-GB" sz="1100" spc="-5" dirty="0">
                <a:latin typeface="Arial"/>
                <a:ea typeface="Times New Roman"/>
                <a:cs typeface="Arial"/>
              </a:rPr>
              <a:t>e</a:t>
            </a:r>
            <a:r>
              <a:rPr lang="en-GB" sz="1100" spc="5" dirty="0">
                <a:latin typeface="Arial"/>
                <a:ea typeface="Times New Roman"/>
                <a:cs typeface="Arial"/>
              </a:rPr>
              <a:t>m</a:t>
            </a:r>
            <a:r>
              <a:rPr lang="en-GB" sz="1100" spc="-5" dirty="0">
                <a:latin typeface="Arial"/>
                <a:ea typeface="Times New Roman"/>
                <a:cs typeface="Arial"/>
              </a:rPr>
              <a:t>plo</a:t>
            </a:r>
            <a:r>
              <a:rPr lang="en-GB" sz="1100" spc="-25" dirty="0">
                <a:latin typeface="Arial"/>
                <a:ea typeface="Times New Roman"/>
                <a:cs typeface="Arial"/>
              </a:rPr>
              <a:t>y</a:t>
            </a:r>
            <a:r>
              <a:rPr lang="en-GB" sz="1100" dirty="0">
                <a:latin typeface="Arial"/>
                <a:ea typeface="Times New Roman"/>
                <a:cs typeface="Arial"/>
              </a:rPr>
              <a:t>m</a:t>
            </a:r>
            <a:r>
              <a:rPr lang="en-GB" sz="1100" spc="-5" dirty="0">
                <a:latin typeface="Arial"/>
                <a:ea typeface="Times New Roman"/>
                <a:cs typeface="Arial"/>
              </a:rPr>
              <a:t>en</a:t>
            </a:r>
            <a:r>
              <a:rPr lang="en-GB" sz="1100" dirty="0">
                <a:latin typeface="Arial"/>
                <a:ea typeface="Times New Roman"/>
                <a:cs typeface="Arial"/>
              </a:rPr>
              <a:t>t</a:t>
            </a:r>
            <a:r>
              <a:rPr lang="en-GB" sz="1100" spc="95" dirty="0">
                <a:latin typeface="Arial"/>
                <a:ea typeface="Times New Roman"/>
                <a:cs typeface="Arial"/>
              </a:rPr>
              <a:t> </a:t>
            </a:r>
            <a:r>
              <a:rPr lang="en-GB" sz="1100" spc="-5" dirty="0">
                <a:latin typeface="Arial"/>
                <a:ea typeface="Times New Roman"/>
                <a:cs typeface="Arial"/>
              </a:rPr>
              <a:t>an</a:t>
            </a:r>
            <a:r>
              <a:rPr lang="en-GB" sz="1100" dirty="0">
                <a:latin typeface="Arial"/>
                <a:ea typeface="Times New Roman"/>
                <a:cs typeface="Arial"/>
              </a:rPr>
              <a:t>d</a:t>
            </a:r>
            <a:r>
              <a:rPr lang="en-GB" sz="1100" spc="75" dirty="0">
                <a:latin typeface="Arial"/>
                <a:ea typeface="Times New Roman"/>
                <a:cs typeface="Arial"/>
              </a:rPr>
              <a:t> </a:t>
            </a:r>
            <a:r>
              <a:rPr lang="en-GB" sz="1100" spc="-5" dirty="0">
                <a:latin typeface="Arial"/>
                <a:ea typeface="Times New Roman"/>
                <a:cs typeface="Arial"/>
              </a:rPr>
              <a:t>pay i</a:t>
            </a:r>
            <a:r>
              <a:rPr lang="en-GB" sz="1100" dirty="0">
                <a:latin typeface="Arial"/>
                <a:ea typeface="Times New Roman"/>
                <a:cs typeface="Arial"/>
              </a:rPr>
              <a:t>ssu</a:t>
            </a:r>
            <a:r>
              <a:rPr lang="en-GB" sz="1100" spc="-5" dirty="0">
                <a:latin typeface="Arial"/>
                <a:ea typeface="Times New Roman"/>
                <a:cs typeface="Arial"/>
              </a:rPr>
              <a:t>e</a:t>
            </a:r>
            <a:r>
              <a:rPr lang="en-GB" sz="1100" dirty="0">
                <a:latin typeface="Arial"/>
                <a:ea typeface="Times New Roman"/>
                <a:cs typeface="Arial"/>
              </a:rPr>
              <a:t>s.</a:t>
            </a:r>
            <a:endParaRPr lang="en-GB" sz="1100" dirty="0">
              <a:latin typeface="Arial"/>
              <a:ea typeface="Times New Roman"/>
              <a:cs typeface="Times New Roman"/>
            </a:endParaRPr>
          </a:p>
          <a:p>
            <a:pPr eaLnBrk="0" hangingPunct="0"/>
            <a:r>
              <a:rPr lang="en-GB" sz="1100" dirty="0">
                <a:latin typeface="Arial"/>
                <a:ea typeface="Times New Roman"/>
                <a:cs typeface="Arial"/>
              </a:rPr>
              <a:t> </a:t>
            </a:r>
            <a:endParaRPr lang="en-GB" sz="1100" dirty="0">
              <a:latin typeface="Arial"/>
              <a:ea typeface="Times New Roman"/>
              <a:cs typeface="Times New Roman"/>
            </a:endParaRPr>
          </a:p>
          <a:p>
            <a:pPr marR="286385" algn="just" eaLnBrk="0" hangingPunct="0">
              <a:spcAft>
                <a:spcPts val="0"/>
              </a:spcAft>
            </a:pPr>
            <a:r>
              <a:rPr lang="en-GB" sz="1100" spc="20" dirty="0">
                <a:latin typeface="Arial"/>
                <a:ea typeface="Times New Roman"/>
                <a:cs typeface="Arial"/>
              </a:rPr>
              <a:t>T</a:t>
            </a:r>
            <a:r>
              <a:rPr lang="en-GB" sz="1100" spc="-5" dirty="0">
                <a:latin typeface="Arial"/>
                <a:ea typeface="Times New Roman"/>
                <a:cs typeface="Arial"/>
              </a:rPr>
              <a:t>h</a:t>
            </a:r>
            <a:r>
              <a:rPr lang="en-GB" sz="1100" dirty="0">
                <a:latin typeface="Arial"/>
                <a:ea typeface="Times New Roman"/>
                <a:cs typeface="Arial"/>
              </a:rPr>
              <a:t>e</a:t>
            </a:r>
            <a:r>
              <a:rPr lang="en-GB" sz="1100" spc="100" dirty="0">
                <a:latin typeface="Arial"/>
                <a:ea typeface="Times New Roman"/>
                <a:cs typeface="Arial"/>
              </a:rPr>
              <a:t> </a:t>
            </a:r>
            <a:r>
              <a:rPr lang="en-GB" sz="1100" spc="-5" dirty="0">
                <a:latin typeface="Arial"/>
                <a:ea typeface="Times New Roman"/>
                <a:cs typeface="Arial"/>
              </a:rPr>
              <a:t>le</a:t>
            </a:r>
            <a:r>
              <a:rPr lang="en-GB" sz="1100" spc="-25" dirty="0">
                <a:latin typeface="Arial"/>
                <a:ea typeface="Times New Roman"/>
                <a:cs typeface="Arial"/>
              </a:rPr>
              <a:t>v</a:t>
            </a:r>
            <a:r>
              <a:rPr lang="en-GB" sz="1100" dirty="0">
                <a:latin typeface="Arial"/>
                <a:ea typeface="Times New Roman"/>
                <a:cs typeface="Arial"/>
              </a:rPr>
              <a:t>el</a:t>
            </a:r>
            <a:r>
              <a:rPr lang="en-GB" sz="1100" spc="95" dirty="0">
                <a:latin typeface="Arial"/>
                <a:ea typeface="Times New Roman"/>
                <a:cs typeface="Arial"/>
              </a:rPr>
              <a:t> </a:t>
            </a:r>
            <a:r>
              <a:rPr lang="en-GB" sz="1100" spc="-15" dirty="0">
                <a:latin typeface="Arial"/>
                <a:ea typeface="Times New Roman"/>
                <a:cs typeface="Arial"/>
              </a:rPr>
              <a:t>o</a:t>
            </a:r>
            <a:r>
              <a:rPr lang="en-GB" sz="1100" dirty="0">
                <a:latin typeface="Arial"/>
                <a:ea typeface="Times New Roman"/>
                <a:cs typeface="Arial"/>
              </a:rPr>
              <a:t>f</a:t>
            </a:r>
            <a:r>
              <a:rPr lang="en-GB" sz="1100" spc="130" dirty="0">
                <a:latin typeface="Arial"/>
                <a:ea typeface="Times New Roman"/>
                <a:cs typeface="Arial"/>
              </a:rPr>
              <a:t> </a:t>
            </a:r>
            <a:r>
              <a:rPr lang="en-GB" sz="1100" dirty="0">
                <a:latin typeface="Arial"/>
                <a:ea typeface="Times New Roman"/>
                <a:cs typeface="Arial"/>
              </a:rPr>
              <a:t>r</a:t>
            </a:r>
            <a:r>
              <a:rPr lang="en-GB" sz="1100" spc="-15" dirty="0">
                <a:latin typeface="Arial"/>
                <a:ea typeface="Times New Roman"/>
                <a:cs typeface="Arial"/>
              </a:rPr>
              <a:t>e</a:t>
            </a:r>
            <a:r>
              <a:rPr lang="en-GB" sz="1100" dirty="0">
                <a:latin typeface="Arial"/>
                <a:ea typeface="Times New Roman"/>
                <a:cs typeface="Arial"/>
              </a:rPr>
              <a:t>m</a:t>
            </a:r>
            <a:r>
              <a:rPr lang="en-GB" sz="1100" spc="-5" dirty="0">
                <a:latin typeface="Arial"/>
                <a:ea typeface="Times New Roman"/>
                <a:cs typeface="Arial"/>
              </a:rPr>
              <a:t>une</a:t>
            </a:r>
            <a:r>
              <a:rPr lang="en-GB" sz="1100" spc="-10" dirty="0">
                <a:latin typeface="Arial"/>
                <a:ea typeface="Times New Roman"/>
                <a:cs typeface="Arial"/>
              </a:rPr>
              <a:t>r</a:t>
            </a:r>
            <a:r>
              <a:rPr lang="en-GB" sz="1100" spc="-15" dirty="0">
                <a:latin typeface="Arial"/>
                <a:ea typeface="Times New Roman"/>
                <a:cs typeface="Arial"/>
              </a:rPr>
              <a:t>a</a:t>
            </a:r>
            <a:r>
              <a:rPr lang="en-GB" sz="1100" spc="5" dirty="0">
                <a:latin typeface="Arial"/>
                <a:ea typeface="Times New Roman"/>
                <a:cs typeface="Arial"/>
              </a:rPr>
              <a:t>t</a:t>
            </a:r>
            <a:r>
              <a:rPr lang="en-GB" sz="1100" spc="-5" dirty="0">
                <a:latin typeface="Arial"/>
                <a:ea typeface="Times New Roman"/>
                <a:cs typeface="Arial"/>
              </a:rPr>
              <a:t>i</a:t>
            </a:r>
            <a:r>
              <a:rPr lang="en-GB" sz="1100" spc="-15" dirty="0">
                <a:latin typeface="Arial"/>
                <a:ea typeface="Times New Roman"/>
                <a:cs typeface="Arial"/>
              </a:rPr>
              <a:t>o</a:t>
            </a:r>
            <a:r>
              <a:rPr lang="en-GB" sz="1100" dirty="0">
                <a:latin typeface="Arial"/>
                <a:ea typeface="Times New Roman"/>
                <a:cs typeface="Arial"/>
              </a:rPr>
              <a:t>n</a:t>
            </a:r>
            <a:r>
              <a:rPr lang="en-GB" sz="1100" spc="100" dirty="0">
                <a:latin typeface="Arial"/>
                <a:ea typeface="Times New Roman"/>
                <a:cs typeface="Arial"/>
              </a:rPr>
              <a:t> </a:t>
            </a:r>
            <a:r>
              <a:rPr lang="en-GB" sz="1100" spc="-5" dirty="0">
                <a:latin typeface="Arial"/>
                <a:ea typeface="Times New Roman"/>
                <a:cs typeface="Arial"/>
              </a:rPr>
              <a:t>i</a:t>
            </a:r>
            <a:r>
              <a:rPr lang="en-GB" sz="1100" dirty="0">
                <a:latin typeface="Arial"/>
                <a:ea typeface="Times New Roman"/>
                <a:cs typeface="Arial"/>
              </a:rPr>
              <a:t>s</a:t>
            </a:r>
            <a:r>
              <a:rPr lang="en-GB" sz="1100" spc="110" dirty="0">
                <a:latin typeface="Arial"/>
                <a:ea typeface="Times New Roman"/>
                <a:cs typeface="Arial"/>
              </a:rPr>
              <a:t> </a:t>
            </a:r>
            <a:r>
              <a:rPr lang="en-GB" sz="1100" spc="-5" dirty="0">
                <a:latin typeface="Arial"/>
                <a:ea typeface="Times New Roman"/>
                <a:cs typeface="Arial"/>
              </a:rPr>
              <a:t>de</a:t>
            </a:r>
            <a:r>
              <a:rPr lang="en-GB" sz="1100" spc="5" dirty="0">
                <a:latin typeface="Arial"/>
                <a:ea typeface="Times New Roman"/>
                <a:cs typeface="Arial"/>
              </a:rPr>
              <a:t>t</a:t>
            </a:r>
            <a:r>
              <a:rPr lang="en-GB" sz="1100" spc="-5" dirty="0">
                <a:latin typeface="Arial"/>
                <a:ea typeface="Times New Roman"/>
                <a:cs typeface="Arial"/>
              </a:rPr>
              <a:t>e</a:t>
            </a:r>
            <a:r>
              <a:rPr lang="en-GB" sz="1100" spc="-10" dirty="0">
                <a:latin typeface="Arial"/>
                <a:ea typeface="Times New Roman"/>
                <a:cs typeface="Arial"/>
              </a:rPr>
              <a:t>r</a:t>
            </a:r>
            <a:r>
              <a:rPr lang="en-GB" sz="1100" dirty="0">
                <a:latin typeface="Arial"/>
                <a:ea typeface="Times New Roman"/>
                <a:cs typeface="Arial"/>
              </a:rPr>
              <a:t>m</a:t>
            </a:r>
            <a:r>
              <a:rPr lang="en-GB" sz="1100" spc="-5" dirty="0">
                <a:latin typeface="Arial"/>
                <a:ea typeface="Times New Roman"/>
                <a:cs typeface="Arial"/>
              </a:rPr>
              <a:t>ine</a:t>
            </a:r>
            <a:r>
              <a:rPr lang="en-GB" sz="1100" dirty="0">
                <a:latin typeface="Arial"/>
                <a:ea typeface="Times New Roman"/>
                <a:cs typeface="Arial"/>
              </a:rPr>
              <a:t>d</a:t>
            </a:r>
            <a:r>
              <a:rPr lang="en-GB" sz="1100" spc="100" dirty="0">
                <a:latin typeface="Arial"/>
                <a:ea typeface="Times New Roman"/>
                <a:cs typeface="Arial"/>
              </a:rPr>
              <a:t> </a:t>
            </a:r>
            <a:r>
              <a:rPr lang="en-GB" sz="1100" spc="-5" dirty="0">
                <a:latin typeface="Arial"/>
                <a:ea typeface="Times New Roman"/>
                <a:cs typeface="Arial"/>
              </a:rPr>
              <a:t>a</a:t>
            </a:r>
            <a:r>
              <a:rPr lang="en-GB" sz="1100" dirty="0">
                <a:latin typeface="Arial"/>
                <a:ea typeface="Times New Roman"/>
                <a:cs typeface="Arial"/>
              </a:rPr>
              <a:t>s</a:t>
            </a:r>
            <a:r>
              <a:rPr lang="en-GB" sz="1100" spc="100" dirty="0">
                <a:latin typeface="Arial"/>
                <a:ea typeface="Times New Roman"/>
                <a:cs typeface="Arial"/>
              </a:rPr>
              <a:t> </a:t>
            </a:r>
            <a:r>
              <a:rPr lang="en-GB" sz="1100" dirty="0">
                <a:latin typeface="Arial"/>
                <a:ea typeface="Times New Roman"/>
                <a:cs typeface="Arial"/>
              </a:rPr>
              <a:t>s</a:t>
            </a:r>
            <a:r>
              <a:rPr lang="en-GB" sz="1100" spc="-30" dirty="0">
                <a:latin typeface="Arial"/>
                <a:ea typeface="Times New Roman"/>
                <a:cs typeface="Arial"/>
              </a:rPr>
              <a:t>e</a:t>
            </a:r>
            <a:r>
              <a:rPr lang="en-GB" sz="1100" dirty="0">
                <a:latin typeface="Arial"/>
                <a:ea typeface="Times New Roman"/>
                <a:cs typeface="Arial"/>
              </a:rPr>
              <a:t>t</a:t>
            </a:r>
            <a:r>
              <a:rPr lang="en-GB" sz="1100" spc="115" dirty="0">
                <a:latin typeface="Arial"/>
                <a:ea typeface="Times New Roman"/>
                <a:cs typeface="Arial"/>
              </a:rPr>
              <a:t> </a:t>
            </a:r>
            <a:r>
              <a:rPr lang="en-GB" sz="1100" spc="-30" dirty="0">
                <a:latin typeface="Arial"/>
                <a:ea typeface="Times New Roman"/>
                <a:cs typeface="Arial"/>
              </a:rPr>
              <a:t>o</a:t>
            </a:r>
            <a:r>
              <a:rPr lang="en-GB" sz="1100" spc="-5" dirty="0">
                <a:latin typeface="Arial"/>
                <a:ea typeface="Times New Roman"/>
                <a:cs typeface="Arial"/>
              </a:rPr>
              <a:t>u</a:t>
            </a:r>
            <a:r>
              <a:rPr lang="en-GB" sz="1100" dirty="0">
                <a:latin typeface="Arial"/>
                <a:ea typeface="Times New Roman"/>
                <a:cs typeface="Arial"/>
              </a:rPr>
              <a:t>t</a:t>
            </a:r>
            <a:r>
              <a:rPr lang="en-GB" sz="1100" spc="120" dirty="0">
                <a:latin typeface="Arial"/>
                <a:ea typeface="Times New Roman"/>
                <a:cs typeface="Arial"/>
              </a:rPr>
              <a:t> </a:t>
            </a:r>
            <a:r>
              <a:rPr lang="en-GB" sz="1100" spc="-5" dirty="0">
                <a:latin typeface="Arial"/>
                <a:ea typeface="Times New Roman"/>
                <a:cs typeface="Arial"/>
              </a:rPr>
              <a:t>abo</a:t>
            </a:r>
            <a:r>
              <a:rPr lang="en-GB" sz="1100" spc="-25" dirty="0">
                <a:latin typeface="Arial"/>
                <a:ea typeface="Times New Roman"/>
                <a:cs typeface="Arial"/>
              </a:rPr>
              <a:t>v</a:t>
            </a:r>
            <a:r>
              <a:rPr lang="en-GB" sz="1100" spc="-5" dirty="0">
                <a:latin typeface="Arial"/>
                <a:ea typeface="Times New Roman"/>
                <a:cs typeface="Arial"/>
              </a:rPr>
              <a:t>e</a:t>
            </a:r>
            <a:r>
              <a:rPr lang="en-GB" sz="1100" dirty="0">
                <a:latin typeface="Arial"/>
                <a:ea typeface="Times New Roman"/>
                <a:cs typeface="Arial"/>
              </a:rPr>
              <a:t>.</a:t>
            </a:r>
            <a:r>
              <a:rPr lang="en-GB" sz="1100" spc="115" dirty="0">
                <a:latin typeface="Arial"/>
                <a:ea typeface="Times New Roman"/>
                <a:cs typeface="Arial"/>
              </a:rPr>
              <a:t> </a:t>
            </a:r>
            <a:r>
              <a:rPr lang="en-GB" sz="1100" spc="5" dirty="0">
                <a:latin typeface="Arial"/>
                <a:ea typeface="Times New Roman"/>
                <a:cs typeface="Arial"/>
              </a:rPr>
              <a:t>Ot</a:t>
            </a:r>
            <a:r>
              <a:rPr lang="en-GB" sz="1100" spc="-15" dirty="0">
                <a:latin typeface="Arial"/>
                <a:ea typeface="Times New Roman"/>
                <a:cs typeface="Arial"/>
              </a:rPr>
              <a:t>h</a:t>
            </a:r>
            <a:r>
              <a:rPr lang="en-GB" sz="1100" dirty="0">
                <a:latin typeface="Arial"/>
                <a:ea typeface="Times New Roman"/>
                <a:cs typeface="Arial"/>
              </a:rPr>
              <a:t>er</a:t>
            </a:r>
            <a:r>
              <a:rPr lang="en-GB" sz="1100" spc="105" dirty="0">
                <a:latin typeface="Arial"/>
                <a:ea typeface="Times New Roman"/>
                <a:cs typeface="Arial"/>
              </a:rPr>
              <a:t> </a:t>
            </a:r>
            <a:r>
              <a:rPr lang="en-GB" sz="1100" spc="5" dirty="0">
                <a:latin typeface="Arial"/>
                <a:ea typeface="Times New Roman"/>
                <a:cs typeface="Arial"/>
              </a:rPr>
              <a:t>t</a:t>
            </a:r>
            <a:r>
              <a:rPr lang="en-GB" sz="1100" spc="-5" dirty="0">
                <a:latin typeface="Arial"/>
                <a:ea typeface="Times New Roman"/>
                <a:cs typeface="Arial"/>
              </a:rPr>
              <a:t>ha</a:t>
            </a:r>
            <a:r>
              <a:rPr lang="en-GB" sz="1100" dirty="0">
                <a:latin typeface="Arial"/>
                <a:ea typeface="Times New Roman"/>
                <a:cs typeface="Arial"/>
              </a:rPr>
              <a:t>n</a:t>
            </a:r>
            <a:r>
              <a:rPr lang="en-GB" sz="1100" spc="100" dirty="0">
                <a:latin typeface="Arial"/>
                <a:ea typeface="Times New Roman"/>
                <a:cs typeface="Arial"/>
              </a:rPr>
              <a:t> </a:t>
            </a:r>
            <a:r>
              <a:rPr lang="en-GB" sz="1100" spc="-5" dirty="0">
                <a:latin typeface="Arial"/>
                <a:ea typeface="Times New Roman"/>
                <a:cs typeface="Arial"/>
              </a:rPr>
              <a:t>al</a:t>
            </a:r>
            <a:r>
              <a:rPr lang="en-GB" sz="1100" spc="-20" dirty="0">
                <a:latin typeface="Arial"/>
                <a:ea typeface="Times New Roman"/>
                <a:cs typeface="Arial"/>
              </a:rPr>
              <a:t>l</a:t>
            </a:r>
            <a:r>
              <a:rPr lang="en-GB" sz="1100" spc="-15" dirty="0">
                <a:latin typeface="Arial"/>
                <a:ea typeface="Times New Roman"/>
                <a:cs typeface="Arial"/>
              </a:rPr>
              <a:t>o</a:t>
            </a:r>
            <a:r>
              <a:rPr lang="en-GB" sz="1100" spc="-30" dirty="0">
                <a:latin typeface="Arial"/>
                <a:ea typeface="Times New Roman"/>
                <a:cs typeface="Arial"/>
              </a:rPr>
              <a:t>w</a:t>
            </a:r>
            <a:r>
              <a:rPr lang="en-GB" sz="1100" spc="-5" dirty="0">
                <a:latin typeface="Arial"/>
                <a:ea typeface="Times New Roman"/>
                <a:cs typeface="Arial"/>
              </a:rPr>
              <a:t>a</a:t>
            </a:r>
            <a:r>
              <a:rPr lang="en-GB" sz="1100" spc="10" dirty="0">
                <a:latin typeface="Arial"/>
                <a:ea typeface="Times New Roman"/>
                <a:cs typeface="Arial"/>
              </a:rPr>
              <a:t>b</a:t>
            </a:r>
            <a:r>
              <a:rPr lang="en-GB" sz="1100" spc="-5" dirty="0">
                <a:latin typeface="Arial"/>
                <a:ea typeface="Times New Roman"/>
                <a:cs typeface="Arial"/>
              </a:rPr>
              <a:t>l</a:t>
            </a:r>
            <a:r>
              <a:rPr lang="en-GB" sz="1100" dirty="0">
                <a:latin typeface="Arial"/>
                <a:ea typeface="Times New Roman"/>
                <a:cs typeface="Arial"/>
              </a:rPr>
              <a:t>e</a:t>
            </a:r>
            <a:r>
              <a:rPr lang="en-GB" sz="1100" spc="100" dirty="0">
                <a:latin typeface="Arial"/>
                <a:ea typeface="Times New Roman"/>
                <a:cs typeface="Arial"/>
              </a:rPr>
              <a:t> </a:t>
            </a:r>
            <a:r>
              <a:rPr lang="en-GB" sz="1100" spc="-5" dirty="0">
                <a:latin typeface="Arial"/>
                <a:ea typeface="Times New Roman"/>
                <a:cs typeface="Arial"/>
              </a:rPr>
              <a:t>ou</a:t>
            </a:r>
            <a:r>
              <a:rPr lang="en-GB" sz="1100" dirty="0">
                <a:latin typeface="Arial"/>
                <a:ea typeface="Times New Roman"/>
                <a:cs typeface="Arial"/>
              </a:rPr>
              <a:t>t</a:t>
            </a:r>
            <a:r>
              <a:rPr lang="en-GB" sz="1100" spc="115" dirty="0">
                <a:latin typeface="Arial"/>
                <a:ea typeface="Times New Roman"/>
                <a:cs typeface="Arial"/>
              </a:rPr>
              <a:t> </a:t>
            </a:r>
            <a:r>
              <a:rPr lang="en-GB" sz="1100" spc="-30" dirty="0">
                <a:latin typeface="Arial"/>
                <a:ea typeface="Times New Roman"/>
                <a:cs typeface="Arial"/>
              </a:rPr>
              <a:t>o</a:t>
            </a:r>
            <a:r>
              <a:rPr lang="en-GB" sz="1100" dirty="0">
                <a:latin typeface="Arial"/>
                <a:ea typeface="Times New Roman"/>
                <a:cs typeface="Arial"/>
              </a:rPr>
              <a:t>f</a:t>
            </a:r>
            <a:r>
              <a:rPr lang="en-GB" sz="1100" spc="140" dirty="0">
                <a:latin typeface="Arial"/>
                <a:ea typeface="Times New Roman"/>
                <a:cs typeface="Arial"/>
              </a:rPr>
              <a:t> </a:t>
            </a:r>
            <a:r>
              <a:rPr lang="en-GB" sz="1100" spc="-5" dirty="0">
                <a:latin typeface="Arial"/>
                <a:ea typeface="Times New Roman"/>
                <a:cs typeface="Arial"/>
              </a:rPr>
              <a:t>po</a:t>
            </a:r>
            <a:r>
              <a:rPr lang="en-GB" sz="1100" spc="-25" dirty="0">
                <a:latin typeface="Arial"/>
                <a:ea typeface="Times New Roman"/>
                <a:cs typeface="Arial"/>
              </a:rPr>
              <a:t>c</a:t>
            </a:r>
            <a:r>
              <a:rPr lang="en-GB" sz="1100" spc="10" dirty="0">
                <a:latin typeface="Arial"/>
                <a:ea typeface="Times New Roman"/>
                <a:cs typeface="Arial"/>
              </a:rPr>
              <a:t>k</a:t>
            </a:r>
            <a:r>
              <a:rPr lang="en-GB" sz="1100" spc="-30" dirty="0">
                <a:latin typeface="Arial"/>
                <a:ea typeface="Times New Roman"/>
                <a:cs typeface="Arial"/>
              </a:rPr>
              <a:t>e</a:t>
            </a:r>
            <a:r>
              <a:rPr lang="en-GB" sz="1100" dirty="0">
                <a:latin typeface="Arial"/>
                <a:ea typeface="Times New Roman"/>
                <a:cs typeface="Arial"/>
              </a:rPr>
              <a:t>t e</a:t>
            </a:r>
            <a:r>
              <a:rPr lang="en-GB" sz="1100" spc="-25" dirty="0">
                <a:latin typeface="Arial"/>
                <a:ea typeface="Times New Roman"/>
                <a:cs typeface="Arial"/>
              </a:rPr>
              <a:t>x</a:t>
            </a:r>
            <a:r>
              <a:rPr lang="en-GB" sz="1100" dirty="0">
                <a:latin typeface="Arial"/>
                <a:ea typeface="Times New Roman"/>
                <a:cs typeface="Arial"/>
              </a:rPr>
              <a:t>p</a:t>
            </a:r>
            <a:r>
              <a:rPr lang="en-GB" sz="1100" spc="-5" dirty="0">
                <a:latin typeface="Arial"/>
                <a:ea typeface="Times New Roman"/>
                <a:cs typeface="Arial"/>
              </a:rPr>
              <a:t>e</a:t>
            </a:r>
            <a:r>
              <a:rPr lang="en-GB" sz="1100" dirty="0">
                <a:latin typeface="Arial"/>
                <a:ea typeface="Times New Roman"/>
                <a:cs typeface="Arial"/>
              </a:rPr>
              <a:t>ns</a:t>
            </a:r>
            <a:r>
              <a:rPr lang="en-GB" sz="1100" spc="-5" dirty="0">
                <a:latin typeface="Arial"/>
                <a:ea typeface="Times New Roman"/>
                <a:cs typeface="Arial"/>
              </a:rPr>
              <a:t>e</a:t>
            </a:r>
            <a:r>
              <a:rPr lang="en-GB" sz="1100" dirty="0">
                <a:latin typeface="Arial"/>
                <a:ea typeface="Times New Roman"/>
                <a:cs typeface="Arial"/>
              </a:rPr>
              <a:t>s,</a:t>
            </a:r>
            <a:r>
              <a:rPr lang="en-GB" sz="1100" spc="305" dirty="0">
                <a:latin typeface="Arial"/>
                <a:ea typeface="Times New Roman"/>
                <a:cs typeface="Arial"/>
              </a:rPr>
              <a:t> </a:t>
            </a:r>
            <a:r>
              <a:rPr lang="en-GB" sz="1100" spc="5" dirty="0">
                <a:latin typeface="Arial"/>
                <a:ea typeface="Times New Roman"/>
                <a:cs typeface="Arial"/>
              </a:rPr>
              <a:t>t</a:t>
            </a:r>
            <a:r>
              <a:rPr lang="en-GB" sz="1100" spc="-5" dirty="0">
                <a:latin typeface="Arial"/>
                <a:ea typeface="Times New Roman"/>
                <a:cs typeface="Arial"/>
              </a:rPr>
              <a:t>h</a:t>
            </a:r>
            <a:r>
              <a:rPr lang="en-GB" sz="1100" dirty="0">
                <a:latin typeface="Arial"/>
                <a:ea typeface="Times New Roman"/>
                <a:cs typeface="Arial"/>
              </a:rPr>
              <a:t>e</a:t>
            </a:r>
            <a:r>
              <a:rPr lang="en-GB" sz="1100" spc="290" dirty="0">
                <a:latin typeface="Arial"/>
                <a:ea typeface="Times New Roman"/>
                <a:cs typeface="Arial"/>
              </a:rPr>
              <a:t> </a:t>
            </a:r>
            <a:r>
              <a:rPr lang="en-GB" sz="1100" spc="-5" dirty="0">
                <a:latin typeface="Arial"/>
                <a:ea typeface="Times New Roman"/>
                <a:cs typeface="Arial"/>
              </a:rPr>
              <a:t>Coun</a:t>
            </a:r>
            <a:r>
              <a:rPr lang="en-GB" sz="1100" dirty="0">
                <a:latin typeface="Arial"/>
                <a:ea typeface="Times New Roman"/>
                <a:cs typeface="Arial"/>
              </a:rPr>
              <a:t>c</a:t>
            </a:r>
            <a:r>
              <a:rPr lang="en-GB" sz="1100" spc="-5" dirty="0">
                <a:latin typeface="Arial"/>
                <a:ea typeface="Times New Roman"/>
                <a:cs typeface="Arial"/>
              </a:rPr>
              <a:t>i</a:t>
            </a:r>
            <a:r>
              <a:rPr lang="en-GB" sz="1100" dirty="0">
                <a:latin typeface="Arial"/>
                <a:ea typeface="Times New Roman"/>
                <a:cs typeface="Arial"/>
              </a:rPr>
              <a:t>l</a:t>
            </a:r>
            <a:r>
              <a:rPr lang="en-GB" sz="1100" spc="5" dirty="0">
                <a:latin typeface="Arial"/>
                <a:ea typeface="Times New Roman"/>
                <a:cs typeface="Arial"/>
              </a:rPr>
              <a:t> </a:t>
            </a:r>
            <a:r>
              <a:rPr lang="en-GB" sz="1100" spc="-5" dirty="0">
                <a:latin typeface="Arial"/>
                <a:ea typeface="Times New Roman"/>
                <a:cs typeface="Arial"/>
              </a:rPr>
              <a:t>doe</a:t>
            </a:r>
            <a:r>
              <a:rPr lang="en-GB" sz="1100" dirty="0">
                <a:latin typeface="Arial"/>
                <a:ea typeface="Times New Roman"/>
                <a:cs typeface="Arial"/>
              </a:rPr>
              <a:t>s </a:t>
            </a:r>
            <a:r>
              <a:rPr lang="en-GB" sz="1100" spc="-5" dirty="0">
                <a:latin typeface="Arial"/>
                <a:ea typeface="Times New Roman"/>
                <a:cs typeface="Arial"/>
              </a:rPr>
              <a:t>no</a:t>
            </a:r>
            <a:r>
              <a:rPr lang="en-GB" sz="1100" dirty="0">
                <a:latin typeface="Arial"/>
                <a:ea typeface="Times New Roman"/>
                <a:cs typeface="Arial"/>
              </a:rPr>
              <a:t>t</a:t>
            </a:r>
            <a:r>
              <a:rPr lang="en-GB" sz="1100" spc="5" dirty="0">
                <a:latin typeface="Arial"/>
                <a:ea typeface="Times New Roman"/>
                <a:cs typeface="Arial"/>
              </a:rPr>
              <a:t> </a:t>
            </a:r>
            <a:r>
              <a:rPr lang="en-GB" sz="1100" dirty="0">
                <a:latin typeface="Arial"/>
                <a:ea typeface="Times New Roman"/>
                <a:cs typeface="Arial"/>
              </a:rPr>
              <a:t>m</a:t>
            </a:r>
            <a:r>
              <a:rPr lang="en-GB" sz="1100" spc="-30" dirty="0">
                <a:latin typeface="Arial"/>
                <a:ea typeface="Times New Roman"/>
                <a:cs typeface="Arial"/>
              </a:rPr>
              <a:t>a</a:t>
            </a:r>
            <a:r>
              <a:rPr lang="en-GB" sz="1100" spc="10" dirty="0">
                <a:latin typeface="Arial"/>
                <a:ea typeface="Times New Roman"/>
                <a:cs typeface="Arial"/>
              </a:rPr>
              <a:t>k</a:t>
            </a:r>
            <a:r>
              <a:rPr lang="en-GB" sz="1100" dirty="0">
                <a:latin typeface="Arial"/>
                <a:ea typeface="Times New Roman"/>
                <a:cs typeface="Arial"/>
              </a:rPr>
              <a:t>e</a:t>
            </a:r>
            <a:r>
              <a:rPr lang="en-GB" sz="1100" spc="290" dirty="0">
                <a:latin typeface="Arial"/>
                <a:ea typeface="Times New Roman"/>
                <a:cs typeface="Arial"/>
              </a:rPr>
              <a:t> </a:t>
            </a:r>
            <a:r>
              <a:rPr lang="en-GB" sz="1100" spc="-15" dirty="0">
                <a:latin typeface="Arial"/>
                <a:ea typeface="Times New Roman"/>
                <a:cs typeface="Arial"/>
              </a:rPr>
              <a:t>o</a:t>
            </a:r>
            <a:r>
              <a:rPr lang="en-GB" sz="1100" spc="5" dirty="0">
                <a:latin typeface="Arial"/>
                <a:ea typeface="Times New Roman"/>
                <a:cs typeface="Arial"/>
              </a:rPr>
              <a:t>t</a:t>
            </a:r>
            <a:r>
              <a:rPr lang="en-GB" sz="1100" spc="-5" dirty="0">
                <a:latin typeface="Arial"/>
                <a:ea typeface="Times New Roman"/>
                <a:cs typeface="Arial"/>
              </a:rPr>
              <a:t>he</a:t>
            </a:r>
            <a:r>
              <a:rPr lang="en-GB" sz="1100" dirty="0">
                <a:latin typeface="Arial"/>
                <a:ea typeface="Times New Roman"/>
                <a:cs typeface="Arial"/>
              </a:rPr>
              <a:t>r </a:t>
            </a:r>
            <a:r>
              <a:rPr lang="en-GB" sz="1100" spc="-30" dirty="0">
                <a:latin typeface="Arial"/>
                <a:ea typeface="Times New Roman"/>
                <a:cs typeface="Arial"/>
              </a:rPr>
              <a:t>p</a:t>
            </a:r>
            <a:r>
              <a:rPr lang="en-GB" sz="1100" spc="-5" dirty="0">
                <a:latin typeface="Arial"/>
                <a:ea typeface="Times New Roman"/>
                <a:cs typeface="Arial"/>
              </a:rPr>
              <a:t>a</a:t>
            </a:r>
            <a:r>
              <a:rPr lang="en-GB" sz="1100" spc="-25" dirty="0">
                <a:latin typeface="Arial"/>
                <a:ea typeface="Times New Roman"/>
                <a:cs typeface="Arial"/>
              </a:rPr>
              <a:t>y</a:t>
            </a:r>
            <a:r>
              <a:rPr lang="en-GB" sz="1100" dirty="0">
                <a:latin typeface="Arial"/>
                <a:ea typeface="Times New Roman"/>
                <a:cs typeface="Arial"/>
              </a:rPr>
              <a:t>m</a:t>
            </a:r>
            <a:r>
              <a:rPr lang="en-GB" sz="1100" spc="-5" dirty="0">
                <a:latin typeface="Arial"/>
                <a:ea typeface="Times New Roman"/>
                <a:cs typeface="Arial"/>
              </a:rPr>
              <a:t>en</a:t>
            </a:r>
            <a:r>
              <a:rPr lang="en-GB" sz="1100" spc="5" dirty="0">
                <a:latin typeface="Arial"/>
                <a:ea typeface="Times New Roman"/>
                <a:cs typeface="Arial"/>
              </a:rPr>
              <a:t>t</a:t>
            </a:r>
            <a:r>
              <a:rPr lang="en-GB" sz="1100" dirty="0">
                <a:latin typeface="Arial"/>
                <a:ea typeface="Times New Roman"/>
                <a:cs typeface="Arial"/>
              </a:rPr>
              <a:t>s to</a:t>
            </a:r>
            <a:r>
              <a:rPr lang="en-GB" sz="1100" spc="290" dirty="0">
                <a:latin typeface="Arial"/>
                <a:ea typeface="Times New Roman"/>
                <a:cs typeface="Arial"/>
              </a:rPr>
              <a:t> </a:t>
            </a:r>
            <a:r>
              <a:rPr lang="en-GB" sz="1100" spc="-5" dirty="0">
                <a:latin typeface="Arial"/>
                <a:ea typeface="Times New Roman"/>
                <a:cs typeface="Arial"/>
              </a:rPr>
              <a:t>Senio</a:t>
            </a:r>
            <a:r>
              <a:rPr lang="en-GB" sz="1100" dirty="0">
                <a:latin typeface="Arial"/>
                <a:ea typeface="Times New Roman"/>
                <a:cs typeface="Arial"/>
              </a:rPr>
              <a:t>r </a:t>
            </a:r>
            <a:r>
              <a:rPr lang="en-GB" sz="1100" spc="-45" dirty="0">
                <a:latin typeface="Arial"/>
                <a:ea typeface="Times New Roman"/>
                <a:cs typeface="Arial"/>
              </a:rPr>
              <a:t>M</a:t>
            </a:r>
            <a:r>
              <a:rPr lang="en-GB" sz="1100" spc="-5" dirty="0">
                <a:latin typeface="Arial"/>
                <a:ea typeface="Times New Roman"/>
                <a:cs typeface="Arial"/>
              </a:rPr>
              <a:t>a</a:t>
            </a:r>
            <a:r>
              <a:rPr lang="en-GB" sz="1100" spc="20" dirty="0">
                <a:latin typeface="Arial"/>
                <a:ea typeface="Times New Roman"/>
                <a:cs typeface="Arial"/>
              </a:rPr>
              <a:t>n</a:t>
            </a:r>
            <a:r>
              <a:rPr lang="en-GB" sz="1100" spc="-5" dirty="0">
                <a:latin typeface="Arial"/>
                <a:ea typeface="Times New Roman"/>
                <a:cs typeface="Arial"/>
              </a:rPr>
              <a:t>a</a:t>
            </a:r>
            <a:r>
              <a:rPr lang="en-GB" sz="1100" spc="25" dirty="0">
                <a:latin typeface="Arial"/>
                <a:ea typeface="Times New Roman"/>
                <a:cs typeface="Arial"/>
              </a:rPr>
              <a:t>g</a:t>
            </a:r>
            <a:r>
              <a:rPr lang="en-GB" sz="1100" spc="-30" dirty="0">
                <a:latin typeface="Arial"/>
                <a:ea typeface="Times New Roman"/>
                <a:cs typeface="Arial"/>
              </a:rPr>
              <a:t>e</a:t>
            </a:r>
            <a:r>
              <a:rPr lang="en-GB" sz="1100" dirty="0">
                <a:latin typeface="Arial"/>
                <a:ea typeface="Times New Roman"/>
                <a:cs typeface="Arial"/>
              </a:rPr>
              <a:t>rs </a:t>
            </a:r>
            <a:r>
              <a:rPr lang="en-GB" sz="1100" spc="-5" dirty="0">
                <a:latin typeface="Arial"/>
                <a:ea typeface="Times New Roman"/>
                <a:cs typeface="Arial"/>
              </a:rPr>
              <a:t>i</a:t>
            </a:r>
            <a:r>
              <a:rPr lang="en-GB" sz="1100" dirty="0">
                <a:latin typeface="Arial"/>
                <a:ea typeface="Times New Roman"/>
                <a:cs typeface="Arial"/>
              </a:rPr>
              <a:t>n</a:t>
            </a:r>
            <a:r>
              <a:rPr lang="en-GB" sz="1100" spc="290" dirty="0">
                <a:latin typeface="Arial"/>
                <a:ea typeface="Times New Roman"/>
                <a:cs typeface="Arial"/>
              </a:rPr>
              <a:t> </a:t>
            </a:r>
            <a:r>
              <a:rPr lang="en-GB" sz="1100" spc="-5" dirty="0">
                <a:latin typeface="Arial"/>
                <a:ea typeface="Times New Roman"/>
                <a:cs typeface="Arial"/>
              </a:rPr>
              <a:t>addi</a:t>
            </a:r>
            <a:r>
              <a:rPr lang="en-GB" sz="1100" spc="5" dirty="0">
                <a:latin typeface="Arial"/>
                <a:ea typeface="Times New Roman"/>
                <a:cs typeface="Arial"/>
              </a:rPr>
              <a:t>t</a:t>
            </a:r>
            <a:r>
              <a:rPr lang="en-GB" sz="1100" spc="-10" dirty="0">
                <a:latin typeface="Arial"/>
                <a:ea typeface="Times New Roman"/>
                <a:cs typeface="Arial"/>
              </a:rPr>
              <a:t>i</a:t>
            </a:r>
            <a:r>
              <a:rPr lang="en-GB" sz="1100" spc="-5" dirty="0">
                <a:latin typeface="Arial"/>
                <a:ea typeface="Times New Roman"/>
                <a:cs typeface="Arial"/>
              </a:rPr>
              <a:t>o</a:t>
            </a:r>
            <a:r>
              <a:rPr lang="en-GB" sz="1100" dirty="0">
                <a:latin typeface="Arial"/>
                <a:ea typeface="Times New Roman"/>
                <a:cs typeface="Arial"/>
              </a:rPr>
              <a:t>n </a:t>
            </a:r>
            <a:r>
              <a:rPr lang="en-GB" sz="1100" spc="-10" dirty="0">
                <a:latin typeface="Arial"/>
                <a:ea typeface="Times New Roman"/>
                <a:cs typeface="Arial"/>
              </a:rPr>
              <a:t>t</a:t>
            </a:r>
            <a:r>
              <a:rPr lang="en-GB" sz="1100" dirty="0">
                <a:latin typeface="Arial"/>
                <a:ea typeface="Times New Roman"/>
                <a:cs typeface="Arial"/>
              </a:rPr>
              <a:t>o </a:t>
            </a:r>
            <a:r>
              <a:rPr lang="en-GB" sz="1100" spc="-5" dirty="0">
                <a:latin typeface="Arial"/>
                <a:ea typeface="Times New Roman"/>
                <a:cs typeface="Arial"/>
              </a:rPr>
              <a:t>ba</a:t>
            </a:r>
            <a:r>
              <a:rPr lang="en-GB" sz="1100" dirty="0">
                <a:latin typeface="Arial"/>
                <a:ea typeface="Times New Roman"/>
                <a:cs typeface="Arial"/>
              </a:rPr>
              <a:t>s</a:t>
            </a:r>
            <a:r>
              <a:rPr lang="en-GB" sz="1100" spc="-5" dirty="0">
                <a:latin typeface="Arial"/>
                <a:ea typeface="Times New Roman"/>
                <a:cs typeface="Arial"/>
              </a:rPr>
              <a:t>i</a:t>
            </a:r>
            <a:r>
              <a:rPr lang="en-GB" sz="1100" dirty="0">
                <a:latin typeface="Arial"/>
                <a:ea typeface="Times New Roman"/>
                <a:cs typeface="Arial"/>
              </a:rPr>
              <a:t>c</a:t>
            </a:r>
            <a:r>
              <a:rPr lang="en-GB" sz="1100" spc="15" dirty="0">
                <a:latin typeface="Arial"/>
                <a:ea typeface="Times New Roman"/>
                <a:cs typeface="Arial"/>
              </a:rPr>
              <a:t> </a:t>
            </a:r>
            <a:r>
              <a:rPr lang="en-GB" sz="1100" dirty="0">
                <a:latin typeface="Arial"/>
                <a:ea typeface="Times New Roman"/>
                <a:cs typeface="Arial"/>
              </a:rPr>
              <a:t>s</a:t>
            </a:r>
            <a:r>
              <a:rPr lang="en-GB" sz="1100" spc="-5" dirty="0">
                <a:latin typeface="Arial"/>
                <a:ea typeface="Times New Roman"/>
                <a:cs typeface="Arial"/>
              </a:rPr>
              <a:t>ala</a:t>
            </a:r>
            <a:r>
              <a:rPr lang="en-GB" sz="1100" dirty="0">
                <a:latin typeface="Arial"/>
                <a:ea typeface="Times New Roman"/>
                <a:cs typeface="Arial"/>
              </a:rPr>
              <a:t>ry</a:t>
            </a:r>
            <a:r>
              <a:rPr lang="en-GB" sz="1100" spc="-30" dirty="0">
                <a:latin typeface="Arial"/>
                <a:ea typeface="Times New Roman"/>
                <a:cs typeface="Arial"/>
              </a:rPr>
              <a:t> </a:t>
            </a:r>
            <a:r>
              <a:rPr lang="en-GB" sz="1100" spc="15" dirty="0">
                <a:latin typeface="Arial"/>
                <a:ea typeface="Times New Roman"/>
                <a:cs typeface="Arial"/>
              </a:rPr>
              <a:t>f</a:t>
            </a:r>
            <a:r>
              <a:rPr lang="en-GB" sz="1100" spc="-15" dirty="0">
                <a:latin typeface="Arial"/>
                <a:ea typeface="Times New Roman"/>
                <a:cs typeface="Arial"/>
              </a:rPr>
              <a:t>o</a:t>
            </a:r>
            <a:r>
              <a:rPr lang="en-GB" sz="1100" dirty="0">
                <a:latin typeface="Arial"/>
                <a:ea typeface="Times New Roman"/>
                <a:cs typeface="Arial"/>
              </a:rPr>
              <a:t>r</a:t>
            </a:r>
            <a:r>
              <a:rPr lang="en-GB" sz="1100" spc="10" dirty="0">
                <a:latin typeface="Arial"/>
                <a:ea typeface="Times New Roman"/>
                <a:cs typeface="Arial"/>
              </a:rPr>
              <a:t> </a:t>
            </a:r>
            <a:r>
              <a:rPr lang="en-GB" sz="1100" spc="-5" dirty="0">
                <a:latin typeface="Arial"/>
                <a:ea typeface="Times New Roman"/>
                <a:cs typeface="Arial"/>
              </a:rPr>
              <a:t>und</a:t>
            </a:r>
            <a:r>
              <a:rPr lang="en-GB" sz="1100" spc="-15" dirty="0">
                <a:latin typeface="Arial"/>
                <a:ea typeface="Times New Roman"/>
                <a:cs typeface="Arial"/>
              </a:rPr>
              <a:t>e</a:t>
            </a:r>
            <a:r>
              <a:rPr lang="en-GB" sz="1100" spc="-10" dirty="0">
                <a:latin typeface="Arial"/>
                <a:ea typeface="Times New Roman"/>
                <a:cs typeface="Arial"/>
              </a:rPr>
              <a:t>r</a:t>
            </a:r>
            <a:r>
              <a:rPr lang="en-GB" sz="1100" spc="5" dirty="0">
                <a:latin typeface="Arial"/>
                <a:ea typeface="Times New Roman"/>
                <a:cs typeface="Arial"/>
              </a:rPr>
              <a:t>t</a:t>
            </a:r>
            <a:r>
              <a:rPr lang="en-GB" sz="1100" spc="-30" dirty="0">
                <a:latin typeface="Arial"/>
                <a:ea typeface="Times New Roman"/>
                <a:cs typeface="Arial"/>
              </a:rPr>
              <a:t>a</a:t>
            </a:r>
            <a:r>
              <a:rPr lang="en-GB" sz="1100" spc="20" dirty="0">
                <a:latin typeface="Arial"/>
                <a:ea typeface="Times New Roman"/>
                <a:cs typeface="Arial"/>
              </a:rPr>
              <a:t>k</a:t>
            </a:r>
            <a:r>
              <a:rPr lang="en-GB" sz="1100" spc="-30" dirty="0">
                <a:latin typeface="Arial"/>
                <a:ea typeface="Times New Roman"/>
                <a:cs typeface="Arial"/>
              </a:rPr>
              <a:t>i</a:t>
            </a:r>
            <a:r>
              <a:rPr lang="en-GB" sz="1100" spc="-5" dirty="0">
                <a:latin typeface="Arial"/>
                <a:ea typeface="Times New Roman"/>
                <a:cs typeface="Arial"/>
              </a:rPr>
              <a:t>n</a:t>
            </a:r>
            <a:r>
              <a:rPr lang="en-GB" sz="1100" dirty="0">
                <a:latin typeface="Arial"/>
                <a:ea typeface="Times New Roman"/>
                <a:cs typeface="Arial"/>
              </a:rPr>
              <a:t>g</a:t>
            </a:r>
            <a:r>
              <a:rPr lang="en-GB" sz="1100" spc="15" dirty="0">
                <a:latin typeface="Arial"/>
                <a:ea typeface="Times New Roman"/>
                <a:cs typeface="Arial"/>
              </a:rPr>
              <a:t> </a:t>
            </a:r>
            <a:r>
              <a:rPr lang="en-GB" sz="1100" spc="5" dirty="0">
                <a:latin typeface="Arial"/>
                <a:ea typeface="Times New Roman"/>
                <a:cs typeface="Arial"/>
              </a:rPr>
              <a:t>t</a:t>
            </a:r>
            <a:r>
              <a:rPr lang="en-GB" sz="1100" spc="-5" dirty="0">
                <a:latin typeface="Arial"/>
                <a:ea typeface="Times New Roman"/>
                <a:cs typeface="Arial"/>
              </a:rPr>
              <a:t>he</a:t>
            </a:r>
            <a:r>
              <a:rPr lang="en-GB" sz="1100" spc="-20" dirty="0">
                <a:latin typeface="Arial"/>
                <a:ea typeface="Times New Roman"/>
                <a:cs typeface="Arial"/>
              </a:rPr>
              <a:t>i</a:t>
            </a:r>
            <a:r>
              <a:rPr lang="en-GB" sz="1100" dirty="0">
                <a:latin typeface="Arial"/>
                <a:ea typeface="Times New Roman"/>
                <a:cs typeface="Arial"/>
              </a:rPr>
              <a:t>r</a:t>
            </a:r>
            <a:r>
              <a:rPr lang="en-GB" sz="1100" spc="-5" dirty="0">
                <a:latin typeface="Arial"/>
                <a:ea typeface="Times New Roman"/>
                <a:cs typeface="Arial"/>
              </a:rPr>
              <a:t> </a:t>
            </a:r>
            <a:r>
              <a:rPr lang="en-GB" sz="1100" dirty="0">
                <a:latin typeface="Arial"/>
                <a:ea typeface="Times New Roman"/>
                <a:cs typeface="Arial"/>
              </a:rPr>
              <a:t>c</a:t>
            </a:r>
            <a:r>
              <a:rPr lang="en-GB" sz="1100" spc="-5" dirty="0">
                <a:latin typeface="Arial"/>
                <a:ea typeface="Times New Roman"/>
                <a:cs typeface="Arial"/>
              </a:rPr>
              <a:t>o</a:t>
            </a:r>
            <a:r>
              <a:rPr lang="en-GB" sz="1100" dirty="0">
                <a:latin typeface="Arial"/>
                <a:ea typeface="Times New Roman"/>
                <a:cs typeface="Arial"/>
              </a:rPr>
              <a:t>re</a:t>
            </a:r>
            <a:r>
              <a:rPr lang="en-GB" sz="1100" spc="-10" dirty="0">
                <a:latin typeface="Arial"/>
                <a:ea typeface="Times New Roman"/>
                <a:cs typeface="Arial"/>
              </a:rPr>
              <a:t> </a:t>
            </a:r>
            <a:r>
              <a:rPr lang="en-GB" sz="1100" dirty="0">
                <a:latin typeface="Arial"/>
                <a:ea typeface="Times New Roman"/>
                <a:cs typeface="Arial"/>
              </a:rPr>
              <a:t>r</a:t>
            </a:r>
            <a:r>
              <a:rPr lang="en-GB" sz="1100" spc="-5" dirty="0">
                <a:latin typeface="Arial"/>
                <a:ea typeface="Times New Roman"/>
                <a:cs typeface="Arial"/>
              </a:rPr>
              <a:t>ol</a:t>
            </a:r>
            <a:r>
              <a:rPr lang="en-GB" sz="1100" spc="-15" dirty="0">
                <a:latin typeface="Arial"/>
                <a:ea typeface="Times New Roman"/>
                <a:cs typeface="Arial"/>
              </a:rPr>
              <a:t>e</a:t>
            </a:r>
            <a:r>
              <a:rPr lang="en-GB" sz="1100" dirty="0">
                <a:latin typeface="Arial"/>
                <a:ea typeface="Times New Roman"/>
                <a:cs typeface="Arial"/>
              </a:rPr>
              <a:t>.</a:t>
            </a:r>
            <a:r>
              <a:rPr lang="en-GB" sz="1100" spc="-5" dirty="0">
                <a:latin typeface="Arial"/>
                <a:ea typeface="Times New Roman"/>
                <a:cs typeface="Arial"/>
              </a:rPr>
              <a:t> </a:t>
            </a:r>
            <a:r>
              <a:rPr lang="en-GB" sz="1100" spc="5" dirty="0">
                <a:latin typeface="Arial"/>
                <a:ea typeface="Times New Roman"/>
                <a:cs typeface="Arial"/>
              </a:rPr>
              <a:t>O</a:t>
            </a:r>
            <a:r>
              <a:rPr lang="en-GB" sz="1100" spc="-25" dirty="0">
                <a:latin typeface="Arial"/>
                <a:ea typeface="Times New Roman"/>
                <a:cs typeface="Arial"/>
              </a:rPr>
              <a:t>v</a:t>
            </a:r>
            <a:r>
              <a:rPr lang="en-GB" sz="1100" spc="-5" dirty="0">
                <a:latin typeface="Arial"/>
                <a:ea typeface="Times New Roman"/>
                <a:cs typeface="Arial"/>
              </a:rPr>
              <a:t>e</a:t>
            </a:r>
            <a:r>
              <a:rPr lang="en-GB" sz="1100" dirty="0">
                <a:latin typeface="Arial"/>
                <a:ea typeface="Times New Roman"/>
                <a:cs typeface="Arial"/>
              </a:rPr>
              <a:t>r</a:t>
            </a:r>
            <a:r>
              <a:rPr lang="en-GB" sz="1100" spc="5" dirty="0">
                <a:latin typeface="Arial"/>
                <a:ea typeface="Times New Roman"/>
                <a:cs typeface="Arial"/>
              </a:rPr>
              <a:t>t</a:t>
            </a:r>
            <a:r>
              <a:rPr lang="en-GB" sz="1100" spc="-20" dirty="0">
                <a:latin typeface="Arial"/>
                <a:ea typeface="Times New Roman"/>
                <a:cs typeface="Arial"/>
              </a:rPr>
              <a:t>i</a:t>
            </a:r>
            <a:r>
              <a:rPr lang="en-GB" sz="1100" dirty="0">
                <a:latin typeface="Arial"/>
                <a:ea typeface="Times New Roman"/>
                <a:cs typeface="Arial"/>
              </a:rPr>
              <a:t>me</a:t>
            </a:r>
            <a:r>
              <a:rPr lang="en-GB" sz="1100" spc="5" dirty="0">
                <a:latin typeface="Arial"/>
                <a:ea typeface="Times New Roman"/>
                <a:cs typeface="Arial"/>
              </a:rPr>
              <a:t> </a:t>
            </a:r>
            <a:r>
              <a:rPr lang="en-GB" sz="1100" spc="-5" dirty="0">
                <a:latin typeface="Arial"/>
                <a:ea typeface="Times New Roman"/>
                <a:cs typeface="Arial"/>
              </a:rPr>
              <a:t>i</a:t>
            </a:r>
            <a:r>
              <a:rPr lang="en-GB" sz="1100" dirty="0">
                <a:latin typeface="Arial"/>
                <a:ea typeface="Times New Roman"/>
                <a:cs typeface="Arial"/>
              </a:rPr>
              <a:t>s</a:t>
            </a:r>
            <a:r>
              <a:rPr lang="en-GB" sz="1100" spc="-10" dirty="0">
                <a:latin typeface="Arial"/>
                <a:ea typeface="Times New Roman"/>
                <a:cs typeface="Arial"/>
              </a:rPr>
              <a:t> </a:t>
            </a:r>
            <a:r>
              <a:rPr lang="en-GB" sz="1100" dirty="0">
                <a:latin typeface="Arial"/>
                <a:ea typeface="Times New Roman"/>
                <a:cs typeface="Arial"/>
              </a:rPr>
              <a:t>n</a:t>
            </a:r>
            <a:r>
              <a:rPr lang="en-GB" sz="1100" spc="-5" dirty="0">
                <a:latin typeface="Arial"/>
                <a:ea typeface="Times New Roman"/>
                <a:cs typeface="Arial"/>
              </a:rPr>
              <a:t>o</a:t>
            </a:r>
            <a:r>
              <a:rPr lang="en-GB" sz="1100" dirty="0">
                <a:latin typeface="Arial"/>
                <a:ea typeface="Times New Roman"/>
                <a:cs typeface="Arial"/>
              </a:rPr>
              <a:t>t</a:t>
            </a:r>
            <a:r>
              <a:rPr lang="en-GB" sz="1100" spc="-5" dirty="0">
                <a:latin typeface="Arial"/>
                <a:ea typeface="Times New Roman"/>
                <a:cs typeface="Arial"/>
              </a:rPr>
              <a:t> </a:t>
            </a:r>
            <a:r>
              <a:rPr lang="en-GB" sz="1100" dirty="0">
                <a:latin typeface="Arial"/>
                <a:ea typeface="Times New Roman"/>
                <a:cs typeface="Arial"/>
              </a:rPr>
              <a:t>p</a:t>
            </a:r>
            <a:r>
              <a:rPr lang="en-GB" sz="1100" spc="-5" dirty="0">
                <a:latin typeface="Arial"/>
                <a:ea typeface="Times New Roman"/>
                <a:cs typeface="Arial"/>
              </a:rPr>
              <a:t>a</a:t>
            </a:r>
            <a:r>
              <a:rPr lang="en-GB" sz="1100" spc="-25" dirty="0">
                <a:latin typeface="Arial"/>
                <a:ea typeface="Times New Roman"/>
                <a:cs typeface="Arial"/>
              </a:rPr>
              <a:t>y</a:t>
            </a:r>
            <a:r>
              <a:rPr lang="en-GB" sz="1100" spc="-5" dirty="0">
                <a:latin typeface="Arial"/>
                <a:ea typeface="Times New Roman"/>
                <a:cs typeface="Arial"/>
              </a:rPr>
              <a:t>abl</a:t>
            </a:r>
            <a:r>
              <a:rPr lang="en-GB" sz="1100" dirty="0">
                <a:latin typeface="Arial"/>
                <a:ea typeface="Times New Roman"/>
                <a:cs typeface="Arial"/>
              </a:rPr>
              <a:t>e </a:t>
            </a:r>
            <a:r>
              <a:rPr lang="en-GB" sz="1100" spc="5" dirty="0">
                <a:latin typeface="Arial"/>
                <a:ea typeface="Times New Roman"/>
                <a:cs typeface="Arial"/>
              </a:rPr>
              <a:t>t</a:t>
            </a:r>
            <a:r>
              <a:rPr lang="en-GB" sz="1100" dirty="0">
                <a:latin typeface="Arial"/>
                <a:ea typeface="Times New Roman"/>
                <a:cs typeface="Arial"/>
              </a:rPr>
              <a:t>o </a:t>
            </a:r>
            <a:r>
              <a:rPr lang="en-GB" sz="1100" spc="-5" dirty="0">
                <a:latin typeface="Arial"/>
                <a:ea typeface="Times New Roman"/>
                <a:cs typeface="Arial"/>
              </a:rPr>
              <a:t>Se</a:t>
            </a:r>
            <a:r>
              <a:rPr lang="en-GB" sz="1100" spc="-30" dirty="0">
                <a:latin typeface="Arial"/>
                <a:ea typeface="Times New Roman"/>
                <a:cs typeface="Arial"/>
              </a:rPr>
              <a:t>n</a:t>
            </a:r>
            <a:r>
              <a:rPr lang="en-GB" sz="1100" spc="-10" dirty="0">
                <a:latin typeface="Arial"/>
                <a:ea typeface="Times New Roman"/>
                <a:cs typeface="Arial"/>
              </a:rPr>
              <a:t>i</a:t>
            </a:r>
            <a:r>
              <a:rPr lang="en-GB" sz="1100" spc="-5" dirty="0">
                <a:latin typeface="Arial"/>
                <a:ea typeface="Times New Roman"/>
                <a:cs typeface="Arial"/>
              </a:rPr>
              <a:t>o</a:t>
            </a:r>
            <a:r>
              <a:rPr lang="en-GB" sz="1100" dirty="0">
                <a:latin typeface="Arial"/>
                <a:ea typeface="Times New Roman"/>
                <a:cs typeface="Arial"/>
              </a:rPr>
              <a:t>r</a:t>
            </a:r>
            <a:r>
              <a:rPr lang="en-GB" sz="1100" spc="25" dirty="0">
                <a:latin typeface="Arial"/>
                <a:ea typeface="Times New Roman"/>
                <a:cs typeface="Arial"/>
              </a:rPr>
              <a:t> </a:t>
            </a:r>
            <a:r>
              <a:rPr lang="en-GB" sz="1100" spc="-45" dirty="0">
                <a:latin typeface="Arial"/>
                <a:ea typeface="Times New Roman"/>
                <a:cs typeface="Arial"/>
              </a:rPr>
              <a:t>M</a:t>
            </a:r>
            <a:r>
              <a:rPr lang="en-GB" sz="1100" spc="-5" dirty="0">
                <a:latin typeface="Arial"/>
                <a:ea typeface="Times New Roman"/>
                <a:cs typeface="Arial"/>
              </a:rPr>
              <a:t>ana</a:t>
            </a:r>
            <a:r>
              <a:rPr lang="en-GB" sz="1100" spc="20" dirty="0">
                <a:latin typeface="Arial"/>
                <a:ea typeface="Times New Roman"/>
                <a:cs typeface="Arial"/>
              </a:rPr>
              <a:t>g</a:t>
            </a:r>
            <a:r>
              <a:rPr lang="en-GB" sz="1100" spc="-5" dirty="0">
                <a:latin typeface="Arial"/>
                <a:ea typeface="Times New Roman"/>
                <a:cs typeface="Arial"/>
              </a:rPr>
              <a:t>e</a:t>
            </a:r>
            <a:r>
              <a:rPr lang="en-GB" sz="1100" dirty="0">
                <a:latin typeface="Arial"/>
                <a:ea typeface="Times New Roman"/>
                <a:cs typeface="Arial"/>
              </a:rPr>
              <a:t>r</a:t>
            </a:r>
            <a:r>
              <a:rPr lang="en-GB" sz="1100" spc="-15" dirty="0">
                <a:latin typeface="Arial"/>
                <a:ea typeface="Times New Roman"/>
                <a:cs typeface="Arial"/>
              </a:rPr>
              <a:t>s</a:t>
            </a:r>
            <a:r>
              <a:rPr lang="en-GB" sz="1100" dirty="0">
                <a:latin typeface="Arial"/>
                <a:ea typeface="Times New Roman"/>
                <a:cs typeface="Arial"/>
              </a:rPr>
              <a:t>.</a:t>
            </a:r>
            <a:endParaRPr lang="en-GB" sz="1100" dirty="0">
              <a:latin typeface="Arial"/>
              <a:ea typeface="Times New Roman"/>
              <a:cs typeface="Times New Roman"/>
            </a:endParaRPr>
          </a:p>
          <a:p>
            <a:pPr marR="286385" algn="just" eaLnBrk="0" hangingPunct="0">
              <a:spcAft>
                <a:spcPts val="0"/>
              </a:spcAft>
            </a:pPr>
            <a:r>
              <a:rPr lang="en-GB" sz="1100" dirty="0">
                <a:latin typeface="Arial"/>
                <a:ea typeface="Times New Roman"/>
                <a:cs typeface="Arial"/>
              </a:rPr>
              <a:t> </a:t>
            </a:r>
            <a:endParaRPr lang="en-GB" sz="1100" dirty="0">
              <a:latin typeface="Arial"/>
              <a:ea typeface="Times New Roman"/>
              <a:cs typeface="Times New Roman"/>
            </a:endParaRPr>
          </a:p>
          <a:p>
            <a:pPr marR="1421130" algn="just" eaLnBrk="0" hangingPunct="0">
              <a:spcAft>
                <a:spcPts val="0"/>
              </a:spcAft>
            </a:pPr>
            <a:r>
              <a:rPr lang="en-GB" sz="1100" spc="-5" dirty="0">
                <a:latin typeface="Arial"/>
                <a:ea typeface="Times New Roman"/>
                <a:cs typeface="Arial"/>
              </a:rPr>
              <a:t>A</a:t>
            </a:r>
            <a:r>
              <a:rPr lang="en-GB" sz="1100" dirty="0">
                <a:latin typeface="Arial"/>
                <a:ea typeface="Times New Roman"/>
                <a:cs typeface="Arial"/>
              </a:rPr>
              <a:t>ny</a:t>
            </a:r>
            <a:r>
              <a:rPr lang="en-GB" sz="1100" spc="-10" dirty="0">
                <a:latin typeface="Arial"/>
                <a:ea typeface="Times New Roman"/>
                <a:cs typeface="Arial"/>
              </a:rPr>
              <a:t> </a:t>
            </a:r>
            <a:r>
              <a:rPr lang="en-GB" sz="1100" dirty="0">
                <a:latin typeface="Arial"/>
                <a:ea typeface="Times New Roman"/>
                <a:cs typeface="Arial"/>
              </a:rPr>
              <a:t>re</a:t>
            </a:r>
            <a:r>
              <a:rPr lang="en-GB" sz="1100" spc="-5" dirty="0">
                <a:latin typeface="Arial"/>
                <a:ea typeface="Times New Roman"/>
                <a:cs typeface="Arial"/>
              </a:rPr>
              <a:t>m</a:t>
            </a:r>
            <a:r>
              <a:rPr lang="en-GB" sz="1100" dirty="0">
                <a:latin typeface="Arial"/>
                <a:ea typeface="Times New Roman"/>
                <a:cs typeface="Arial"/>
              </a:rPr>
              <a:t>uner</a:t>
            </a:r>
            <a:r>
              <a:rPr lang="en-GB" sz="1100" spc="-15" dirty="0">
                <a:latin typeface="Arial"/>
                <a:ea typeface="Times New Roman"/>
                <a:cs typeface="Arial"/>
              </a:rPr>
              <a:t>a</a:t>
            </a:r>
            <a:r>
              <a:rPr lang="en-GB" sz="1100" dirty="0">
                <a:latin typeface="Arial"/>
                <a:ea typeface="Times New Roman"/>
                <a:cs typeface="Arial"/>
              </a:rPr>
              <a:t>t</a:t>
            </a:r>
            <a:r>
              <a:rPr lang="en-GB" sz="1100" spc="-10" dirty="0">
                <a:latin typeface="Arial"/>
                <a:ea typeface="Times New Roman"/>
                <a:cs typeface="Arial"/>
              </a:rPr>
              <a:t>i</a:t>
            </a:r>
            <a:r>
              <a:rPr lang="en-GB" sz="1100" dirty="0">
                <a:latin typeface="Arial"/>
                <a:ea typeface="Times New Roman"/>
                <a:cs typeface="Arial"/>
              </a:rPr>
              <a:t>on p</a:t>
            </a:r>
            <a:r>
              <a:rPr lang="en-GB" sz="1100" spc="-5" dirty="0">
                <a:latin typeface="Arial"/>
                <a:ea typeface="Times New Roman"/>
                <a:cs typeface="Arial"/>
              </a:rPr>
              <a:t>a</a:t>
            </a:r>
            <a:r>
              <a:rPr lang="en-GB" sz="1100" spc="-15" dirty="0">
                <a:latin typeface="Arial"/>
                <a:ea typeface="Times New Roman"/>
                <a:cs typeface="Arial"/>
              </a:rPr>
              <a:t>c</a:t>
            </a:r>
            <a:r>
              <a:rPr lang="en-GB" sz="1100" spc="10" dirty="0">
                <a:latin typeface="Arial"/>
                <a:ea typeface="Times New Roman"/>
                <a:cs typeface="Arial"/>
              </a:rPr>
              <a:t>k</a:t>
            </a:r>
            <a:r>
              <a:rPr lang="en-GB" sz="1100" spc="-15" dirty="0">
                <a:latin typeface="Arial"/>
                <a:ea typeface="Times New Roman"/>
                <a:cs typeface="Arial"/>
              </a:rPr>
              <a:t>a</a:t>
            </a:r>
            <a:r>
              <a:rPr lang="en-GB" sz="1100" spc="5" dirty="0">
                <a:latin typeface="Arial"/>
                <a:ea typeface="Times New Roman"/>
                <a:cs typeface="Arial"/>
              </a:rPr>
              <a:t>g</a:t>
            </a:r>
            <a:r>
              <a:rPr lang="en-GB" sz="1100" dirty="0">
                <a:latin typeface="Arial"/>
                <a:ea typeface="Times New Roman"/>
                <a:cs typeface="Arial"/>
              </a:rPr>
              <a:t>e</a:t>
            </a:r>
            <a:r>
              <a:rPr lang="en-GB" sz="1100" spc="-10" dirty="0">
                <a:latin typeface="Arial"/>
                <a:ea typeface="Times New Roman"/>
                <a:cs typeface="Arial"/>
              </a:rPr>
              <a:t> i</a:t>
            </a:r>
            <a:r>
              <a:rPr lang="en-GB" sz="1100" dirty="0">
                <a:latin typeface="Arial"/>
                <a:ea typeface="Times New Roman"/>
                <a:cs typeface="Arial"/>
              </a:rPr>
              <a:t>n e</a:t>
            </a:r>
            <a:r>
              <a:rPr lang="en-GB" sz="1100" spc="-15" dirty="0">
                <a:latin typeface="Arial"/>
                <a:ea typeface="Times New Roman"/>
                <a:cs typeface="Arial"/>
              </a:rPr>
              <a:t>x</a:t>
            </a:r>
            <a:r>
              <a:rPr lang="en-GB" sz="1100" dirty="0">
                <a:latin typeface="Arial"/>
                <a:ea typeface="Times New Roman"/>
                <a:cs typeface="Arial"/>
              </a:rPr>
              <a:t>cess </a:t>
            </a:r>
            <a:r>
              <a:rPr lang="en-GB" sz="1100" spc="-15" dirty="0">
                <a:latin typeface="Arial"/>
                <a:ea typeface="Times New Roman"/>
                <a:cs typeface="Arial"/>
              </a:rPr>
              <a:t>o</a:t>
            </a:r>
            <a:r>
              <a:rPr lang="en-GB" sz="1100" dirty="0">
                <a:latin typeface="Arial"/>
                <a:ea typeface="Times New Roman"/>
                <a:cs typeface="Arial"/>
              </a:rPr>
              <a:t>f</a:t>
            </a:r>
            <a:r>
              <a:rPr lang="en-GB" sz="1100" spc="10" dirty="0">
                <a:latin typeface="Arial"/>
                <a:ea typeface="Times New Roman"/>
                <a:cs typeface="Arial"/>
              </a:rPr>
              <a:t> </a:t>
            </a:r>
            <a:r>
              <a:rPr lang="en-GB" sz="1100" dirty="0">
                <a:latin typeface="Arial"/>
                <a:ea typeface="Times New Roman"/>
                <a:cs typeface="Arial"/>
              </a:rPr>
              <a:t>£</a:t>
            </a:r>
            <a:r>
              <a:rPr lang="en-GB" sz="1100" spc="-5" dirty="0">
                <a:latin typeface="Arial"/>
                <a:ea typeface="Times New Roman"/>
                <a:cs typeface="Arial"/>
              </a:rPr>
              <a:t>1</a:t>
            </a:r>
            <a:r>
              <a:rPr lang="en-GB" sz="1100" dirty="0">
                <a:latin typeface="Arial"/>
                <a:ea typeface="Times New Roman"/>
                <a:cs typeface="Arial"/>
              </a:rPr>
              <a:t>0</a:t>
            </a:r>
            <a:r>
              <a:rPr lang="en-GB" sz="1100" spc="-5" dirty="0">
                <a:latin typeface="Arial"/>
                <a:ea typeface="Times New Roman"/>
                <a:cs typeface="Arial"/>
              </a:rPr>
              <a:t>0</a:t>
            </a:r>
            <a:r>
              <a:rPr lang="en-GB" sz="1100" dirty="0">
                <a:latin typeface="Arial"/>
                <a:ea typeface="Times New Roman"/>
                <a:cs typeface="Arial"/>
              </a:rPr>
              <a:t>K </a:t>
            </a:r>
            <a:r>
              <a:rPr lang="en-GB" sz="1100" spc="-20" dirty="0">
                <a:latin typeface="Arial"/>
                <a:ea typeface="Times New Roman"/>
                <a:cs typeface="Arial"/>
              </a:rPr>
              <a:t>w</a:t>
            </a:r>
            <a:r>
              <a:rPr lang="en-GB" sz="1100" spc="-10" dirty="0">
                <a:latin typeface="Arial"/>
                <a:ea typeface="Times New Roman"/>
                <a:cs typeface="Arial"/>
              </a:rPr>
              <a:t>il</a:t>
            </a:r>
            <a:r>
              <a:rPr lang="en-GB" sz="1100" dirty="0">
                <a:latin typeface="Arial"/>
                <a:ea typeface="Times New Roman"/>
                <a:cs typeface="Arial"/>
              </a:rPr>
              <a:t>l be d</a:t>
            </a:r>
            <a:r>
              <a:rPr lang="en-GB" sz="1100" spc="-5" dirty="0">
                <a:latin typeface="Arial"/>
                <a:ea typeface="Times New Roman"/>
                <a:cs typeface="Arial"/>
              </a:rPr>
              <a:t>e</a:t>
            </a:r>
            <a:r>
              <a:rPr lang="en-GB" sz="1100" dirty="0">
                <a:latin typeface="Arial"/>
                <a:ea typeface="Times New Roman"/>
                <a:cs typeface="Arial"/>
              </a:rPr>
              <a:t>te</a:t>
            </a:r>
            <a:r>
              <a:rPr lang="en-GB" sz="1100" spc="-10" dirty="0">
                <a:latin typeface="Arial"/>
                <a:ea typeface="Times New Roman"/>
                <a:cs typeface="Arial"/>
              </a:rPr>
              <a:t>r</a:t>
            </a:r>
            <a:r>
              <a:rPr lang="en-GB" sz="1100" dirty="0">
                <a:latin typeface="Arial"/>
                <a:ea typeface="Times New Roman"/>
                <a:cs typeface="Arial"/>
              </a:rPr>
              <a:t>m</a:t>
            </a:r>
            <a:r>
              <a:rPr lang="en-GB" sz="1100" spc="-10" dirty="0">
                <a:latin typeface="Arial"/>
                <a:ea typeface="Times New Roman"/>
                <a:cs typeface="Arial"/>
              </a:rPr>
              <a:t>i</a:t>
            </a:r>
            <a:r>
              <a:rPr lang="en-GB" sz="1100" dirty="0">
                <a:latin typeface="Arial"/>
                <a:ea typeface="Times New Roman"/>
                <a:cs typeface="Arial"/>
              </a:rPr>
              <a:t>n</a:t>
            </a:r>
            <a:r>
              <a:rPr lang="en-GB" sz="1100" spc="-5" dirty="0">
                <a:latin typeface="Arial"/>
                <a:ea typeface="Times New Roman"/>
                <a:cs typeface="Arial"/>
              </a:rPr>
              <a:t>e</a:t>
            </a:r>
            <a:r>
              <a:rPr lang="en-GB" sz="1100" dirty="0">
                <a:latin typeface="Arial"/>
                <a:ea typeface="Times New Roman"/>
                <a:cs typeface="Arial"/>
              </a:rPr>
              <a:t>d by</a:t>
            </a:r>
            <a:r>
              <a:rPr lang="en-GB" sz="1100" spc="-10" dirty="0">
                <a:latin typeface="Arial"/>
                <a:ea typeface="Times New Roman"/>
                <a:cs typeface="Arial"/>
              </a:rPr>
              <a:t> C</a:t>
            </a:r>
            <a:r>
              <a:rPr lang="en-GB" sz="1100" dirty="0">
                <a:latin typeface="Arial"/>
                <a:ea typeface="Times New Roman"/>
                <a:cs typeface="Arial"/>
              </a:rPr>
              <a:t>o</a:t>
            </a:r>
            <a:r>
              <a:rPr lang="en-GB" sz="1100" spc="-5" dirty="0">
                <a:latin typeface="Arial"/>
                <a:ea typeface="Times New Roman"/>
                <a:cs typeface="Arial"/>
              </a:rPr>
              <a:t>u</a:t>
            </a:r>
            <a:r>
              <a:rPr lang="en-GB" sz="1100" spc="-15" dirty="0">
                <a:latin typeface="Arial"/>
                <a:ea typeface="Times New Roman"/>
                <a:cs typeface="Arial"/>
              </a:rPr>
              <a:t>n</a:t>
            </a:r>
            <a:r>
              <a:rPr lang="en-GB" sz="1100" dirty="0">
                <a:latin typeface="Arial"/>
                <a:ea typeface="Times New Roman"/>
                <a:cs typeface="Arial"/>
              </a:rPr>
              <a:t>c</a:t>
            </a:r>
            <a:r>
              <a:rPr lang="en-GB" sz="1100" spc="-10" dirty="0">
                <a:latin typeface="Arial"/>
                <a:ea typeface="Times New Roman"/>
                <a:cs typeface="Arial"/>
              </a:rPr>
              <a:t>il</a:t>
            </a:r>
            <a:r>
              <a:rPr lang="en-GB" sz="1100" dirty="0" smtClean="0">
                <a:latin typeface="Arial"/>
                <a:ea typeface="Times New Roman"/>
                <a:cs typeface="Arial"/>
              </a:rPr>
              <a:t>.</a:t>
            </a:r>
          </a:p>
          <a:p>
            <a:pPr marR="1421130" algn="just" eaLnBrk="0" hangingPunct="0">
              <a:spcAft>
                <a:spcPts val="0"/>
              </a:spcAft>
            </a:pPr>
            <a:endParaRPr lang="en-GB" sz="1100" dirty="0">
              <a:effectLst/>
              <a:latin typeface="Arial"/>
              <a:ea typeface="Times New Roman"/>
              <a:cs typeface="Arial"/>
            </a:endParaRPr>
          </a:p>
          <a:p>
            <a:pPr marR="2113915" lvl="0" eaLnBrk="0" hangingPunct="0">
              <a:buSzPts val="1100"/>
              <a:tabLst>
                <a:tab pos="431165" algn="l"/>
              </a:tabLst>
            </a:pPr>
            <a:r>
              <a:rPr lang="en-GB" sz="1100" b="1" spc="-5" dirty="0" smtClean="0">
                <a:latin typeface="Arial"/>
                <a:ea typeface="Times New Roman"/>
                <a:cs typeface="Arial"/>
              </a:rPr>
              <a:t>2.	Po</a:t>
            </a:r>
            <a:r>
              <a:rPr lang="en-GB" sz="1100" b="1" spc="5" dirty="0" smtClean="0">
                <a:latin typeface="Arial"/>
                <a:ea typeface="Times New Roman"/>
                <a:cs typeface="Arial"/>
              </a:rPr>
              <a:t>li</a:t>
            </a:r>
            <a:r>
              <a:rPr lang="en-GB" sz="1100" b="1" spc="-5" dirty="0" smtClean="0">
                <a:latin typeface="Arial"/>
                <a:ea typeface="Times New Roman"/>
                <a:cs typeface="Arial"/>
              </a:rPr>
              <a:t>cy</a:t>
            </a:r>
            <a:r>
              <a:rPr lang="en-GB" sz="1100" b="1" spc="-45" dirty="0" smtClean="0">
                <a:latin typeface="Arial"/>
                <a:ea typeface="Times New Roman"/>
                <a:cs typeface="Arial"/>
              </a:rPr>
              <a:t> </a:t>
            </a:r>
            <a:r>
              <a:rPr lang="en-GB" sz="1100" b="1" spc="-5" dirty="0">
                <a:latin typeface="Arial"/>
                <a:ea typeface="Times New Roman"/>
                <a:cs typeface="Arial"/>
              </a:rPr>
              <a:t>on the r</a:t>
            </a:r>
            <a:r>
              <a:rPr lang="en-GB" sz="1100" b="1" spc="-15" dirty="0">
                <a:latin typeface="Arial"/>
                <a:ea typeface="Times New Roman"/>
                <a:cs typeface="Arial"/>
              </a:rPr>
              <a:t>e</a:t>
            </a:r>
            <a:r>
              <a:rPr lang="en-GB" sz="1100" b="1" spc="-5" dirty="0">
                <a:latin typeface="Arial"/>
                <a:ea typeface="Times New Roman"/>
                <a:cs typeface="Arial"/>
              </a:rPr>
              <a:t>munerat</a:t>
            </a:r>
            <a:r>
              <a:rPr lang="en-GB" sz="1100" b="1" spc="5" dirty="0">
                <a:latin typeface="Arial"/>
                <a:ea typeface="Times New Roman"/>
                <a:cs typeface="Arial"/>
              </a:rPr>
              <a:t>i</a:t>
            </a:r>
            <a:r>
              <a:rPr lang="en-GB" sz="1100" b="1" spc="-5" dirty="0">
                <a:latin typeface="Arial"/>
                <a:ea typeface="Times New Roman"/>
                <a:cs typeface="Arial"/>
              </a:rPr>
              <a:t>on </a:t>
            </a:r>
            <a:r>
              <a:rPr lang="en-GB" sz="1100" b="1" spc="-15" dirty="0">
                <a:latin typeface="Arial"/>
                <a:ea typeface="Times New Roman"/>
                <a:cs typeface="Arial"/>
              </a:rPr>
              <a:t>o</a:t>
            </a:r>
            <a:r>
              <a:rPr lang="en-GB" sz="1100" b="1" spc="-5" dirty="0">
                <a:latin typeface="Arial"/>
                <a:ea typeface="Times New Roman"/>
                <a:cs typeface="Arial"/>
              </a:rPr>
              <a:t>f </a:t>
            </a:r>
            <a:r>
              <a:rPr lang="en-GB" sz="1100" b="1" spc="5" dirty="0">
                <a:latin typeface="Arial"/>
                <a:ea typeface="Times New Roman"/>
                <a:cs typeface="Arial"/>
              </a:rPr>
              <a:t>i</a:t>
            </a:r>
            <a:r>
              <a:rPr lang="en-GB" sz="1100" b="1" spc="-5" dirty="0">
                <a:latin typeface="Arial"/>
                <a:ea typeface="Times New Roman"/>
                <a:cs typeface="Arial"/>
              </a:rPr>
              <a:t>ts</a:t>
            </a:r>
            <a:r>
              <a:rPr lang="en-GB" sz="1100" b="1" spc="-10" dirty="0">
                <a:latin typeface="Arial"/>
                <a:ea typeface="Times New Roman"/>
                <a:cs typeface="Arial"/>
              </a:rPr>
              <a:t> </a:t>
            </a:r>
            <a:r>
              <a:rPr lang="en-GB" sz="1100" b="1" spc="5" dirty="0">
                <a:latin typeface="Arial"/>
                <a:ea typeface="Times New Roman"/>
                <a:cs typeface="Arial"/>
              </a:rPr>
              <a:t>l</a:t>
            </a:r>
            <a:r>
              <a:rPr lang="en-GB" sz="1100" b="1" spc="-40" dirty="0">
                <a:latin typeface="Arial"/>
                <a:ea typeface="Times New Roman"/>
                <a:cs typeface="Arial"/>
              </a:rPr>
              <a:t>o</a:t>
            </a:r>
            <a:r>
              <a:rPr lang="en-GB" sz="1100" b="1" spc="25" dirty="0">
                <a:latin typeface="Arial"/>
                <a:ea typeface="Times New Roman"/>
                <a:cs typeface="Arial"/>
              </a:rPr>
              <a:t>w</a:t>
            </a:r>
            <a:r>
              <a:rPr lang="en-GB" sz="1100" b="1" spc="-5" dirty="0">
                <a:latin typeface="Arial"/>
                <a:ea typeface="Times New Roman"/>
                <a:cs typeface="Arial"/>
              </a:rPr>
              <a:t>e</a:t>
            </a:r>
            <a:r>
              <a:rPr lang="en-GB" sz="1100" b="1" spc="-30" dirty="0">
                <a:latin typeface="Arial"/>
                <a:ea typeface="Times New Roman"/>
                <a:cs typeface="Arial"/>
              </a:rPr>
              <a:t>s</a:t>
            </a:r>
            <a:r>
              <a:rPr lang="en-GB" sz="1100" b="1" spc="-5" dirty="0">
                <a:latin typeface="Arial"/>
                <a:ea typeface="Times New Roman"/>
                <a:cs typeface="Arial"/>
              </a:rPr>
              <a:t>t</a:t>
            </a:r>
            <a:r>
              <a:rPr lang="en-GB" sz="1100" b="1" spc="20" dirty="0">
                <a:latin typeface="Arial"/>
                <a:ea typeface="Times New Roman"/>
                <a:cs typeface="Arial"/>
              </a:rPr>
              <a:t> </a:t>
            </a:r>
            <a:r>
              <a:rPr lang="en-GB" sz="1100" b="1" spc="-15" dirty="0">
                <a:latin typeface="Arial"/>
                <a:ea typeface="Times New Roman"/>
                <a:cs typeface="Arial"/>
              </a:rPr>
              <a:t>pa</a:t>
            </a:r>
            <a:r>
              <a:rPr lang="en-GB" sz="1100" b="1" spc="5" dirty="0">
                <a:latin typeface="Arial"/>
                <a:ea typeface="Times New Roman"/>
                <a:cs typeface="Arial"/>
              </a:rPr>
              <a:t>i</a:t>
            </a:r>
            <a:r>
              <a:rPr lang="en-GB" sz="1100" b="1" spc="-5" dirty="0">
                <a:latin typeface="Arial"/>
                <a:ea typeface="Times New Roman"/>
                <a:cs typeface="Arial"/>
              </a:rPr>
              <a:t>d </a:t>
            </a:r>
            <a:r>
              <a:rPr lang="en-GB" sz="1100" b="1" spc="-30" dirty="0">
                <a:latin typeface="Arial"/>
                <a:ea typeface="Times New Roman"/>
                <a:cs typeface="Arial"/>
              </a:rPr>
              <a:t>e</a:t>
            </a:r>
            <a:r>
              <a:rPr lang="en-GB" sz="1100" b="1" spc="-5" dirty="0">
                <a:latin typeface="Arial"/>
                <a:ea typeface="Times New Roman"/>
                <a:cs typeface="Arial"/>
              </a:rPr>
              <a:t>mp</a:t>
            </a:r>
            <a:r>
              <a:rPr lang="en-GB" sz="1100" b="1" spc="5" dirty="0">
                <a:latin typeface="Arial"/>
                <a:ea typeface="Times New Roman"/>
                <a:cs typeface="Arial"/>
              </a:rPr>
              <a:t>lo</a:t>
            </a:r>
            <a:r>
              <a:rPr lang="en-GB" sz="1100" b="1" spc="-50" dirty="0">
                <a:latin typeface="Arial"/>
                <a:ea typeface="Times New Roman"/>
                <a:cs typeface="Arial"/>
              </a:rPr>
              <a:t>y</a:t>
            </a:r>
            <a:r>
              <a:rPr lang="en-GB" sz="1100" b="1" spc="-5" dirty="0">
                <a:latin typeface="Arial"/>
                <a:ea typeface="Times New Roman"/>
                <a:cs typeface="Arial"/>
              </a:rPr>
              <a:t>ees</a:t>
            </a:r>
            <a:endParaRPr lang="en-GB" sz="1100" spc="-5" dirty="0">
              <a:latin typeface="Arial"/>
              <a:ea typeface="Times New Roman"/>
              <a:cs typeface="Arial"/>
            </a:endParaRPr>
          </a:p>
          <a:p>
            <a:pPr marR="2113915" eaLnBrk="0" hangingPunct="0">
              <a:tabLst>
                <a:tab pos="431165" algn="l"/>
              </a:tabLst>
            </a:pPr>
            <a:r>
              <a:rPr lang="en-GB" sz="1100" dirty="0">
                <a:latin typeface="Arial"/>
                <a:ea typeface="Times New Roman"/>
                <a:cs typeface="Arial"/>
              </a:rPr>
              <a:t> </a:t>
            </a:r>
            <a:endParaRPr lang="en-GB" sz="1100" dirty="0">
              <a:latin typeface="Arial"/>
              <a:ea typeface="Times New Roman"/>
              <a:cs typeface="Times New Roman"/>
            </a:endParaRPr>
          </a:p>
          <a:p>
            <a:pPr marR="287020" algn="just" eaLnBrk="0" hangingPunct="0">
              <a:spcAft>
                <a:spcPts val="0"/>
              </a:spcAft>
            </a:pPr>
            <a:r>
              <a:rPr lang="en-GB" sz="1100" spc="5" dirty="0">
                <a:latin typeface="Arial"/>
                <a:ea typeface="Times New Roman"/>
                <a:cs typeface="Arial"/>
              </a:rPr>
              <a:t>I</a:t>
            </a:r>
            <a:r>
              <a:rPr lang="en-GB" sz="1100" dirty="0">
                <a:latin typeface="Arial"/>
                <a:ea typeface="Times New Roman"/>
                <a:cs typeface="Arial"/>
              </a:rPr>
              <a:t>n</a:t>
            </a:r>
            <a:r>
              <a:rPr lang="en-GB" sz="1100" spc="195" dirty="0">
                <a:latin typeface="Arial"/>
                <a:ea typeface="Times New Roman"/>
                <a:cs typeface="Arial"/>
              </a:rPr>
              <a:t> </a:t>
            </a:r>
            <a:r>
              <a:rPr lang="en-GB" sz="1100" spc="5" dirty="0">
                <a:latin typeface="Arial"/>
                <a:ea typeface="Times New Roman"/>
                <a:cs typeface="Arial"/>
              </a:rPr>
              <a:t>t</a:t>
            </a:r>
            <a:r>
              <a:rPr lang="en-GB" sz="1100" spc="-5" dirty="0">
                <a:latin typeface="Arial"/>
                <a:ea typeface="Times New Roman"/>
                <a:cs typeface="Arial"/>
              </a:rPr>
              <a:t>hi</a:t>
            </a:r>
            <a:r>
              <a:rPr lang="en-GB" sz="1100" dirty="0">
                <a:latin typeface="Arial"/>
                <a:ea typeface="Times New Roman"/>
                <a:cs typeface="Arial"/>
              </a:rPr>
              <a:t>s</a:t>
            </a:r>
            <a:r>
              <a:rPr lang="en-GB" sz="1100" spc="195" dirty="0">
                <a:latin typeface="Arial"/>
                <a:ea typeface="Times New Roman"/>
                <a:cs typeface="Arial"/>
              </a:rPr>
              <a:t> </a:t>
            </a:r>
            <a:r>
              <a:rPr lang="en-GB" sz="1100" dirty="0">
                <a:latin typeface="Arial"/>
                <a:ea typeface="Times New Roman"/>
                <a:cs typeface="Arial"/>
              </a:rPr>
              <a:t>p</a:t>
            </a:r>
            <a:r>
              <a:rPr lang="en-GB" sz="1100" spc="-5" dirty="0">
                <a:latin typeface="Arial"/>
                <a:ea typeface="Times New Roman"/>
                <a:cs typeface="Arial"/>
              </a:rPr>
              <a:t>oli</a:t>
            </a:r>
            <a:r>
              <a:rPr lang="en-GB" sz="1100" dirty="0">
                <a:latin typeface="Arial"/>
                <a:ea typeface="Times New Roman"/>
                <a:cs typeface="Arial"/>
              </a:rPr>
              <a:t>c</a:t>
            </a:r>
            <a:r>
              <a:rPr lang="en-GB" sz="1100" spc="-15" dirty="0">
                <a:latin typeface="Arial"/>
                <a:ea typeface="Times New Roman"/>
                <a:cs typeface="Arial"/>
              </a:rPr>
              <a:t>y</a:t>
            </a:r>
            <a:r>
              <a:rPr lang="en-GB" sz="1100" dirty="0">
                <a:latin typeface="Arial"/>
                <a:ea typeface="Times New Roman"/>
                <a:cs typeface="Arial"/>
              </a:rPr>
              <a:t>,</a:t>
            </a:r>
            <a:r>
              <a:rPr lang="en-GB" sz="1100" spc="200" dirty="0">
                <a:latin typeface="Arial"/>
                <a:ea typeface="Times New Roman"/>
                <a:cs typeface="Arial"/>
              </a:rPr>
              <a:t> </a:t>
            </a:r>
            <a:r>
              <a:rPr lang="en-GB" sz="1100" spc="-20" dirty="0">
                <a:latin typeface="Arial"/>
                <a:ea typeface="Times New Roman"/>
                <a:cs typeface="Arial"/>
              </a:rPr>
              <a:t>w</a:t>
            </a:r>
            <a:r>
              <a:rPr lang="en-GB" sz="1100" dirty="0">
                <a:latin typeface="Arial"/>
                <a:ea typeface="Times New Roman"/>
                <a:cs typeface="Arial"/>
              </a:rPr>
              <a:t>e</a:t>
            </a:r>
            <a:r>
              <a:rPr lang="en-GB" sz="1100" spc="190" dirty="0">
                <a:latin typeface="Arial"/>
                <a:ea typeface="Times New Roman"/>
                <a:cs typeface="Arial"/>
              </a:rPr>
              <a:t> </a:t>
            </a:r>
            <a:r>
              <a:rPr lang="en-GB" sz="1100" dirty="0">
                <a:latin typeface="Arial"/>
                <a:ea typeface="Times New Roman"/>
                <a:cs typeface="Arial"/>
              </a:rPr>
              <a:t>use</a:t>
            </a:r>
            <a:r>
              <a:rPr lang="en-GB" sz="1100" spc="190" dirty="0">
                <a:latin typeface="Arial"/>
                <a:ea typeface="Times New Roman"/>
                <a:cs typeface="Arial"/>
              </a:rPr>
              <a:t> </a:t>
            </a:r>
            <a:r>
              <a:rPr lang="en-GB" sz="1100" spc="15" dirty="0">
                <a:latin typeface="Arial"/>
                <a:ea typeface="Times New Roman"/>
                <a:cs typeface="Arial"/>
              </a:rPr>
              <a:t>t</a:t>
            </a:r>
            <a:r>
              <a:rPr lang="en-GB" sz="1100" dirty="0">
                <a:latin typeface="Arial"/>
                <a:ea typeface="Times New Roman"/>
                <a:cs typeface="Arial"/>
              </a:rPr>
              <a:t>he</a:t>
            </a:r>
            <a:r>
              <a:rPr lang="en-GB" sz="1100" spc="190" dirty="0">
                <a:latin typeface="Arial"/>
                <a:ea typeface="Times New Roman"/>
                <a:cs typeface="Arial"/>
              </a:rPr>
              <a:t> </a:t>
            </a:r>
            <a:r>
              <a:rPr lang="en-GB" sz="1100" dirty="0">
                <a:latin typeface="Arial"/>
                <a:ea typeface="Times New Roman"/>
                <a:cs typeface="Arial"/>
              </a:rPr>
              <a:t>de</a:t>
            </a:r>
            <a:r>
              <a:rPr lang="en-GB" sz="1100" spc="25" dirty="0">
                <a:latin typeface="Arial"/>
                <a:ea typeface="Times New Roman"/>
                <a:cs typeface="Arial"/>
              </a:rPr>
              <a:t>f</a:t>
            </a:r>
            <a:r>
              <a:rPr lang="en-GB" sz="1100" spc="-5" dirty="0">
                <a:latin typeface="Arial"/>
                <a:ea typeface="Times New Roman"/>
                <a:cs typeface="Arial"/>
              </a:rPr>
              <a:t>ini</a:t>
            </a:r>
            <a:r>
              <a:rPr lang="en-GB" sz="1100" spc="5" dirty="0">
                <a:latin typeface="Arial"/>
                <a:ea typeface="Times New Roman"/>
                <a:cs typeface="Arial"/>
              </a:rPr>
              <a:t>t</a:t>
            </a:r>
            <a:r>
              <a:rPr lang="en-GB" sz="1100" spc="-10" dirty="0">
                <a:latin typeface="Arial"/>
                <a:ea typeface="Times New Roman"/>
                <a:cs typeface="Arial"/>
              </a:rPr>
              <a:t>i</a:t>
            </a:r>
            <a:r>
              <a:rPr lang="en-GB" sz="1100" spc="-5" dirty="0">
                <a:latin typeface="Arial"/>
                <a:ea typeface="Times New Roman"/>
                <a:cs typeface="Arial"/>
              </a:rPr>
              <a:t>o</a:t>
            </a:r>
            <a:r>
              <a:rPr lang="en-GB" sz="1100" dirty="0">
                <a:latin typeface="Arial"/>
                <a:ea typeface="Times New Roman"/>
                <a:cs typeface="Arial"/>
              </a:rPr>
              <a:t>n</a:t>
            </a:r>
            <a:r>
              <a:rPr lang="en-GB" sz="1100" spc="185" dirty="0">
                <a:latin typeface="Arial"/>
                <a:ea typeface="Times New Roman"/>
                <a:cs typeface="Arial"/>
              </a:rPr>
              <a:t> </a:t>
            </a:r>
            <a:r>
              <a:rPr lang="en-GB" sz="1100" spc="-30" dirty="0">
                <a:latin typeface="Arial"/>
                <a:ea typeface="Times New Roman"/>
                <a:cs typeface="Arial"/>
              </a:rPr>
              <a:t>o</a:t>
            </a:r>
            <a:r>
              <a:rPr lang="en-GB" sz="1100" dirty="0">
                <a:latin typeface="Arial"/>
                <a:ea typeface="Times New Roman"/>
                <a:cs typeface="Arial"/>
              </a:rPr>
              <a:t>f</a:t>
            </a:r>
            <a:r>
              <a:rPr lang="en-GB" sz="1100" spc="235" dirty="0">
                <a:latin typeface="Arial"/>
                <a:ea typeface="Times New Roman"/>
                <a:cs typeface="Arial"/>
              </a:rPr>
              <a:t> </a:t>
            </a:r>
            <a:r>
              <a:rPr lang="en-GB" sz="1100" spc="-5" dirty="0">
                <a:latin typeface="Arial"/>
                <a:ea typeface="Times New Roman"/>
                <a:cs typeface="Arial"/>
              </a:rPr>
              <a:t>lo</a:t>
            </a:r>
            <a:r>
              <a:rPr lang="en-GB" sz="1100" spc="-30" dirty="0">
                <a:latin typeface="Arial"/>
                <a:ea typeface="Times New Roman"/>
                <a:cs typeface="Arial"/>
              </a:rPr>
              <a:t>w</a:t>
            </a:r>
            <a:r>
              <a:rPr lang="en-GB" sz="1100" dirty="0">
                <a:latin typeface="Arial"/>
                <a:ea typeface="Times New Roman"/>
                <a:cs typeface="Arial"/>
              </a:rPr>
              <a:t>est</a:t>
            </a:r>
            <a:r>
              <a:rPr lang="en-GB" sz="1100" spc="185" dirty="0">
                <a:latin typeface="Arial"/>
                <a:ea typeface="Times New Roman"/>
                <a:cs typeface="Arial"/>
              </a:rPr>
              <a:t> </a:t>
            </a:r>
            <a:r>
              <a:rPr lang="en-GB" sz="1100" spc="-5" dirty="0">
                <a:latin typeface="Arial"/>
                <a:ea typeface="Times New Roman"/>
                <a:cs typeface="Arial"/>
              </a:rPr>
              <a:t>pai</a:t>
            </a:r>
            <a:r>
              <a:rPr lang="en-GB" sz="1100" dirty="0">
                <a:latin typeface="Arial"/>
                <a:ea typeface="Times New Roman"/>
                <a:cs typeface="Arial"/>
              </a:rPr>
              <a:t>d</a:t>
            </a:r>
            <a:r>
              <a:rPr lang="en-GB" sz="1100" spc="190" dirty="0">
                <a:latin typeface="Arial"/>
                <a:ea typeface="Times New Roman"/>
                <a:cs typeface="Arial"/>
              </a:rPr>
              <a:t> </a:t>
            </a:r>
            <a:r>
              <a:rPr lang="en-GB" sz="1100" dirty="0">
                <a:latin typeface="Arial"/>
                <a:ea typeface="Times New Roman"/>
                <a:cs typeface="Arial"/>
              </a:rPr>
              <a:t>em</a:t>
            </a:r>
            <a:r>
              <a:rPr lang="en-GB" sz="1100" spc="-5" dirty="0">
                <a:latin typeface="Arial"/>
                <a:ea typeface="Times New Roman"/>
                <a:cs typeface="Arial"/>
              </a:rPr>
              <a:t>pl</a:t>
            </a:r>
            <a:r>
              <a:rPr lang="en-GB" sz="1100" spc="10" dirty="0">
                <a:latin typeface="Arial"/>
                <a:ea typeface="Times New Roman"/>
                <a:cs typeface="Arial"/>
              </a:rPr>
              <a:t>o</a:t>
            </a:r>
            <a:r>
              <a:rPr lang="en-GB" sz="1100" spc="-25" dirty="0">
                <a:latin typeface="Arial"/>
                <a:ea typeface="Times New Roman"/>
                <a:cs typeface="Arial"/>
              </a:rPr>
              <a:t>y</a:t>
            </a:r>
            <a:r>
              <a:rPr lang="en-GB" sz="1100" dirty="0">
                <a:latin typeface="Arial"/>
                <a:ea typeface="Times New Roman"/>
                <a:cs typeface="Arial"/>
              </a:rPr>
              <a:t>ee</a:t>
            </a:r>
            <a:r>
              <a:rPr lang="en-GB" sz="1100" spc="190" dirty="0">
                <a:latin typeface="Arial"/>
                <a:ea typeface="Times New Roman"/>
                <a:cs typeface="Arial"/>
              </a:rPr>
              <a:t> </a:t>
            </a:r>
            <a:r>
              <a:rPr lang="en-GB" sz="1100" dirty="0">
                <a:latin typeface="Arial"/>
                <a:ea typeface="Times New Roman"/>
                <a:cs typeface="Arial"/>
              </a:rPr>
              <a:t>as</a:t>
            </a:r>
            <a:r>
              <a:rPr lang="en-GB" sz="1100" spc="190" dirty="0">
                <a:latin typeface="Arial"/>
                <a:ea typeface="Times New Roman"/>
                <a:cs typeface="Arial"/>
              </a:rPr>
              <a:t> </a:t>
            </a:r>
            <a:r>
              <a:rPr lang="en-GB" sz="1100" spc="-5" dirty="0">
                <a:latin typeface="Arial"/>
                <a:ea typeface="Times New Roman"/>
                <a:cs typeface="Arial"/>
              </a:rPr>
              <a:t>b</a:t>
            </a:r>
            <a:r>
              <a:rPr lang="en-GB" sz="1100" spc="10" dirty="0">
                <a:latin typeface="Arial"/>
                <a:ea typeface="Times New Roman"/>
                <a:cs typeface="Arial"/>
              </a:rPr>
              <a:t>e</a:t>
            </a:r>
            <a:r>
              <a:rPr lang="en-GB" sz="1100" spc="-10" dirty="0">
                <a:latin typeface="Arial"/>
                <a:ea typeface="Times New Roman"/>
                <a:cs typeface="Arial"/>
              </a:rPr>
              <a:t>i</a:t>
            </a:r>
            <a:r>
              <a:rPr lang="en-GB" sz="1100" spc="-5" dirty="0">
                <a:latin typeface="Arial"/>
                <a:ea typeface="Times New Roman"/>
                <a:cs typeface="Arial"/>
              </a:rPr>
              <a:t>n</a:t>
            </a:r>
            <a:r>
              <a:rPr lang="en-GB" sz="1100" dirty="0">
                <a:latin typeface="Arial"/>
                <a:ea typeface="Times New Roman"/>
                <a:cs typeface="Arial"/>
              </a:rPr>
              <a:t>g</a:t>
            </a:r>
            <a:r>
              <a:rPr lang="en-GB" sz="1100" spc="210" dirty="0">
                <a:latin typeface="Arial"/>
                <a:ea typeface="Times New Roman"/>
                <a:cs typeface="Arial"/>
              </a:rPr>
              <a:t> </a:t>
            </a:r>
            <a:r>
              <a:rPr lang="en-GB" sz="1100" spc="5" dirty="0">
                <a:latin typeface="Arial"/>
                <a:ea typeface="Times New Roman"/>
                <a:cs typeface="Arial"/>
              </a:rPr>
              <a:t>t</a:t>
            </a:r>
            <a:r>
              <a:rPr lang="en-GB" sz="1100" spc="-15" dirty="0">
                <a:latin typeface="Arial"/>
                <a:ea typeface="Times New Roman"/>
                <a:cs typeface="Arial"/>
              </a:rPr>
              <a:t>h</a:t>
            </a:r>
            <a:r>
              <a:rPr lang="en-GB" sz="1100" dirty="0">
                <a:latin typeface="Arial"/>
                <a:ea typeface="Times New Roman"/>
                <a:cs typeface="Arial"/>
              </a:rPr>
              <a:t>ose</a:t>
            </a:r>
            <a:r>
              <a:rPr lang="en-GB" sz="1100" spc="190" dirty="0">
                <a:latin typeface="Arial"/>
                <a:ea typeface="Times New Roman"/>
                <a:cs typeface="Arial"/>
              </a:rPr>
              <a:t> </a:t>
            </a:r>
            <a:r>
              <a:rPr lang="en-GB" sz="1100" dirty="0">
                <a:latin typeface="Arial"/>
                <a:ea typeface="Times New Roman"/>
                <a:cs typeface="Arial"/>
              </a:rPr>
              <a:t>pa</a:t>
            </a:r>
            <a:r>
              <a:rPr lang="en-GB" sz="1100" spc="-5" dirty="0">
                <a:latin typeface="Arial"/>
                <a:ea typeface="Times New Roman"/>
                <a:cs typeface="Arial"/>
              </a:rPr>
              <a:t>i</a:t>
            </a:r>
            <a:r>
              <a:rPr lang="en-GB" sz="1100" dirty="0">
                <a:latin typeface="Arial"/>
                <a:ea typeface="Times New Roman"/>
                <a:cs typeface="Arial"/>
              </a:rPr>
              <a:t>d</a:t>
            </a:r>
            <a:r>
              <a:rPr lang="en-GB" sz="1100" spc="190" dirty="0">
                <a:latin typeface="Arial"/>
                <a:ea typeface="Times New Roman"/>
                <a:cs typeface="Arial"/>
              </a:rPr>
              <a:t> </a:t>
            </a:r>
            <a:r>
              <a:rPr lang="en-GB" sz="1100" dirty="0">
                <a:latin typeface="Arial"/>
                <a:ea typeface="Times New Roman"/>
                <a:cs typeface="Arial"/>
              </a:rPr>
              <a:t>on</a:t>
            </a:r>
            <a:r>
              <a:rPr lang="en-GB" sz="1100" spc="190" dirty="0">
                <a:latin typeface="Arial"/>
                <a:ea typeface="Times New Roman"/>
                <a:cs typeface="Arial"/>
              </a:rPr>
              <a:t> </a:t>
            </a:r>
            <a:r>
              <a:rPr lang="en-GB" sz="1100" dirty="0">
                <a:latin typeface="Arial"/>
                <a:ea typeface="Times New Roman"/>
                <a:cs typeface="Arial"/>
              </a:rPr>
              <a:t>s</a:t>
            </a:r>
            <a:r>
              <a:rPr lang="en-GB" sz="1100" spc="-5" dirty="0">
                <a:latin typeface="Arial"/>
                <a:ea typeface="Times New Roman"/>
                <a:cs typeface="Arial"/>
              </a:rPr>
              <a:t>pin</a:t>
            </a:r>
            <a:r>
              <a:rPr lang="en-GB" sz="1100" spc="5" dirty="0">
                <a:latin typeface="Arial"/>
                <a:ea typeface="Times New Roman"/>
                <a:cs typeface="Arial"/>
              </a:rPr>
              <a:t>a</a:t>
            </a:r>
            <a:r>
              <a:rPr lang="en-GB" sz="1100" dirty="0">
                <a:latin typeface="Arial"/>
                <a:ea typeface="Times New Roman"/>
                <a:cs typeface="Arial"/>
              </a:rPr>
              <a:t>l co</a:t>
            </a:r>
            <a:r>
              <a:rPr lang="en-GB" sz="1100" spc="-5" dirty="0">
                <a:latin typeface="Arial"/>
                <a:ea typeface="Times New Roman"/>
                <a:cs typeface="Arial"/>
              </a:rPr>
              <a:t>lu</a:t>
            </a:r>
            <a:r>
              <a:rPr lang="en-GB" sz="1100" dirty="0">
                <a:latin typeface="Arial"/>
                <a:ea typeface="Times New Roman"/>
                <a:cs typeface="Arial"/>
              </a:rPr>
              <a:t>mn</a:t>
            </a:r>
            <a:r>
              <a:rPr lang="en-GB" sz="1100" spc="195" dirty="0">
                <a:latin typeface="Arial"/>
                <a:ea typeface="Times New Roman"/>
                <a:cs typeface="Arial"/>
              </a:rPr>
              <a:t> </a:t>
            </a:r>
            <a:r>
              <a:rPr lang="en-GB" sz="1100" spc="-5" dirty="0">
                <a:latin typeface="Arial"/>
                <a:ea typeface="Times New Roman"/>
                <a:cs typeface="Arial"/>
              </a:rPr>
              <a:t>po</a:t>
            </a:r>
            <a:r>
              <a:rPr lang="en-GB" sz="1100" spc="-10" dirty="0">
                <a:latin typeface="Arial"/>
                <a:ea typeface="Times New Roman"/>
                <a:cs typeface="Arial"/>
              </a:rPr>
              <a:t>i</a:t>
            </a:r>
            <a:r>
              <a:rPr lang="en-GB" sz="1100" spc="-5" dirty="0">
                <a:latin typeface="Arial"/>
                <a:ea typeface="Times New Roman"/>
                <a:cs typeface="Arial"/>
              </a:rPr>
              <a:t>n</a:t>
            </a:r>
            <a:r>
              <a:rPr lang="en-GB" sz="1100" dirty="0">
                <a:latin typeface="Arial"/>
                <a:ea typeface="Times New Roman"/>
                <a:cs typeface="Arial"/>
              </a:rPr>
              <a:t>t</a:t>
            </a:r>
            <a:r>
              <a:rPr lang="en-GB" sz="1100" spc="200" dirty="0">
                <a:latin typeface="Arial"/>
                <a:ea typeface="Times New Roman"/>
                <a:cs typeface="Arial"/>
              </a:rPr>
              <a:t> </a:t>
            </a:r>
            <a:r>
              <a:rPr lang="en-GB" sz="1100" dirty="0">
                <a:latin typeface="Arial"/>
                <a:ea typeface="Times New Roman"/>
                <a:cs typeface="Arial"/>
              </a:rPr>
              <a:t>6</a:t>
            </a:r>
            <a:r>
              <a:rPr lang="en-GB" sz="1100" spc="180" dirty="0">
                <a:latin typeface="Arial"/>
                <a:ea typeface="Times New Roman"/>
                <a:cs typeface="Arial"/>
              </a:rPr>
              <a:t> </a:t>
            </a:r>
            <a:r>
              <a:rPr lang="en-GB" sz="1100" spc="-30" dirty="0">
                <a:latin typeface="Arial"/>
                <a:ea typeface="Times New Roman"/>
                <a:cs typeface="Arial"/>
              </a:rPr>
              <a:t>o</a:t>
            </a:r>
            <a:r>
              <a:rPr lang="en-GB" sz="1100" dirty="0">
                <a:latin typeface="Arial"/>
                <a:ea typeface="Times New Roman"/>
                <a:cs typeface="Arial"/>
              </a:rPr>
              <a:t>f</a:t>
            </a:r>
            <a:r>
              <a:rPr lang="en-GB" sz="1100" spc="200" dirty="0">
                <a:latin typeface="Arial"/>
                <a:ea typeface="Times New Roman"/>
                <a:cs typeface="Arial"/>
              </a:rPr>
              <a:t> </a:t>
            </a:r>
            <a:r>
              <a:rPr lang="en-GB" sz="1100" spc="5" dirty="0">
                <a:latin typeface="Arial"/>
                <a:ea typeface="Times New Roman"/>
                <a:cs typeface="Arial"/>
              </a:rPr>
              <a:t>t</a:t>
            </a:r>
            <a:r>
              <a:rPr lang="en-GB" sz="1100" spc="-5" dirty="0">
                <a:latin typeface="Arial"/>
                <a:ea typeface="Times New Roman"/>
                <a:cs typeface="Arial"/>
              </a:rPr>
              <a:t>h</a:t>
            </a:r>
            <a:r>
              <a:rPr lang="en-GB" sz="1100" dirty="0">
                <a:latin typeface="Arial"/>
                <a:ea typeface="Times New Roman"/>
                <a:cs typeface="Arial"/>
              </a:rPr>
              <a:t>e</a:t>
            </a:r>
            <a:r>
              <a:rPr lang="en-GB" sz="1100" spc="195" dirty="0">
                <a:latin typeface="Arial"/>
                <a:ea typeface="Times New Roman"/>
                <a:cs typeface="Arial"/>
              </a:rPr>
              <a:t> </a:t>
            </a:r>
            <a:r>
              <a:rPr lang="en-GB" sz="1100" spc="-20" dirty="0">
                <a:latin typeface="Arial"/>
                <a:ea typeface="Times New Roman"/>
                <a:cs typeface="Arial"/>
              </a:rPr>
              <a:t>N</a:t>
            </a:r>
            <a:r>
              <a:rPr lang="en-GB" sz="1100" dirty="0">
                <a:latin typeface="Arial"/>
                <a:ea typeface="Times New Roman"/>
                <a:cs typeface="Arial"/>
              </a:rPr>
              <a:t>a</a:t>
            </a:r>
            <a:r>
              <a:rPr lang="en-GB" sz="1100" spc="5" dirty="0">
                <a:latin typeface="Arial"/>
                <a:ea typeface="Times New Roman"/>
                <a:cs typeface="Arial"/>
              </a:rPr>
              <a:t>t</a:t>
            </a:r>
            <a:r>
              <a:rPr lang="en-GB" sz="1100" spc="-10" dirty="0">
                <a:latin typeface="Arial"/>
                <a:ea typeface="Times New Roman"/>
                <a:cs typeface="Arial"/>
              </a:rPr>
              <a:t>i</a:t>
            </a:r>
            <a:r>
              <a:rPr lang="en-GB" sz="1100" spc="-5" dirty="0">
                <a:latin typeface="Arial"/>
                <a:ea typeface="Times New Roman"/>
                <a:cs typeface="Arial"/>
              </a:rPr>
              <a:t>ona</a:t>
            </a:r>
            <a:r>
              <a:rPr lang="en-GB" sz="1100" dirty="0">
                <a:latin typeface="Arial"/>
                <a:ea typeface="Times New Roman"/>
                <a:cs typeface="Arial"/>
              </a:rPr>
              <a:t>l</a:t>
            </a:r>
            <a:r>
              <a:rPr lang="en-GB" sz="1100" spc="180" dirty="0">
                <a:latin typeface="Arial"/>
                <a:ea typeface="Times New Roman"/>
                <a:cs typeface="Arial"/>
              </a:rPr>
              <a:t> </a:t>
            </a:r>
            <a:r>
              <a:rPr lang="en-GB" sz="1100" dirty="0">
                <a:latin typeface="Arial"/>
                <a:ea typeface="Times New Roman"/>
                <a:cs typeface="Arial"/>
              </a:rPr>
              <a:t>J</a:t>
            </a:r>
            <a:r>
              <a:rPr lang="en-GB" sz="1100" spc="-5" dirty="0">
                <a:latin typeface="Arial"/>
                <a:ea typeface="Times New Roman"/>
                <a:cs typeface="Arial"/>
              </a:rPr>
              <a:t>oin</a:t>
            </a:r>
            <a:r>
              <a:rPr lang="en-GB" sz="1100" dirty="0">
                <a:latin typeface="Arial"/>
                <a:ea typeface="Times New Roman"/>
                <a:cs typeface="Arial"/>
              </a:rPr>
              <a:t>t</a:t>
            </a:r>
            <a:r>
              <a:rPr lang="en-GB" sz="1100" spc="205" dirty="0">
                <a:latin typeface="Arial"/>
                <a:ea typeface="Times New Roman"/>
                <a:cs typeface="Arial"/>
              </a:rPr>
              <a:t> </a:t>
            </a:r>
            <a:r>
              <a:rPr lang="en-GB" sz="1100" spc="-5" dirty="0">
                <a:latin typeface="Arial"/>
                <a:ea typeface="Times New Roman"/>
                <a:cs typeface="Arial"/>
              </a:rPr>
              <a:t>Coun</a:t>
            </a:r>
            <a:r>
              <a:rPr lang="en-GB" sz="1100" dirty="0">
                <a:latin typeface="Arial"/>
                <a:ea typeface="Times New Roman"/>
                <a:cs typeface="Arial"/>
              </a:rPr>
              <a:t>c</a:t>
            </a:r>
            <a:r>
              <a:rPr lang="en-GB" sz="1100" spc="-5" dirty="0">
                <a:latin typeface="Arial"/>
                <a:ea typeface="Times New Roman"/>
                <a:cs typeface="Arial"/>
              </a:rPr>
              <a:t>i</a:t>
            </a:r>
            <a:r>
              <a:rPr lang="en-GB" sz="1100" dirty="0">
                <a:latin typeface="Arial"/>
                <a:ea typeface="Times New Roman"/>
                <a:cs typeface="Arial"/>
              </a:rPr>
              <a:t>l</a:t>
            </a:r>
            <a:r>
              <a:rPr lang="en-GB" sz="1100" spc="165" dirty="0">
                <a:latin typeface="Arial"/>
                <a:ea typeface="Times New Roman"/>
                <a:cs typeface="Arial"/>
              </a:rPr>
              <a:t> </a:t>
            </a:r>
            <a:r>
              <a:rPr lang="en-GB" sz="1100" spc="25" dirty="0">
                <a:latin typeface="Arial"/>
                <a:ea typeface="Times New Roman"/>
                <a:cs typeface="Arial"/>
              </a:rPr>
              <a:t>f</a:t>
            </a:r>
            <a:r>
              <a:rPr lang="en-GB" sz="1100" spc="-5" dirty="0">
                <a:latin typeface="Arial"/>
                <a:ea typeface="Times New Roman"/>
                <a:cs typeface="Arial"/>
              </a:rPr>
              <a:t>o</a:t>
            </a:r>
            <a:r>
              <a:rPr lang="en-GB" sz="1100" dirty="0">
                <a:latin typeface="Arial"/>
                <a:ea typeface="Times New Roman"/>
                <a:cs typeface="Arial"/>
              </a:rPr>
              <a:t>r</a:t>
            </a:r>
            <a:r>
              <a:rPr lang="en-GB" sz="1100" spc="175" dirty="0">
                <a:latin typeface="Arial"/>
                <a:ea typeface="Times New Roman"/>
                <a:cs typeface="Arial"/>
              </a:rPr>
              <a:t> </a:t>
            </a:r>
            <a:r>
              <a:rPr lang="en-GB" sz="1100" dirty="0">
                <a:latin typeface="Arial"/>
                <a:ea typeface="Times New Roman"/>
                <a:cs typeface="Arial"/>
              </a:rPr>
              <a:t>L</a:t>
            </a:r>
            <a:r>
              <a:rPr lang="en-GB" sz="1100" spc="-5" dirty="0">
                <a:latin typeface="Arial"/>
                <a:ea typeface="Times New Roman"/>
                <a:cs typeface="Arial"/>
              </a:rPr>
              <a:t>o</a:t>
            </a:r>
            <a:r>
              <a:rPr lang="en-GB" sz="1100" dirty="0">
                <a:latin typeface="Arial"/>
                <a:ea typeface="Times New Roman"/>
                <a:cs typeface="Arial"/>
              </a:rPr>
              <a:t>cal</a:t>
            </a:r>
            <a:r>
              <a:rPr lang="en-GB" sz="1100" spc="180" dirty="0">
                <a:latin typeface="Arial"/>
                <a:ea typeface="Times New Roman"/>
                <a:cs typeface="Arial"/>
              </a:rPr>
              <a:t> </a:t>
            </a:r>
            <a:r>
              <a:rPr lang="en-GB" sz="1100" spc="5" dirty="0">
                <a:latin typeface="Arial"/>
                <a:ea typeface="Times New Roman"/>
                <a:cs typeface="Arial"/>
              </a:rPr>
              <a:t>G</a:t>
            </a:r>
            <a:r>
              <a:rPr lang="en-GB" sz="1100" spc="-5" dirty="0">
                <a:latin typeface="Arial"/>
                <a:ea typeface="Times New Roman"/>
                <a:cs typeface="Arial"/>
              </a:rPr>
              <a:t>o</a:t>
            </a:r>
            <a:r>
              <a:rPr lang="en-GB" sz="1100" spc="-25" dirty="0">
                <a:latin typeface="Arial"/>
                <a:ea typeface="Times New Roman"/>
                <a:cs typeface="Arial"/>
              </a:rPr>
              <a:t>v</a:t>
            </a:r>
            <a:r>
              <a:rPr lang="en-GB" sz="1100" spc="-5" dirty="0">
                <a:latin typeface="Arial"/>
                <a:ea typeface="Times New Roman"/>
                <a:cs typeface="Arial"/>
              </a:rPr>
              <a:t>e</a:t>
            </a:r>
            <a:r>
              <a:rPr lang="en-GB" sz="1100" dirty="0">
                <a:latin typeface="Arial"/>
                <a:ea typeface="Times New Roman"/>
                <a:cs typeface="Arial"/>
              </a:rPr>
              <a:t>r</a:t>
            </a:r>
            <a:r>
              <a:rPr lang="en-GB" sz="1100" spc="-5" dirty="0">
                <a:latin typeface="Arial"/>
                <a:ea typeface="Times New Roman"/>
                <a:cs typeface="Arial"/>
              </a:rPr>
              <a:t>n</a:t>
            </a:r>
            <a:r>
              <a:rPr lang="en-GB" sz="1100" dirty="0">
                <a:latin typeface="Arial"/>
                <a:ea typeface="Times New Roman"/>
                <a:cs typeface="Arial"/>
              </a:rPr>
              <a:t>m</a:t>
            </a:r>
            <a:r>
              <a:rPr lang="en-GB" sz="1100" spc="-5" dirty="0">
                <a:latin typeface="Arial"/>
                <a:ea typeface="Times New Roman"/>
                <a:cs typeface="Arial"/>
              </a:rPr>
              <a:t>en</a:t>
            </a:r>
            <a:r>
              <a:rPr lang="en-GB" sz="1100" dirty="0">
                <a:latin typeface="Arial"/>
                <a:ea typeface="Times New Roman"/>
                <a:cs typeface="Arial"/>
              </a:rPr>
              <a:t>t</a:t>
            </a:r>
            <a:r>
              <a:rPr lang="en-GB" sz="1100" spc="200" dirty="0">
                <a:latin typeface="Arial"/>
                <a:ea typeface="Times New Roman"/>
                <a:cs typeface="Arial"/>
              </a:rPr>
              <a:t> </a:t>
            </a:r>
            <a:r>
              <a:rPr lang="en-GB" sz="1100" spc="-5" dirty="0">
                <a:latin typeface="Arial"/>
                <a:ea typeface="Times New Roman"/>
                <a:cs typeface="Arial"/>
              </a:rPr>
              <a:t>S</a:t>
            </a:r>
            <a:r>
              <a:rPr lang="en-GB" sz="1100" spc="-15" dirty="0">
                <a:latin typeface="Arial"/>
                <a:ea typeface="Times New Roman"/>
                <a:cs typeface="Arial"/>
              </a:rPr>
              <a:t>e</a:t>
            </a:r>
            <a:r>
              <a:rPr lang="en-GB" sz="1100" dirty="0">
                <a:latin typeface="Arial"/>
                <a:ea typeface="Times New Roman"/>
                <a:cs typeface="Arial"/>
              </a:rPr>
              <a:t>r</a:t>
            </a:r>
            <a:r>
              <a:rPr lang="en-GB" sz="1100" spc="-15" dirty="0">
                <a:latin typeface="Arial"/>
                <a:ea typeface="Times New Roman"/>
                <a:cs typeface="Arial"/>
              </a:rPr>
              <a:t>v</a:t>
            </a:r>
            <a:r>
              <a:rPr lang="en-GB" sz="1100" spc="-5" dirty="0">
                <a:latin typeface="Arial"/>
                <a:ea typeface="Times New Roman"/>
                <a:cs typeface="Arial"/>
              </a:rPr>
              <a:t>i</a:t>
            </a:r>
            <a:r>
              <a:rPr lang="en-GB" sz="1100" dirty="0">
                <a:latin typeface="Arial"/>
                <a:ea typeface="Times New Roman"/>
                <a:cs typeface="Arial"/>
              </a:rPr>
              <a:t>ces</a:t>
            </a:r>
            <a:r>
              <a:rPr lang="en-GB" sz="1100" spc="180" dirty="0">
                <a:latin typeface="Arial"/>
                <a:ea typeface="Times New Roman"/>
                <a:cs typeface="Arial"/>
              </a:rPr>
              <a:t> </a:t>
            </a:r>
            <a:r>
              <a:rPr lang="en-GB" sz="1100" dirty="0">
                <a:latin typeface="Arial"/>
                <a:ea typeface="Times New Roman"/>
                <a:cs typeface="Arial"/>
              </a:rPr>
              <a:t>p</a:t>
            </a:r>
            <a:r>
              <a:rPr lang="en-GB" sz="1100" spc="-10" dirty="0">
                <a:latin typeface="Arial"/>
                <a:ea typeface="Times New Roman"/>
                <a:cs typeface="Arial"/>
              </a:rPr>
              <a:t>l</a:t>
            </a:r>
            <a:r>
              <a:rPr lang="en-GB" sz="1100" dirty="0">
                <a:latin typeface="Arial"/>
                <a:ea typeface="Times New Roman"/>
                <a:cs typeface="Arial"/>
              </a:rPr>
              <a:t>us</a:t>
            </a:r>
            <a:r>
              <a:rPr lang="en-GB" sz="1100" spc="185" dirty="0">
                <a:latin typeface="Arial"/>
                <a:ea typeface="Times New Roman"/>
                <a:cs typeface="Arial"/>
              </a:rPr>
              <a:t> </a:t>
            </a:r>
            <a:r>
              <a:rPr lang="en-GB" sz="1100" dirty="0">
                <a:latin typeface="Arial"/>
                <a:ea typeface="Times New Roman"/>
                <a:cs typeface="Arial"/>
              </a:rPr>
              <a:t>the</a:t>
            </a:r>
            <a:r>
              <a:rPr lang="en-GB" sz="1100" spc="180" dirty="0">
                <a:latin typeface="Arial"/>
                <a:ea typeface="Times New Roman"/>
                <a:cs typeface="Arial"/>
              </a:rPr>
              <a:t> </a:t>
            </a:r>
            <a:r>
              <a:rPr lang="en-GB" sz="1100" dirty="0">
                <a:latin typeface="Arial"/>
                <a:ea typeface="Times New Roman"/>
                <a:cs typeface="Arial"/>
              </a:rPr>
              <a:t>L</a:t>
            </a:r>
            <a:r>
              <a:rPr lang="en-GB" sz="1100" spc="-10" dirty="0">
                <a:latin typeface="Arial"/>
                <a:ea typeface="Times New Roman"/>
                <a:cs typeface="Arial"/>
              </a:rPr>
              <a:t>i</a:t>
            </a:r>
            <a:r>
              <a:rPr lang="en-GB" sz="1100" spc="-15" dirty="0">
                <a:latin typeface="Arial"/>
                <a:ea typeface="Times New Roman"/>
                <a:cs typeface="Arial"/>
              </a:rPr>
              <a:t>v</a:t>
            </a:r>
            <a:r>
              <a:rPr lang="en-GB" sz="1100" spc="-10" dirty="0">
                <a:latin typeface="Arial"/>
                <a:ea typeface="Times New Roman"/>
                <a:cs typeface="Arial"/>
              </a:rPr>
              <a:t>i</a:t>
            </a:r>
            <a:r>
              <a:rPr lang="en-GB" sz="1100" dirty="0">
                <a:latin typeface="Arial"/>
                <a:ea typeface="Times New Roman"/>
                <a:cs typeface="Arial"/>
              </a:rPr>
              <a:t>ng </a:t>
            </a:r>
            <a:r>
              <a:rPr lang="en-GB" sz="1100" spc="20" dirty="0">
                <a:latin typeface="Arial"/>
                <a:ea typeface="Times New Roman"/>
                <a:cs typeface="Arial"/>
              </a:rPr>
              <a:t>W</a:t>
            </a:r>
            <a:r>
              <a:rPr lang="en-GB" sz="1100" spc="-30" dirty="0">
                <a:latin typeface="Arial"/>
                <a:ea typeface="Times New Roman"/>
                <a:cs typeface="Arial"/>
              </a:rPr>
              <a:t>a</a:t>
            </a:r>
            <a:r>
              <a:rPr lang="en-GB" sz="1100" dirty="0">
                <a:latin typeface="Arial"/>
                <a:ea typeface="Times New Roman"/>
                <a:cs typeface="Arial"/>
              </a:rPr>
              <a:t>ge</a:t>
            </a:r>
            <a:r>
              <a:rPr lang="en-GB" sz="1100" spc="195" dirty="0">
                <a:latin typeface="Arial"/>
                <a:ea typeface="Times New Roman"/>
                <a:cs typeface="Arial"/>
              </a:rPr>
              <a:t> </a:t>
            </a:r>
            <a:r>
              <a:rPr lang="en-GB" sz="1100" dirty="0">
                <a:latin typeface="Arial"/>
                <a:ea typeface="Times New Roman"/>
                <a:cs typeface="Arial"/>
              </a:rPr>
              <a:t>su</a:t>
            </a:r>
            <a:r>
              <a:rPr lang="en-GB" sz="1100" spc="-5" dirty="0">
                <a:latin typeface="Arial"/>
                <a:ea typeface="Times New Roman"/>
                <a:cs typeface="Arial"/>
              </a:rPr>
              <a:t>p</a:t>
            </a:r>
            <a:r>
              <a:rPr lang="en-GB" sz="1100" dirty="0">
                <a:latin typeface="Arial"/>
                <a:ea typeface="Times New Roman"/>
                <a:cs typeface="Arial"/>
              </a:rPr>
              <a:t>p</a:t>
            </a:r>
            <a:r>
              <a:rPr lang="en-GB" sz="1100" spc="-10" dirty="0">
                <a:latin typeface="Arial"/>
                <a:ea typeface="Times New Roman"/>
                <a:cs typeface="Arial"/>
              </a:rPr>
              <a:t>l</a:t>
            </a:r>
            <a:r>
              <a:rPr lang="en-GB" sz="1100" dirty="0">
                <a:latin typeface="Arial"/>
                <a:ea typeface="Times New Roman"/>
                <a:cs typeface="Arial"/>
              </a:rPr>
              <a:t>eme</a:t>
            </a:r>
            <a:r>
              <a:rPr lang="en-GB" sz="1100" spc="-15" dirty="0">
                <a:latin typeface="Arial"/>
                <a:ea typeface="Times New Roman"/>
                <a:cs typeface="Arial"/>
              </a:rPr>
              <a:t>n</a:t>
            </a:r>
            <a:r>
              <a:rPr lang="en-GB" sz="1100" dirty="0">
                <a:latin typeface="Arial"/>
                <a:ea typeface="Times New Roman"/>
                <a:cs typeface="Arial"/>
              </a:rPr>
              <a:t>t</a:t>
            </a:r>
            <a:r>
              <a:rPr lang="en-GB" sz="1100" spc="205" dirty="0">
                <a:latin typeface="Arial"/>
                <a:ea typeface="Times New Roman"/>
                <a:cs typeface="Arial"/>
              </a:rPr>
              <a:t> </a:t>
            </a:r>
            <a:r>
              <a:rPr lang="en-GB" sz="1100" dirty="0">
                <a:latin typeface="Arial"/>
                <a:ea typeface="Times New Roman"/>
                <a:cs typeface="Arial"/>
              </a:rPr>
              <a:t>p</a:t>
            </a:r>
            <a:r>
              <a:rPr lang="en-GB" sz="1100" spc="-5" dirty="0">
                <a:latin typeface="Arial"/>
                <a:ea typeface="Times New Roman"/>
                <a:cs typeface="Arial"/>
              </a:rPr>
              <a:t>a</a:t>
            </a:r>
            <a:r>
              <a:rPr lang="en-GB" sz="1100" spc="-15" dirty="0">
                <a:latin typeface="Arial"/>
                <a:ea typeface="Times New Roman"/>
                <a:cs typeface="Arial"/>
              </a:rPr>
              <a:t>y</a:t>
            </a:r>
            <a:r>
              <a:rPr lang="en-GB" sz="1100" dirty="0">
                <a:latin typeface="Arial"/>
                <a:ea typeface="Times New Roman"/>
                <a:cs typeface="Arial"/>
              </a:rPr>
              <a:t>me</a:t>
            </a:r>
            <a:r>
              <a:rPr lang="en-GB" sz="1100" spc="-5" dirty="0">
                <a:latin typeface="Arial"/>
                <a:ea typeface="Times New Roman"/>
                <a:cs typeface="Arial"/>
              </a:rPr>
              <a:t>n</a:t>
            </a:r>
            <a:r>
              <a:rPr lang="en-GB" sz="1100" dirty="0">
                <a:latin typeface="Arial"/>
                <a:ea typeface="Times New Roman"/>
                <a:cs typeface="Arial"/>
              </a:rPr>
              <a:t>t</a:t>
            </a:r>
            <a:r>
              <a:rPr lang="en-GB" sz="1100" spc="205" dirty="0">
                <a:latin typeface="Arial"/>
                <a:ea typeface="Times New Roman"/>
                <a:cs typeface="Arial"/>
              </a:rPr>
              <a:t> </a:t>
            </a:r>
            <a:r>
              <a:rPr lang="en-GB" sz="1100" spc="-20" dirty="0">
                <a:latin typeface="Arial"/>
                <a:ea typeface="Times New Roman"/>
                <a:cs typeface="Arial"/>
              </a:rPr>
              <a:t>w</a:t>
            </a:r>
            <a:r>
              <a:rPr lang="en-GB" sz="1100" dirty="0">
                <a:latin typeface="Arial"/>
                <a:ea typeface="Times New Roman"/>
                <a:cs typeface="Arial"/>
              </a:rPr>
              <a:t>h</a:t>
            </a:r>
            <a:r>
              <a:rPr lang="en-GB" sz="1100" spc="-10" dirty="0">
                <a:latin typeface="Arial"/>
                <a:ea typeface="Times New Roman"/>
                <a:cs typeface="Arial"/>
              </a:rPr>
              <a:t>i</a:t>
            </a:r>
            <a:r>
              <a:rPr lang="en-GB" sz="1100" dirty="0">
                <a:latin typeface="Arial"/>
                <a:ea typeface="Times New Roman"/>
                <a:cs typeface="Arial"/>
              </a:rPr>
              <a:t>ch</a:t>
            </a:r>
            <a:r>
              <a:rPr lang="en-GB" sz="1100" spc="200" dirty="0">
                <a:latin typeface="Arial"/>
                <a:ea typeface="Times New Roman"/>
                <a:cs typeface="Arial"/>
              </a:rPr>
              <a:t> </a:t>
            </a:r>
            <a:r>
              <a:rPr lang="en-GB" sz="1100" spc="-20" dirty="0">
                <a:latin typeface="Arial"/>
                <a:ea typeface="Times New Roman"/>
                <a:cs typeface="Arial"/>
              </a:rPr>
              <a:t>w</a:t>
            </a:r>
            <a:r>
              <a:rPr lang="en-GB" sz="1100" dirty="0">
                <a:latin typeface="Arial"/>
                <a:ea typeface="Times New Roman"/>
                <a:cs typeface="Arial"/>
              </a:rPr>
              <a:t>as</a:t>
            </a:r>
            <a:r>
              <a:rPr lang="en-GB" sz="1100" spc="200" dirty="0">
                <a:latin typeface="Arial"/>
                <a:ea typeface="Times New Roman"/>
                <a:cs typeface="Arial"/>
              </a:rPr>
              <a:t> </a:t>
            </a:r>
            <a:r>
              <a:rPr lang="en-GB" sz="1100" spc="-10" dirty="0">
                <a:latin typeface="Arial"/>
                <a:ea typeface="Times New Roman"/>
                <a:cs typeface="Arial"/>
              </a:rPr>
              <a:t>i</a:t>
            </a:r>
            <a:r>
              <a:rPr lang="en-GB" sz="1100" dirty="0">
                <a:latin typeface="Arial"/>
                <a:ea typeface="Times New Roman"/>
                <a:cs typeface="Arial"/>
              </a:rPr>
              <a:t>nt</a:t>
            </a:r>
            <a:r>
              <a:rPr lang="en-GB" sz="1100" spc="5" dirty="0">
                <a:latin typeface="Arial"/>
                <a:ea typeface="Times New Roman"/>
                <a:cs typeface="Arial"/>
              </a:rPr>
              <a:t>r</a:t>
            </a:r>
            <a:r>
              <a:rPr lang="en-GB" sz="1100" dirty="0">
                <a:latin typeface="Arial"/>
                <a:ea typeface="Times New Roman"/>
                <a:cs typeface="Arial"/>
              </a:rPr>
              <a:t>o</a:t>
            </a:r>
            <a:r>
              <a:rPr lang="en-GB" sz="1100" spc="-5" dirty="0">
                <a:latin typeface="Arial"/>
                <a:ea typeface="Times New Roman"/>
                <a:cs typeface="Arial"/>
              </a:rPr>
              <a:t>d</a:t>
            </a:r>
            <a:r>
              <a:rPr lang="en-GB" sz="1100" dirty="0">
                <a:latin typeface="Arial"/>
                <a:ea typeface="Times New Roman"/>
                <a:cs typeface="Arial"/>
              </a:rPr>
              <a:t>uc</a:t>
            </a:r>
            <a:r>
              <a:rPr lang="en-GB" sz="1100" spc="-5" dirty="0">
                <a:latin typeface="Arial"/>
                <a:ea typeface="Times New Roman"/>
                <a:cs typeface="Arial"/>
              </a:rPr>
              <a:t>e</a:t>
            </a:r>
            <a:r>
              <a:rPr lang="en-GB" sz="1100" dirty="0">
                <a:latin typeface="Arial"/>
                <a:ea typeface="Times New Roman"/>
                <a:cs typeface="Arial"/>
              </a:rPr>
              <a:t>d</a:t>
            </a:r>
            <a:r>
              <a:rPr lang="en-GB" sz="1100" spc="200" dirty="0">
                <a:latin typeface="Arial"/>
                <a:ea typeface="Times New Roman"/>
                <a:cs typeface="Arial"/>
              </a:rPr>
              <a:t> </a:t>
            </a:r>
            <a:r>
              <a:rPr lang="en-GB" sz="1100" spc="-20" dirty="0">
                <a:latin typeface="Arial"/>
                <a:ea typeface="Times New Roman"/>
                <a:cs typeface="Arial"/>
              </a:rPr>
              <a:t>w</a:t>
            </a:r>
            <a:r>
              <a:rPr lang="en-GB" sz="1100" spc="-10" dirty="0">
                <a:latin typeface="Arial"/>
                <a:ea typeface="Times New Roman"/>
                <a:cs typeface="Arial"/>
              </a:rPr>
              <a:t>i</a:t>
            </a:r>
            <a:r>
              <a:rPr lang="en-GB" sz="1100" dirty="0">
                <a:latin typeface="Arial"/>
                <a:ea typeface="Times New Roman"/>
                <a:cs typeface="Arial"/>
              </a:rPr>
              <a:t>th</a:t>
            </a:r>
            <a:r>
              <a:rPr lang="en-GB" sz="1100" spc="-10" dirty="0">
                <a:latin typeface="Arial"/>
                <a:ea typeface="Times New Roman"/>
                <a:cs typeface="Arial"/>
              </a:rPr>
              <a:t>i</a:t>
            </a:r>
            <a:r>
              <a:rPr lang="en-GB" sz="1100" dirty="0">
                <a:latin typeface="Arial"/>
                <a:ea typeface="Times New Roman"/>
                <a:cs typeface="Arial"/>
              </a:rPr>
              <a:t>n</a:t>
            </a:r>
            <a:r>
              <a:rPr lang="en-GB" sz="1100" spc="205" dirty="0">
                <a:latin typeface="Arial"/>
                <a:ea typeface="Times New Roman"/>
                <a:cs typeface="Arial"/>
              </a:rPr>
              <a:t> </a:t>
            </a:r>
            <a:r>
              <a:rPr lang="en-GB" sz="1100" dirty="0">
                <a:latin typeface="Arial"/>
                <a:ea typeface="Times New Roman"/>
                <a:cs typeface="Arial"/>
              </a:rPr>
              <a:t>the</a:t>
            </a:r>
            <a:r>
              <a:rPr lang="en-GB" sz="1100" spc="195" dirty="0">
                <a:latin typeface="Arial"/>
                <a:ea typeface="Times New Roman"/>
                <a:cs typeface="Arial"/>
              </a:rPr>
              <a:t> </a:t>
            </a:r>
            <a:r>
              <a:rPr lang="en-GB" sz="1100" spc="-10" dirty="0">
                <a:latin typeface="Arial"/>
                <a:ea typeface="Times New Roman"/>
                <a:cs typeface="Arial"/>
              </a:rPr>
              <a:t>C</a:t>
            </a:r>
            <a:r>
              <a:rPr lang="en-GB" sz="1100" dirty="0">
                <a:latin typeface="Arial"/>
                <a:ea typeface="Times New Roman"/>
                <a:cs typeface="Arial"/>
              </a:rPr>
              <a:t>o</a:t>
            </a:r>
            <a:r>
              <a:rPr lang="en-GB" sz="1100" spc="-5" dirty="0">
                <a:latin typeface="Arial"/>
                <a:ea typeface="Times New Roman"/>
                <a:cs typeface="Arial"/>
              </a:rPr>
              <a:t>u</a:t>
            </a:r>
            <a:r>
              <a:rPr lang="en-GB" sz="1100" dirty="0">
                <a:latin typeface="Arial"/>
                <a:ea typeface="Times New Roman"/>
                <a:cs typeface="Arial"/>
              </a:rPr>
              <a:t>nc</a:t>
            </a:r>
            <a:r>
              <a:rPr lang="en-GB" sz="1100" spc="-10" dirty="0">
                <a:latin typeface="Arial"/>
                <a:ea typeface="Times New Roman"/>
                <a:cs typeface="Arial"/>
              </a:rPr>
              <a:t>i</a:t>
            </a:r>
            <a:r>
              <a:rPr lang="en-GB" sz="1100" dirty="0">
                <a:latin typeface="Arial"/>
                <a:ea typeface="Times New Roman"/>
                <a:cs typeface="Arial"/>
              </a:rPr>
              <a:t>l</a:t>
            </a:r>
            <a:r>
              <a:rPr lang="en-GB" sz="1100" spc="195" dirty="0">
                <a:latin typeface="Arial"/>
                <a:ea typeface="Times New Roman"/>
                <a:cs typeface="Arial"/>
              </a:rPr>
              <a:t> </a:t>
            </a:r>
            <a:r>
              <a:rPr lang="en-GB" sz="1100" dirty="0">
                <a:latin typeface="Arial"/>
                <a:ea typeface="Times New Roman"/>
                <a:cs typeface="Arial"/>
              </a:rPr>
              <a:t>p</a:t>
            </a:r>
            <a:r>
              <a:rPr lang="en-GB" sz="1100" spc="-5" dirty="0">
                <a:latin typeface="Arial"/>
                <a:ea typeface="Times New Roman"/>
                <a:cs typeface="Arial"/>
              </a:rPr>
              <a:t>a</a:t>
            </a:r>
            <a:r>
              <a:rPr lang="en-GB" sz="1100" dirty="0">
                <a:latin typeface="Arial"/>
                <a:ea typeface="Times New Roman"/>
                <a:cs typeface="Arial"/>
              </a:rPr>
              <a:t>y</a:t>
            </a:r>
            <a:r>
              <a:rPr lang="en-GB" sz="1100" spc="190" dirty="0">
                <a:latin typeface="Arial"/>
                <a:ea typeface="Times New Roman"/>
                <a:cs typeface="Arial"/>
              </a:rPr>
              <a:t> </a:t>
            </a:r>
            <a:r>
              <a:rPr lang="en-GB" sz="1100" dirty="0">
                <a:latin typeface="Arial"/>
                <a:ea typeface="Times New Roman"/>
                <a:cs typeface="Arial"/>
              </a:rPr>
              <a:t>structure</a:t>
            </a:r>
            <a:r>
              <a:rPr lang="en-GB" sz="1100" spc="185" dirty="0">
                <a:latin typeface="Arial"/>
                <a:ea typeface="Times New Roman"/>
                <a:cs typeface="Arial"/>
              </a:rPr>
              <a:t> </a:t>
            </a:r>
            <a:r>
              <a:rPr lang="en-GB" sz="1100" spc="-10" dirty="0">
                <a:latin typeface="Arial"/>
                <a:ea typeface="Times New Roman"/>
                <a:cs typeface="Arial"/>
              </a:rPr>
              <a:t>i</a:t>
            </a:r>
            <a:r>
              <a:rPr lang="en-GB" sz="1100" dirty="0">
                <a:latin typeface="Arial"/>
                <a:ea typeface="Times New Roman"/>
                <a:cs typeface="Arial"/>
              </a:rPr>
              <a:t>n </a:t>
            </a:r>
            <a:r>
              <a:rPr lang="en-GB" sz="1100" spc="-5" dirty="0">
                <a:latin typeface="Arial"/>
                <a:ea typeface="Times New Roman"/>
                <a:cs typeface="Arial"/>
              </a:rPr>
              <a:t>S</a:t>
            </a:r>
            <a:r>
              <a:rPr lang="en-GB" sz="1100" dirty="0">
                <a:latin typeface="Arial"/>
                <a:ea typeface="Times New Roman"/>
                <a:cs typeface="Arial"/>
              </a:rPr>
              <a:t>e</a:t>
            </a:r>
            <a:r>
              <a:rPr lang="en-GB" sz="1100" spc="-5" dirty="0">
                <a:latin typeface="Arial"/>
                <a:ea typeface="Times New Roman"/>
                <a:cs typeface="Arial"/>
              </a:rPr>
              <a:t>p</a:t>
            </a:r>
            <a:r>
              <a:rPr lang="en-GB" sz="1100" dirty="0">
                <a:latin typeface="Arial"/>
                <a:ea typeface="Times New Roman"/>
                <a:cs typeface="Arial"/>
              </a:rPr>
              <a:t>temb</a:t>
            </a:r>
            <a:r>
              <a:rPr lang="en-GB" sz="1100" spc="-15" dirty="0">
                <a:latin typeface="Arial"/>
                <a:ea typeface="Times New Roman"/>
                <a:cs typeface="Arial"/>
              </a:rPr>
              <a:t>e</a:t>
            </a:r>
            <a:r>
              <a:rPr lang="en-GB" sz="1100" dirty="0">
                <a:latin typeface="Arial"/>
                <a:ea typeface="Times New Roman"/>
                <a:cs typeface="Arial"/>
              </a:rPr>
              <a:t>r</a:t>
            </a:r>
            <a:r>
              <a:rPr lang="en-GB" sz="1100" spc="125" dirty="0">
                <a:latin typeface="Arial"/>
                <a:ea typeface="Times New Roman"/>
                <a:cs typeface="Arial"/>
              </a:rPr>
              <a:t> </a:t>
            </a:r>
            <a:r>
              <a:rPr lang="en-GB" sz="1100" dirty="0">
                <a:latin typeface="Arial"/>
                <a:ea typeface="Times New Roman"/>
                <a:cs typeface="Arial"/>
              </a:rPr>
              <a:t>2</a:t>
            </a:r>
            <a:r>
              <a:rPr lang="en-GB" sz="1100" spc="-5" dirty="0">
                <a:latin typeface="Arial"/>
                <a:ea typeface="Times New Roman"/>
                <a:cs typeface="Arial"/>
              </a:rPr>
              <a:t>0</a:t>
            </a:r>
            <a:r>
              <a:rPr lang="en-GB" sz="1100" dirty="0">
                <a:latin typeface="Arial"/>
                <a:ea typeface="Times New Roman"/>
                <a:cs typeface="Arial"/>
              </a:rPr>
              <a:t>1</a:t>
            </a:r>
            <a:r>
              <a:rPr lang="en-GB" sz="1100" spc="-5" dirty="0">
                <a:latin typeface="Arial"/>
                <a:ea typeface="Times New Roman"/>
                <a:cs typeface="Arial"/>
              </a:rPr>
              <a:t>6</a:t>
            </a:r>
            <a:r>
              <a:rPr lang="en-GB" sz="1100" dirty="0">
                <a:latin typeface="Arial"/>
                <a:ea typeface="Times New Roman"/>
                <a:cs typeface="Arial"/>
              </a:rPr>
              <a:t>.</a:t>
            </a:r>
            <a:r>
              <a:rPr lang="en-GB" sz="1100" spc="50" dirty="0">
                <a:latin typeface="Arial"/>
                <a:ea typeface="Times New Roman"/>
                <a:cs typeface="Arial"/>
              </a:rPr>
              <a:t> </a:t>
            </a:r>
            <a:r>
              <a:rPr lang="en-GB" sz="1100" spc="70" dirty="0">
                <a:latin typeface="Arial"/>
                <a:ea typeface="Times New Roman"/>
                <a:cs typeface="Arial"/>
              </a:rPr>
              <a:t>W</a:t>
            </a:r>
            <a:r>
              <a:rPr lang="en-GB" sz="1100" dirty="0">
                <a:latin typeface="Arial"/>
                <a:ea typeface="Times New Roman"/>
                <a:cs typeface="Arial"/>
              </a:rPr>
              <a:t>e</a:t>
            </a:r>
            <a:r>
              <a:rPr lang="en-GB" sz="1100" spc="95" dirty="0">
                <a:latin typeface="Arial"/>
                <a:ea typeface="Times New Roman"/>
                <a:cs typeface="Arial"/>
              </a:rPr>
              <a:t> </a:t>
            </a:r>
            <a:r>
              <a:rPr lang="en-GB" sz="1100" dirty="0">
                <a:latin typeface="Arial"/>
                <a:ea typeface="Times New Roman"/>
                <a:cs typeface="Arial"/>
              </a:rPr>
              <a:t>use</a:t>
            </a:r>
            <a:r>
              <a:rPr lang="en-GB" sz="1100" spc="125" dirty="0">
                <a:latin typeface="Arial"/>
                <a:ea typeface="Times New Roman"/>
                <a:cs typeface="Arial"/>
              </a:rPr>
              <a:t> </a:t>
            </a:r>
            <a:r>
              <a:rPr lang="en-GB" sz="1100" spc="5" dirty="0">
                <a:latin typeface="Arial"/>
                <a:ea typeface="Times New Roman"/>
                <a:cs typeface="Arial"/>
              </a:rPr>
              <a:t>t</a:t>
            </a:r>
            <a:r>
              <a:rPr lang="en-GB" sz="1100" spc="-5" dirty="0">
                <a:latin typeface="Arial"/>
                <a:ea typeface="Times New Roman"/>
                <a:cs typeface="Arial"/>
              </a:rPr>
              <a:t>h</a:t>
            </a:r>
            <a:r>
              <a:rPr lang="en-GB" sz="1100" spc="-20" dirty="0">
                <a:latin typeface="Arial"/>
                <a:ea typeface="Times New Roman"/>
                <a:cs typeface="Arial"/>
              </a:rPr>
              <a:t>i</a:t>
            </a:r>
            <a:r>
              <a:rPr lang="en-GB" sz="1100" dirty="0">
                <a:latin typeface="Arial"/>
                <a:ea typeface="Times New Roman"/>
                <a:cs typeface="Arial"/>
              </a:rPr>
              <a:t>s</a:t>
            </a:r>
            <a:r>
              <a:rPr lang="en-GB" sz="1100" spc="120" dirty="0">
                <a:latin typeface="Arial"/>
                <a:ea typeface="Times New Roman"/>
                <a:cs typeface="Arial"/>
              </a:rPr>
              <a:t> </a:t>
            </a:r>
            <a:r>
              <a:rPr lang="en-GB" sz="1100" dirty="0">
                <a:latin typeface="Arial"/>
                <a:ea typeface="Times New Roman"/>
                <a:cs typeface="Arial"/>
              </a:rPr>
              <a:t>b</a:t>
            </a:r>
            <a:r>
              <a:rPr lang="en-GB" sz="1100" spc="-5" dirty="0">
                <a:latin typeface="Arial"/>
                <a:ea typeface="Times New Roman"/>
                <a:cs typeface="Arial"/>
              </a:rPr>
              <a:t>e</a:t>
            </a:r>
            <a:r>
              <a:rPr lang="en-GB" sz="1100" dirty="0">
                <a:latin typeface="Arial"/>
                <a:ea typeface="Times New Roman"/>
                <a:cs typeface="Arial"/>
              </a:rPr>
              <a:t>ca</a:t>
            </a:r>
            <a:r>
              <a:rPr lang="en-GB" sz="1100" spc="-5" dirty="0">
                <a:latin typeface="Arial"/>
                <a:ea typeface="Times New Roman"/>
                <a:cs typeface="Arial"/>
              </a:rPr>
              <a:t>u</a:t>
            </a:r>
            <a:r>
              <a:rPr lang="en-GB" sz="1100" dirty="0">
                <a:latin typeface="Arial"/>
                <a:ea typeface="Times New Roman"/>
                <a:cs typeface="Arial"/>
              </a:rPr>
              <a:t>se</a:t>
            </a:r>
            <a:r>
              <a:rPr lang="en-GB" sz="1100" spc="135" dirty="0">
                <a:latin typeface="Arial"/>
                <a:ea typeface="Times New Roman"/>
                <a:cs typeface="Arial"/>
              </a:rPr>
              <a:t> </a:t>
            </a:r>
            <a:r>
              <a:rPr lang="en-GB" sz="1100" spc="-20" dirty="0">
                <a:latin typeface="Arial"/>
                <a:ea typeface="Times New Roman"/>
                <a:cs typeface="Arial"/>
              </a:rPr>
              <a:t>i</a:t>
            </a:r>
            <a:r>
              <a:rPr lang="en-GB" sz="1100" dirty="0">
                <a:latin typeface="Arial"/>
                <a:ea typeface="Times New Roman"/>
                <a:cs typeface="Arial"/>
              </a:rPr>
              <a:t>t</a:t>
            </a:r>
            <a:r>
              <a:rPr lang="en-GB" sz="1100" spc="130" dirty="0">
                <a:latin typeface="Arial"/>
                <a:ea typeface="Times New Roman"/>
                <a:cs typeface="Arial"/>
              </a:rPr>
              <a:t> </a:t>
            </a:r>
            <a:r>
              <a:rPr lang="en-GB" sz="1100" spc="-5" dirty="0">
                <a:latin typeface="Arial"/>
                <a:ea typeface="Times New Roman"/>
                <a:cs typeface="Arial"/>
              </a:rPr>
              <a:t>i</a:t>
            </a:r>
            <a:r>
              <a:rPr lang="en-GB" sz="1100" dirty="0">
                <a:latin typeface="Arial"/>
                <a:ea typeface="Times New Roman"/>
                <a:cs typeface="Arial"/>
              </a:rPr>
              <a:t>s</a:t>
            </a:r>
            <a:r>
              <a:rPr lang="en-GB" sz="1100" spc="135" dirty="0">
                <a:latin typeface="Arial"/>
                <a:ea typeface="Times New Roman"/>
                <a:cs typeface="Arial"/>
              </a:rPr>
              <a:t> </a:t>
            </a:r>
            <a:r>
              <a:rPr lang="en-GB" sz="1100" spc="5" dirty="0">
                <a:latin typeface="Arial"/>
                <a:ea typeface="Times New Roman"/>
                <a:cs typeface="Arial"/>
              </a:rPr>
              <a:t>t</a:t>
            </a:r>
            <a:r>
              <a:rPr lang="en-GB" sz="1100" spc="-30" dirty="0">
                <a:latin typeface="Arial"/>
                <a:ea typeface="Times New Roman"/>
                <a:cs typeface="Arial"/>
              </a:rPr>
              <a:t>h</a:t>
            </a:r>
            <a:r>
              <a:rPr lang="en-GB" sz="1100" dirty="0">
                <a:latin typeface="Arial"/>
                <a:ea typeface="Times New Roman"/>
                <a:cs typeface="Arial"/>
              </a:rPr>
              <a:t>e</a:t>
            </a:r>
            <a:r>
              <a:rPr lang="en-GB" sz="1100" spc="135" dirty="0">
                <a:latin typeface="Arial"/>
                <a:ea typeface="Times New Roman"/>
                <a:cs typeface="Arial"/>
              </a:rPr>
              <a:t> </a:t>
            </a:r>
            <a:r>
              <a:rPr lang="en-GB" sz="1100" spc="-5" dirty="0">
                <a:latin typeface="Arial"/>
                <a:ea typeface="Times New Roman"/>
                <a:cs typeface="Arial"/>
              </a:rPr>
              <a:t>l</a:t>
            </a:r>
            <a:r>
              <a:rPr lang="en-GB" sz="1100" dirty="0">
                <a:latin typeface="Arial"/>
                <a:ea typeface="Times New Roman"/>
                <a:cs typeface="Arial"/>
              </a:rPr>
              <a:t>o</a:t>
            </a:r>
            <a:r>
              <a:rPr lang="en-GB" sz="1100" spc="-30" dirty="0">
                <a:latin typeface="Arial"/>
                <a:ea typeface="Times New Roman"/>
                <a:cs typeface="Arial"/>
              </a:rPr>
              <a:t>w</a:t>
            </a:r>
            <a:r>
              <a:rPr lang="en-GB" sz="1100" dirty="0">
                <a:latin typeface="Arial"/>
                <a:ea typeface="Times New Roman"/>
                <a:cs typeface="Arial"/>
              </a:rPr>
              <a:t>est</a:t>
            </a:r>
            <a:r>
              <a:rPr lang="en-GB" sz="1100" spc="140" dirty="0">
                <a:latin typeface="Arial"/>
                <a:ea typeface="Times New Roman"/>
                <a:cs typeface="Arial"/>
              </a:rPr>
              <a:t> </a:t>
            </a:r>
            <a:r>
              <a:rPr lang="en-GB" sz="1100" spc="-15" dirty="0">
                <a:latin typeface="Arial"/>
                <a:ea typeface="Times New Roman"/>
                <a:cs typeface="Arial"/>
              </a:rPr>
              <a:t>s</a:t>
            </a:r>
            <a:r>
              <a:rPr lang="en-GB" sz="1100" spc="-5" dirty="0">
                <a:latin typeface="Arial"/>
                <a:ea typeface="Times New Roman"/>
                <a:cs typeface="Arial"/>
              </a:rPr>
              <a:t>ub</a:t>
            </a:r>
            <a:r>
              <a:rPr lang="en-GB" sz="1100" dirty="0">
                <a:latin typeface="Arial"/>
                <a:ea typeface="Times New Roman"/>
                <a:cs typeface="Arial"/>
              </a:rPr>
              <a:t>s</a:t>
            </a:r>
            <a:r>
              <a:rPr lang="en-GB" sz="1100" spc="5" dirty="0">
                <a:latin typeface="Arial"/>
                <a:ea typeface="Times New Roman"/>
                <a:cs typeface="Arial"/>
              </a:rPr>
              <a:t>t</a:t>
            </a:r>
            <a:r>
              <a:rPr lang="en-GB" sz="1100" spc="-5" dirty="0">
                <a:latin typeface="Arial"/>
                <a:ea typeface="Times New Roman"/>
                <a:cs typeface="Arial"/>
              </a:rPr>
              <a:t>an</a:t>
            </a:r>
            <a:r>
              <a:rPr lang="en-GB" sz="1100" spc="5" dirty="0">
                <a:latin typeface="Arial"/>
                <a:ea typeface="Times New Roman"/>
                <a:cs typeface="Arial"/>
              </a:rPr>
              <a:t>t</a:t>
            </a:r>
            <a:r>
              <a:rPr lang="en-GB" sz="1100" spc="-5" dirty="0">
                <a:latin typeface="Arial"/>
                <a:ea typeface="Times New Roman"/>
                <a:cs typeface="Arial"/>
              </a:rPr>
              <a:t>i</a:t>
            </a:r>
            <a:r>
              <a:rPr lang="en-GB" sz="1100" spc="-25" dirty="0">
                <a:latin typeface="Arial"/>
                <a:ea typeface="Times New Roman"/>
                <a:cs typeface="Arial"/>
              </a:rPr>
              <a:t>v</a:t>
            </a:r>
            <a:r>
              <a:rPr lang="en-GB" sz="1100" dirty="0">
                <a:latin typeface="Arial"/>
                <a:ea typeface="Times New Roman"/>
                <a:cs typeface="Arial"/>
              </a:rPr>
              <a:t>e</a:t>
            </a:r>
            <a:r>
              <a:rPr lang="en-GB" sz="1100" spc="135" dirty="0">
                <a:latin typeface="Arial"/>
                <a:ea typeface="Times New Roman"/>
                <a:cs typeface="Arial"/>
              </a:rPr>
              <a:t> </a:t>
            </a:r>
            <a:r>
              <a:rPr lang="en-GB" sz="1100" spc="-5" dirty="0">
                <a:latin typeface="Arial"/>
                <a:ea typeface="Times New Roman"/>
                <a:cs typeface="Arial"/>
              </a:rPr>
              <a:t>pa</a:t>
            </a:r>
            <a:r>
              <a:rPr lang="en-GB" sz="1100" dirty="0">
                <a:latin typeface="Arial"/>
                <a:ea typeface="Times New Roman"/>
                <a:cs typeface="Arial"/>
              </a:rPr>
              <a:t>y</a:t>
            </a:r>
            <a:r>
              <a:rPr lang="en-GB" sz="1100" spc="110" dirty="0">
                <a:latin typeface="Arial"/>
                <a:ea typeface="Times New Roman"/>
                <a:cs typeface="Arial"/>
              </a:rPr>
              <a:t> </a:t>
            </a:r>
            <a:r>
              <a:rPr lang="en-GB" sz="1100" spc="10" dirty="0">
                <a:latin typeface="Arial"/>
                <a:ea typeface="Times New Roman"/>
                <a:cs typeface="Arial"/>
              </a:rPr>
              <a:t>g</a:t>
            </a:r>
            <a:r>
              <a:rPr lang="en-GB" sz="1100" spc="5" dirty="0">
                <a:latin typeface="Arial"/>
                <a:ea typeface="Times New Roman"/>
                <a:cs typeface="Arial"/>
              </a:rPr>
              <a:t>r</a:t>
            </a:r>
            <a:r>
              <a:rPr lang="en-GB" sz="1100" spc="-5" dirty="0">
                <a:latin typeface="Arial"/>
                <a:ea typeface="Times New Roman"/>
                <a:cs typeface="Arial"/>
              </a:rPr>
              <a:t>ad</a:t>
            </a:r>
            <a:r>
              <a:rPr lang="en-GB" sz="1100" dirty="0">
                <a:latin typeface="Arial"/>
                <a:ea typeface="Times New Roman"/>
                <a:cs typeface="Arial"/>
              </a:rPr>
              <a:t>e</a:t>
            </a:r>
            <a:r>
              <a:rPr lang="en-GB" sz="1100" spc="135" dirty="0">
                <a:latin typeface="Arial"/>
                <a:ea typeface="Times New Roman"/>
                <a:cs typeface="Arial"/>
              </a:rPr>
              <a:t> </a:t>
            </a:r>
            <a:r>
              <a:rPr lang="en-GB" sz="1100" spc="-15" dirty="0">
                <a:latin typeface="Arial"/>
                <a:ea typeface="Times New Roman"/>
                <a:cs typeface="Arial"/>
              </a:rPr>
              <a:t>us</a:t>
            </a:r>
            <a:r>
              <a:rPr lang="en-GB" sz="1100" spc="-5" dirty="0">
                <a:latin typeface="Arial"/>
                <a:ea typeface="Times New Roman"/>
                <a:cs typeface="Arial"/>
              </a:rPr>
              <a:t>e</a:t>
            </a:r>
            <a:r>
              <a:rPr lang="en-GB" sz="1100" dirty="0">
                <a:latin typeface="Arial"/>
                <a:ea typeface="Times New Roman"/>
                <a:cs typeface="Arial"/>
              </a:rPr>
              <a:t>d</a:t>
            </a:r>
            <a:r>
              <a:rPr lang="en-GB" sz="1100" spc="100" dirty="0">
                <a:latin typeface="Arial"/>
                <a:ea typeface="Times New Roman"/>
                <a:cs typeface="Arial"/>
              </a:rPr>
              <a:t> </a:t>
            </a:r>
            <a:r>
              <a:rPr lang="en-GB" sz="1100" spc="25" dirty="0">
                <a:latin typeface="Arial"/>
                <a:ea typeface="Times New Roman"/>
                <a:cs typeface="Arial"/>
              </a:rPr>
              <a:t>f</a:t>
            </a:r>
            <a:r>
              <a:rPr lang="en-GB" sz="1100" spc="-30" dirty="0">
                <a:latin typeface="Arial"/>
                <a:ea typeface="Times New Roman"/>
                <a:cs typeface="Arial"/>
              </a:rPr>
              <a:t>o</a:t>
            </a:r>
            <a:r>
              <a:rPr lang="en-GB" sz="1100" dirty="0">
                <a:latin typeface="Arial"/>
                <a:ea typeface="Times New Roman"/>
                <a:cs typeface="Arial"/>
              </a:rPr>
              <a:t>r</a:t>
            </a:r>
            <a:r>
              <a:rPr lang="en-GB" sz="1100" spc="140" dirty="0">
                <a:latin typeface="Arial"/>
                <a:ea typeface="Times New Roman"/>
                <a:cs typeface="Arial"/>
              </a:rPr>
              <a:t> </a:t>
            </a:r>
            <a:r>
              <a:rPr lang="en-GB" sz="1100" spc="-5" dirty="0">
                <a:latin typeface="Arial"/>
                <a:ea typeface="Times New Roman"/>
                <a:cs typeface="Arial"/>
              </a:rPr>
              <a:t>l</a:t>
            </a:r>
            <a:r>
              <a:rPr lang="en-GB" sz="1100" dirty="0">
                <a:latin typeface="Arial"/>
                <a:ea typeface="Times New Roman"/>
                <a:cs typeface="Arial"/>
              </a:rPr>
              <a:t>oc</a:t>
            </a:r>
            <a:r>
              <a:rPr lang="en-GB" sz="1100" spc="-5" dirty="0">
                <a:latin typeface="Arial"/>
                <a:ea typeface="Times New Roman"/>
                <a:cs typeface="Arial"/>
              </a:rPr>
              <a:t>a</a:t>
            </a:r>
            <a:r>
              <a:rPr lang="en-GB" sz="1100" dirty="0">
                <a:latin typeface="Arial"/>
                <a:ea typeface="Times New Roman"/>
                <a:cs typeface="Arial"/>
              </a:rPr>
              <a:t>l a</a:t>
            </a:r>
            <a:r>
              <a:rPr lang="en-GB" sz="1100" spc="-15" dirty="0">
                <a:latin typeface="Arial"/>
                <a:ea typeface="Times New Roman"/>
                <a:cs typeface="Arial"/>
              </a:rPr>
              <a:t>u</a:t>
            </a:r>
            <a:r>
              <a:rPr lang="en-GB" sz="1100" spc="5" dirty="0">
                <a:latin typeface="Arial"/>
                <a:ea typeface="Times New Roman"/>
                <a:cs typeface="Arial"/>
              </a:rPr>
              <a:t>t</a:t>
            </a:r>
            <a:r>
              <a:rPr lang="en-GB" sz="1100" spc="-5" dirty="0">
                <a:latin typeface="Arial"/>
                <a:ea typeface="Times New Roman"/>
                <a:cs typeface="Arial"/>
              </a:rPr>
              <a:t>ho</a:t>
            </a:r>
            <a:r>
              <a:rPr lang="en-GB" sz="1100" dirty="0">
                <a:latin typeface="Arial"/>
                <a:ea typeface="Times New Roman"/>
                <a:cs typeface="Arial"/>
              </a:rPr>
              <a:t>r</a:t>
            </a:r>
            <a:r>
              <a:rPr lang="en-GB" sz="1100" spc="-5" dirty="0">
                <a:latin typeface="Arial"/>
                <a:ea typeface="Times New Roman"/>
                <a:cs typeface="Arial"/>
              </a:rPr>
              <a:t>i</a:t>
            </a:r>
            <a:r>
              <a:rPr lang="en-GB" sz="1100" spc="5" dirty="0">
                <a:latin typeface="Arial"/>
                <a:ea typeface="Times New Roman"/>
                <a:cs typeface="Arial"/>
              </a:rPr>
              <a:t>t</a:t>
            </a:r>
            <a:r>
              <a:rPr lang="en-GB" sz="1100" dirty="0">
                <a:latin typeface="Arial"/>
                <a:ea typeface="Times New Roman"/>
                <a:cs typeface="Arial"/>
              </a:rPr>
              <a:t>y</a:t>
            </a:r>
            <a:r>
              <a:rPr lang="en-GB" sz="1100" spc="-10" dirty="0">
                <a:latin typeface="Arial"/>
                <a:ea typeface="Times New Roman"/>
                <a:cs typeface="Arial"/>
              </a:rPr>
              <a:t> </a:t>
            </a:r>
            <a:r>
              <a:rPr lang="en-GB" sz="1100" spc="-15" dirty="0">
                <a:latin typeface="Arial"/>
                <a:ea typeface="Times New Roman"/>
                <a:cs typeface="Arial"/>
              </a:rPr>
              <a:t>e</a:t>
            </a:r>
            <a:r>
              <a:rPr lang="en-GB" sz="1100" spc="-20" dirty="0">
                <a:latin typeface="Arial"/>
                <a:ea typeface="Times New Roman"/>
                <a:cs typeface="Arial"/>
              </a:rPr>
              <a:t>m</a:t>
            </a:r>
            <a:r>
              <a:rPr lang="en-GB" sz="1100" spc="-5" dirty="0">
                <a:latin typeface="Arial"/>
                <a:ea typeface="Times New Roman"/>
                <a:cs typeface="Arial"/>
              </a:rPr>
              <a:t>plo</a:t>
            </a:r>
            <a:r>
              <a:rPr lang="en-GB" sz="1100" spc="-25" dirty="0">
                <a:latin typeface="Arial"/>
                <a:ea typeface="Times New Roman"/>
                <a:cs typeface="Arial"/>
              </a:rPr>
              <a:t>y</a:t>
            </a:r>
            <a:r>
              <a:rPr lang="en-GB" sz="1100" dirty="0">
                <a:latin typeface="Arial"/>
                <a:ea typeface="Times New Roman"/>
                <a:cs typeface="Arial"/>
              </a:rPr>
              <a:t>e</a:t>
            </a:r>
            <a:r>
              <a:rPr lang="en-GB" sz="1100" spc="-5" dirty="0">
                <a:latin typeface="Arial"/>
                <a:ea typeface="Times New Roman"/>
                <a:cs typeface="Arial"/>
              </a:rPr>
              <a:t>e</a:t>
            </a:r>
            <a:r>
              <a:rPr lang="en-GB" sz="1100" dirty="0">
                <a:latin typeface="Arial"/>
                <a:ea typeface="Times New Roman"/>
                <a:cs typeface="Arial"/>
              </a:rPr>
              <a:t>s.</a:t>
            </a:r>
            <a:endParaRPr lang="en-GB" sz="1100" dirty="0">
              <a:latin typeface="Arial"/>
              <a:ea typeface="Times New Roman"/>
              <a:cs typeface="Times New Roman"/>
            </a:endParaRPr>
          </a:p>
          <a:p>
            <a:pPr eaLnBrk="0" hangingPunct="0"/>
            <a:r>
              <a:rPr lang="en-GB" sz="1100" dirty="0">
                <a:latin typeface="Arial"/>
                <a:ea typeface="Times New Roman"/>
                <a:cs typeface="Arial"/>
              </a:rPr>
              <a:t> </a:t>
            </a:r>
            <a:endParaRPr lang="en-GB" sz="1100" dirty="0">
              <a:latin typeface="Arial"/>
              <a:ea typeface="Times New Roman"/>
              <a:cs typeface="Times New Roman"/>
            </a:endParaRPr>
          </a:p>
          <a:p>
            <a:pPr marR="287020" algn="just" eaLnBrk="0" hangingPunct="0">
              <a:spcAft>
                <a:spcPts val="0"/>
              </a:spcAft>
            </a:pPr>
            <a:r>
              <a:rPr lang="en-GB" sz="1100" spc="5" dirty="0">
                <a:latin typeface="Arial"/>
                <a:ea typeface="Times New Roman"/>
                <a:cs typeface="Arial"/>
              </a:rPr>
              <a:t>O</a:t>
            </a:r>
            <a:r>
              <a:rPr lang="en-GB" sz="1100" dirty="0">
                <a:latin typeface="Arial"/>
                <a:ea typeface="Times New Roman"/>
                <a:cs typeface="Arial"/>
              </a:rPr>
              <a:t>ur</a:t>
            </a:r>
            <a:r>
              <a:rPr lang="en-GB" sz="1100" spc="75" dirty="0">
                <a:latin typeface="Arial"/>
                <a:ea typeface="Times New Roman"/>
                <a:cs typeface="Arial"/>
              </a:rPr>
              <a:t> </a:t>
            </a:r>
            <a:r>
              <a:rPr lang="en-GB" sz="1100" dirty="0">
                <a:latin typeface="Arial"/>
                <a:ea typeface="Times New Roman"/>
                <a:cs typeface="Arial"/>
              </a:rPr>
              <a:t>p</a:t>
            </a:r>
            <a:r>
              <a:rPr lang="en-GB" sz="1100" spc="-5" dirty="0">
                <a:latin typeface="Arial"/>
                <a:ea typeface="Times New Roman"/>
                <a:cs typeface="Arial"/>
              </a:rPr>
              <a:t>oli</a:t>
            </a:r>
            <a:r>
              <a:rPr lang="en-GB" sz="1100" dirty="0">
                <a:latin typeface="Arial"/>
                <a:ea typeface="Times New Roman"/>
                <a:cs typeface="Arial"/>
              </a:rPr>
              <a:t>cy</a:t>
            </a:r>
            <a:r>
              <a:rPr lang="en-GB" sz="1100" spc="65" dirty="0">
                <a:latin typeface="Arial"/>
                <a:ea typeface="Times New Roman"/>
                <a:cs typeface="Arial"/>
              </a:rPr>
              <a:t> </a:t>
            </a:r>
            <a:r>
              <a:rPr lang="en-GB" sz="1100" spc="-5" dirty="0">
                <a:latin typeface="Arial"/>
                <a:ea typeface="Times New Roman"/>
                <a:cs typeface="Arial"/>
              </a:rPr>
              <a:t>i</a:t>
            </a:r>
            <a:r>
              <a:rPr lang="en-GB" sz="1100" dirty="0">
                <a:latin typeface="Arial"/>
                <a:ea typeface="Times New Roman"/>
                <a:cs typeface="Arial"/>
              </a:rPr>
              <a:t>s</a:t>
            </a:r>
            <a:r>
              <a:rPr lang="en-GB" sz="1100" spc="90" dirty="0">
                <a:latin typeface="Arial"/>
                <a:ea typeface="Times New Roman"/>
                <a:cs typeface="Arial"/>
              </a:rPr>
              <a:t> </a:t>
            </a:r>
            <a:r>
              <a:rPr lang="en-GB" sz="1100" spc="5" dirty="0">
                <a:latin typeface="Arial"/>
                <a:ea typeface="Times New Roman"/>
                <a:cs typeface="Arial"/>
              </a:rPr>
              <a:t>t</a:t>
            </a:r>
            <a:r>
              <a:rPr lang="en-GB" sz="1100" dirty="0">
                <a:latin typeface="Arial"/>
                <a:ea typeface="Times New Roman"/>
                <a:cs typeface="Arial"/>
              </a:rPr>
              <a:t>h</a:t>
            </a:r>
            <a:r>
              <a:rPr lang="en-GB" sz="1100" spc="-20" dirty="0">
                <a:latin typeface="Arial"/>
                <a:ea typeface="Times New Roman"/>
                <a:cs typeface="Arial"/>
              </a:rPr>
              <a:t>a</a:t>
            </a:r>
            <a:r>
              <a:rPr lang="en-GB" sz="1100" dirty="0">
                <a:latin typeface="Arial"/>
                <a:ea typeface="Times New Roman"/>
                <a:cs typeface="Arial"/>
              </a:rPr>
              <a:t>t</a:t>
            </a:r>
            <a:r>
              <a:rPr lang="en-GB" sz="1100" spc="80" dirty="0">
                <a:latin typeface="Arial"/>
                <a:ea typeface="Times New Roman"/>
                <a:cs typeface="Arial"/>
              </a:rPr>
              <a:t> </a:t>
            </a:r>
            <a:r>
              <a:rPr lang="en-GB" sz="1100" dirty="0">
                <a:latin typeface="Arial"/>
                <a:ea typeface="Times New Roman"/>
                <a:cs typeface="Arial"/>
              </a:rPr>
              <a:t>an</a:t>
            </a:r>
            <a:r>
              <a:rPr lang="en-GB" sz="1100" spc="75" dirty="0">
                <a:latin typeface="Arial"/>
                <a:ea typeface="Times New Roman"/>
                <a:cs typeface="Arial"/>
              </a:rPr>
              <a:t> </a:t>
            </a:r>
            <a:r>
              <a:rPr lang="en-GB" sz="1100" spc="-15" dirty="0">
                <a:latin typeface="Arial"/>
                <a:ea typeface="Times New Roman"/>
                <a:cs typeface="Arial"/>
              </a:rPr>
              <a:t>e</a:t>
            </a:r>
            <a:r>
              <a:rPr lang="en-GB" sz="1100" spc="-10" dirty="0">
                <a:latin typeface="Arial"/>
                <a:ea typeface="Times New Roman"/>
                <a:cs typeface="Arial"/>
              </a:rPr>
              <a:t>m</a:t>
            </a:r>
            <a:r>
              <a:rPr lang="en-GB" sz="1100" spc="-15" dirty="0">
                <a:latin typeface="Arial"/>
                <a:ea typeface="Times New Roman"/>
                <a:cs typeface="Arial"/>
              </a:rPr>
              <a:t>p</a:t>
            </a:r>
            <a:r>
              <a:rPr lang="en-GB" sz="1100" spc="-5" dirty="0">
                <a:latin typeface="Arial"/>
                <a:ea typeface="Times New Roman"/>
                <a:cs typeface="Arial"/>
              </a:rPr>
              <a:t>lo</a:t>
            </a:r>
            <a:r>
              <a:rPr lang="en-GB" sz="1100" spc="-25" dirty="0">
                <a:latin typeface="Arial"/>
                <a:ea typeface="Times New Roman"/>
                <a:cs typeface="Arial"/>
              </a:rPr>
              <a:t>y</a:t>
            </a:r>
            <a:r>
              <a:rPr lang="en-GB" sz="1100" spc="-5" dirty="0">
                <a:latin typeface="Arial"/>
                <a:ea typeface="Times New Roman"/>
                <a:cs typeface="Arial"/>
              </a:rPr>
              <a:t>e</a:t>
            </a:r>
            <a:r>
              <a:rPr lang="en-GB" sz="1100" dirty="0">
                <a:latin typeface="Arial"/>
                <a:ea typeface="Times New Roman"/>
                <a:cs typeface="Arial"/>
              </a:rPr>
              <a:t>e</a:t>
            </a:r>
            <a:r>
              <a:rPr lang="en-GB" sz="1100" spc="100" dirty="0">
                <a:latin typeface="Arial"/>
                <a:ea typeface="Times New Roman"/>
                <a:cs typeface="Arial"/>
              </a:rPr>
              <a:t> </a:t>
            </a:r>
            <a:r>
              <a:rPr lang="en-GB" sz="1100" spc="-30" dirty="0">
                <a:latin typeface="Arial"/>
                <a:ea typeface="Times New Roman"/>
                <a:cs typeface="Arial"/>
              </a:rPr>
              <a:t>w</a:t>
            </a:r>
            <a:r>
              <a:rPr lang="en-GB" sz="1100" spc="-5" dirty="0">
                <a:latin typeface="Arial"/>
                <a:ea typeface="Times New Roman"/>
                <a:cs typeface="Arial"/>
              </a:rPr>
              <a:t>oul</a:t>
            </a:r>
            <a:r>
              <a:rPr lang="en-GB" sz="1100" dirty="0">
                <a:latin typeface="Arial"/>
                <a:ea typeface="Times New Roman"/>
                <a:cs typeface="Arial"/>
              </a:rPr>
              <a:t>d</a:t>
            </a:r>
            <a:r>
              <a:rPr lang="en-GB" sz="1100" spc="75" dirty="0">
                <a:latin typeface="Arial"/>
                <a:ea typeface="Times New Roman"/>
                <a:cs typeface="Arial"/>
              </a:rPr>
              <a:t> </a:t>
            </a:r>
            <a:r>
              <a:rPr lang="en-GB" sz="1100" spc="-5" dirty="0">
                <a:latin typeface="Arial"/>
                <a:ea typeface="Times New Roman"/>
                <a:cs typeface="Arial"/>
              </a:rPr>
              <a:t>no</a:t>
            </a:r>
            <a:r>
              <a:rPr lang="en-GB" sz="1100" dirty="0">
                <a:latin typeface="Arial"/>
                <a:ea typeface="Times New Roman"/>
                <a:cs typeface="Arial"/>
              </a:rPr>
              <a:t>rm</a:t>
            </a:r>
            <a:r>
              <a:rPr lang="en-GB" sz="1100" spc="-5" dirty="0">
                <a:latin typeface="Arial"/>
                <a:ea typeface="Times New Roman"/>
                <a:cs typeface="Arial"/>
              </a:rPr>
              <a:t>al</a:t>
            </a:r>
            <a:r>
              <a:rPr lang="en-GB" sz="1100" spc="5" dirty="0">
                <a:latin typeface="Arial"/>
                <a:ea typeface="Times New Roman"/>
                <a:cs typeface="Arial"/>
              </a:rPr>
              <a:t>l</a:t>
            </a:r>
            <a:r>
              <a:rPr lang="en-GB" sz="1100" dirty="0">
                <a:latin typeface="Arial"/>
                <a:ea typeface="Times New Roman"/>
                <a:cs typeface="Arial"/>
              </a:rPr>
              <a:t>y</a:t>
            </a:r>
            <a:r>
              <a:rPr lang="en-GB" sz="1100" spc="65" dirty="0">
                <a:latin typeface="Arial"/>
                <a:ea typeface="Times New Roman"/>
                <a:cs typeface="Arial"/>
              </a:rPr>
              <a:t> </a:t>
            </a:r>
            <a:r>
              <a:rPr lang="en-GB" sz="1100" spc="-5" dirty="0">
                <a:latin typeface="Arial"/>
                <a:ea typeface="Times New Roman"/>
                <a:cs typeface="Arial"/>
              </a:rPr>
              <a:t>on</a:t>
            </a:r>
            <a:r>
              <a:rPr lang="en-GB" sz="1100" spc="5" dirty="0">
                <a:latin typeface="Arial"/>
                <a:ea typeface="Times New Roman"/>
                <a:cs typeface="Arial"/>
              </a:rPr>
              <a:t>l</a:t>
            </a:r>
            <a:r>
              <a:rPr lang="en-GB" sz="1100" dirty="0">
                <a:latin typeface="Arial"/>
                <a:ea typeface="Times New Roman"/>
                <a:cs typeface="Arial"/>
              </a:rPr>
              <a:t>y</a:t>
            </a:r>
            <a:r>
              <a:rPr lang="en-GB" sz="1100" spc="65" dirty="0">
                <a:latin typeface="Arial"/>
                <a:ea typeface="Times New Roman"/>
                <a:cs typeface="Arial"/>
              </a:rPr>
              <a:t> </a:t>
            </a:r>
            <a:r>
              <a:rPr lang="en-GB" sz="1100" spc="-5" dirty="0">
                <a:latin typeface="Arial"/>
                <a:ea typeface="Times New Roman"/>
                <a:cs typeface="Arial"/>
              </a:rPr>
              <a:t>b</a:t>
            </a:r>
            <a:r>
              <a:rPr lang="en-GB" sz="1100" dirty="0">
                <a:latin typeface="Arial"/>
                <a:ea typeface="Times New Roman"/>
                <a:cs typeface="Arial"/>
              </a:rPr>
              <a:t>e</a:t>
            </a:r>
            <a:r>
              <a:rPr lang="en-GB" sz="1100" spc="75" dirty="0">
                <a:latin typeface="Arial"/>
                <a:ea typeface="Times New Roman"/>
                <a:cs typeface="Arial"/>
              </a:rPr>
              <a:t> </a:t>
            </a:r>
            <a:r>
              <a:rPr lang="en-GB" sz="1100" spc="-5" dirty="0">
                <a:latin typeface="Arial"/>
                <a:ea typeface="Times New Roman"/>
                <a:cs typeface="Arial"/>
              </a:rPr>
              <a:t>pai</a:t>
            </a:r>
            <a:r>
              <a:rPr lang="en-GB" sz="1100" dirty="0">
                <a:latin typeface="Arial"/>
                <a:ea typeface="Times New Roman"/>
                <a:cs typeface="Arial"/>
              </a:rPr>
              <a:t>d</a:t>
            </a:r>
            <a:r>
              <a:rPr lang="en-GB" sz="1100" spc="75" dirty="0">
                <a:latin typeface="Arial"/>
                <a:ea typeface="Times New Roman"/>
                <a:cs typeface="Arial"/>
              </a:rPr>
              <a:t> </a:t>
            </a:r>
            <a:r>
              <a:rPr lang="en-GB" sz="1100" dirty="0">
                <a:latin typeface="Arial"/>
                <a:ea typeface="Times New Roman"/>
                <a:cs typeface="Arial"/>
              </a:rPr>
              <a:t>at</a:t>
            </a:r>
            <a:r>
              <a:rPr lang="en-GB" sz="1100" spc="80" dirty="0">
                <a:latin typeface="Arial"/>
                <a:ea typeface="Times New Roman"/>
                <a:cs typeface="Arial"/>
              </a:rPr>
              <a:t> </a:t>
            </a:r>
            <a:r>
              <a:rPr lang="en-GB" sz="1100" spc="5" dirty="0">
                <a:latin typeface="Arial"/>
                <a:ea typeface="Times New Roman"/>
                <a:cs typeface="Arial"/>
              </a:rPr>
              <a:t>t</a:t>
            </a:r>
            <a:r>
              <a:rPr lang="en-GB" sz="1100" spc="-5" dirty="0">
                <a:latin typeface="Arial"/>
                <a:ea typeface="Times New Roman"/>
                <a:cs typeface="Arial"/>
              </a:rPr>
              <a:t>hi</a:t>
            </a:r>
            <a:r>
              <a:rPr lang="en-GB" sz="1100" dirty="0">
                <a:latin typeface="Arial"/>
                <a:ea typeface="Times New Roman"/>
                <a:cs typeface="Arial"/>
              </a:rPr>
              <a:t>s</a:t>
            </a:r>
            <a:r>
              <a:rPr lang="en-GB" sz="1100" spc="75" dirty="0">
                <a:latin typeface="Arial"/>
                <a:ea typeface="Times New Roman"/>
                <a:cs typeface="Arial"/>
              </a:rPr>
              <a:t> </a:t>
            </a:r>
            <a:r>
              <a:rPr lang="en-GB" sz="1100" dirty="0">
                <a:latin typeface="Arial"/>
                <a:ea typeface="Times New Roman"/>
                <a:cs typeface="Arial"/>
              </a:rPr>
              <a:t>r</a:t>
            </a:r>
            <a:r>
              <a:rPr lang="en-GB" sz="1100" spc="-5" dirty="0">
                <a:latin typeface="Arial"/>
                <a:ea typeface="Times New Roman"/>
                <a:cs typeface="Arial"/>
              </a:rPr>
              <a:t>a</a:t>
            </a:r>
            <a:r>
              <a:rPr lang="en-GB" sz="1100" spc="5" dirty="0">
                <a:latin typeface="Arial"/>
                <a:ea typeface="Times New Roman"/>
                <a:cs typeface="Arial"/>
              </a:rPr>
              <a:t>t</a:t>
            </a:r>
            <a:r>
              <a:rPr lang="en-GB" sz="1100" dirty="0">
                <a:latin typeface="Arial"/>
                <a:ea typeface="Times New Roman"/>
                <a:cs typeface="Arial"/>
              </a:rPr>
              <a:t>e</a:t>
            </a:r>
            <a:r>
              <a:rPr lang="en-GB" sz="1100" spc="75" dirty="0">
                <a:latin typeface="Arial"/>
                <a:ea typeface="Times New Roman"/>
                <a:cs typeface="Arial"/>
              </a:rPr>
              <a:t> </a:t>
            </a:r>
            <a:r>
              <a:rPr lang="en-GB" sz="1100" spc="-30" dirty="0">
                <a:latin typeface="Arial"/>
                <a:ea typeface="Times New Roman"/>
                <a:cs typeface="Arial"/>
              </a:rPr>
              <a:t>i</a:t>
            </a:r>
            <a:r>
              <a:rPr lang="en-GB" sz="1100" dirty="0">
                <a:latin typeface="Arial"/>
                <a:ea typeface="Times New Roman"/>
                <a:cs typeface="Arial"/>
              </a:rPr>
              <a:t>f</a:t>
            </a:r>
            <a:r>
              <a:rPr lang="en-GB" sz="1100" spc="95" dirty="0">
                <a:latin typeface="Arial"/>
                <a:ea typeface="Times New Roman"/>
                <a:cs typeface="Arial"/>
              </a:rPr>
              <a:t> </a:t>
            </a:r>
            <a:r>
              <a:rPr lang="en-GB" sz="1100" spc="5" dirty="0">
                <a:latin typeface="Arial"/>
                <a:ea typeface="Times New Roman"/>
                <a:cs typeface="Arial"/>
              </a:rPr>
              <a:t>t</a:t>
            </a:r>
            <a:r>
              <a:rPr lang="en-GB" sz="1100" spc="-15" dirty="0">
                <a:latin typeface="Arial"/>
                <a:ea typeface="Times New Roman"/>
                <a:cs typeface="Arial"/>
              </a:rPr>
              <a:t>h</a:t>
            </a:r>
            <a:r>
              <a:rPr lang="en-GB" sz="1100" spc="-5" dirty="0">
                <a:latin typeface="Arial"/>
                <a:ea typeface="Times New Roman"/>
                <a:cs typeface="Arial"/>
              </a:rPr>
              <a:t>e</a:t>
            </a:r>
            <a:r>
              <a:rPr lang="en-GB" sz="1100" dirty="0">
                <a:latin typeface="Arial"/>
                <a:ea typeface="Times New Roman"/>
                <a:cs typeface="Arial"/>
              </a:rPr>
              <a:t>y</a:t>
            </a:r>
            <a:r>
              <a:rPr lang="en-GB" sz="1100" spc="80" dirty="0">
                <a:latin typeface="Arial"/>
                <a:ea typeface="Times New Roman"/>
                <a:cs typeface="Arial"/>
              </a:rPr>
              <a:t> </a:t>
            </a:r>
            <a:r>
              <a:rPr lang="en-GB" sz="1100" spc="-30" dirty="0">
                <a:latin typeface="Arial"/>
                <a:ea typeface="Times New Roman"/>
                <a:cs typeface="Arial"/>
              </a:rPr>
              <a:t>w</a:t>
            </a:r>
            <a:r>
              <a:rPr lang="en-GB" sz="1100" spc="-5" dirty="0">
                <a:latin typeface="Arial"/>
                <a:ea typeface="Times New Roman"/>
                <a:cs typeface="Arial"/>
              </a:rPr>
              <a:t>e</a:t>
            </a:r>
            <a:r>
              <a:rPr lang="en-GB" sz="1100" dirty="0">
                <a:latin typeface="Arial"/>
                <a:ea typeface="Times New Roman"/>
                <a:cs typeface="Arial"/>
              </a:rPr>
              <a:t>re</a:t>
            </a:r>
            <a:r>
              <a:rPr lang="en-GB" sz="1100" spc="75" dirty="0">
                <a:latin typeface="Arial"/>
                <a:ea typeface="Times New Roman"/>
                <a:cs typeface="Arial"/>
              </a:rPr>
              <a:t> </a:t>
            </a:r>
            <a:r>
              <a:rPr lang="en-GB" sz="1100" spc="-5" dirty="0">
                <a:latin typeface="Arial"/>
                <a:ea typeface="Times New Roman"/>
                <a:cs typeface="Arial"/>
              </a:rPr>
              <a:t>i</a:t>
            </a:r>
            <a:r>
              <a:rPr lang="en-GB" sz="1100" dirty="0">
                <a:latin typeface="Arial"/>
                <a:ea typeface="Times New Roman"/>
                <a:cs typeface="Arial"/>
              </a:rPr>
              <a:t>n</a:t>
            </a:r>
            <a:r>
              <a:rPr lang="en-GB" sz="1100" spc="75" dirty="0">
                <a:latin typeface="Arial"/>
                <a:ea typeface="Times New Roman"/>
                <a:cs typeface="Arial"/>
              </a:rPr>
              <a:t> </a:t>
            </a:r>
            <a:r>
              <a:rPr lang="en-GB" sz="1100" spc="5" dirty="0">
                <a:latin typeface="Arial"/>
                <a:ea typeface="Times New Roman"/>
                <a:cs typeface="Arial"/>
              </a:rPr>
              <a:t>t</a:t>
            </a:r>
            <a:r>
              <a:rPr lang="en-GB" sz="1100" spc="-5" dirty="0">
                <a:latin typeface="Arial"/>
                <a:ea typeface="Times New Roman"/>
                <a:cs typeface="Arial"/>
              </a:rPr>
              <a:t>h</a:t>
            </a:r>
            <a:r>
              <a:rPr lang="en-GB" sz="1100" dirty="0">
                <a:latin typeface="Arial"/>
                <a:ea typeface="Times New Roman"/>
                <a:cs typeface="Arial"/>
              </a:rPr>
              <a:t>e</a:t>
            </a:r>
            <a:r>
              <a:rPr lang="en-GB" sz="1100" spc="50" dirty="0">
                <a:latin typeface="Arial"/>
                <a:ea typeface="Times New Roman"/>
                <a:cs typeface="Arial"/>
              </a:rPr>
              <a:t> </a:t>
            </a:r>
            <a:r>
              <a:rPr lang="en-GB" sz="1100" spc="25" dirty="0">
                <a:latin typeface="Arial"/>
                <a:ea typeface="Times New Roman"/>
                <a:cs typeface="Arial"/>
              </a:rPr>
              <a:t>f</a:t>
            </a:r>
            <a:r>
              <a:rPr lang="en-GB" sz="1100" spc="-5" dirty="0">
                <a:latin typeface="Arial"/>
                <a:ea typeface="Times New Roman"/>
                <a:cs typeface="Arial"/>
              </a:rPr>
              <a:t>i</a:t>
            </a:r>
            <a:r>
              <a:rPr lang="en-GB" sz="1100" dirty="0">
                <a:latin typeface="Arial"/>
                <a:ea typeface="Times New Roman"/>
                <a:cs typeface="Arial"/>
              </a:rPr>
              <a:t>r</a:t>
            </a:r>
            <a:r>
              <a:rPr lang="en-GB" sz="1100" spc="-15" dirty="0">
                <a:latin typeface="Arial"/>
                <a:ea typeface="Times New Roman"/>
                <a:cs typeface="Arial"/>
              </a:rPr>
              <a:t>s</a:t>
            </a:r>
            <a:r>
              <a:rPr lang="en-GB" sz="1100" dirty="0">
                <a:latin typeface="Arial"/>
                <a:ea typeface="Times New Roman"/>
                <a:cs typeface="Arial"/>
              </a:rPr>
              <a:t>t </a:t>
            </a:r>
            <a:r>
              <a:rPr lang="en-GB" sz="1100" spc="-25" dirty="0">
                <a:latin typeface="Arial"/>
                <a:ea typeface="Times New Roman"/>
                <a:cs typeface="Arial"/>
              </a:rPr>
              <a:t>y</a:t>
            </a:r>
            <a:r>
              <a:rPr lang="en-GB" sz="1100" spc="-5" dirty="0">
                <a:latin typeface="Arial"/>
                <a:ea typeface="Times New Roman"/>
                <a:cs typeface="Arial"/>
              </a:rPr>
              <a:t>ea</a:t>
            </a:r>
            <a:r>
              <a:rPr lang="en-GB" sz="1100" dirty="0">
                <a:latin typeface="Arial"/>
                <a:ea typeface="Times New Roman"/>
                <a:cs typeface="Arial"/>
              </a:rPr>
              <a:t>r</a:t>
            </a:r>
            <a:r>
              <a:rPr lang="en-GB" sz="1100" spc="15" dirty="0">
                <a:latin typeface="Arial"/>
                <a:ea typeface="Times New Roman"/>
                <a:cs typeface="Arial"/>
              </a:rPr>
              <a:t> </a:t>
            </a:r>
            <a:r>
              <a:rPr lang="en-GB" sz="1100" spc="-5" dirty="0">
                <a:latin typeface="Arial"/>
                <a:ea typeface="Times New Roman"/>
                <a:cs typeface="Arial"/>
              </a:rPr>
              <a:t>o</a:t>
            </a:r>
            <a:r>
              <a:rPr lang="en-GB" sz="1100" dirty="0">
                <a:latin typeface="Arial"/>
                <a:ea typeface="Times New Roman"/>
                <a:cs typeface="Arial"/>
              </a:rPr>
              <a:t>f</a:t>
            </a:r>
            <a:r>
              <a:rPr lang="en-GB" sz="1100" spc="40" dirty="0">
                <a:latin typeface="Arial"/>
                <a:ea typeface="Times New Roman"/>
                <a:cs typeface="Arial"/>
              </a:rPr>
              <a:t> </a:t>
            </a:r>
            <a:r>
              <a:rPr lang="en-GB" sz="1100" spc="-5" dirty="0">
                <a:latin typeface="Arial"/>
                <a:ea typeface="Times New Roman"/>
                <a:cs typeface="Arial"/>
              </a:rPr>
              <a:t>appoin</a:t>
            </a:r>
            <a:r>
              <a:rPr lang="en-GB" sz="1100" spc="5" dirty="0">
                <a:latin typeface="Arial"/>
                <a:ea typeface="Times New Roman"/>
                <a:cs typeface="Arial"/>
              </a:rPr>
              <a:t>t</a:t>
            </a:r>
            <a:r>
              <a:rPr lang="en-GB" sz="1100" dirty="0">
                <a:latin typeface="Arial"/>
                <a:ea typeface="Times New Roman"/>
                <a:cs typeface="Arial"/>
              </a:rPr>
              <a:t>m</a:t>
            </a:r>
            <a:r>
              <a:rPr lang="en-GB" sz="1100" spc="-5" dirty="0">
                <a:latin typeface="Arial"/>
                <a:ea typeface="Times New Roman"/>
                <a:cs typeface="Arial"/>
              </a:rPr>
              <a:t>e</a:t>
            </a:r>
            <a:r>
              <a:rPr lang="en-GB" sz="1100" spc="-30" dirty="0">
                <a:latin typeface="Arial"/>
                <a:ea typeface="Times New Roman"/>
                <a:cs typeface="Arial"/>
              </a:rPr>
              <a:t>n</a:t>
            </a:r>
            <a:r>
              <a:rPr lang="en-GB" sz="1100" dirty="0">
                <a:latin typeface="Arial"/>
                <a:ea typeface="Times New Roman"/>
                <a:cs typeface="Arial"/>
              </a:rPr>
              <a:t>t</a:t>
            </a:r>
            <a:r>
              <a:rPr lang="en-GB" sz="1100" spc="15" dirty="0">
                <a:latin typeface="Arial"/>
                <a:ea typeface="Times New Roman"/>
                <a:cs typeface="Arial"/>
              </a:rPr>
              <a:t> </a:t>
            </a:r>
            <a:r>
              <a:rPr lang="en-GB" sz="1100" spc="5" dirty="0">
                <a:latin typeface="Arial"/>
                <a:ea typeface="Times New Roman"/>
                <a:cs typeface="Arial"/>
              </a:rPr>
              <a:t>t</a:t>
            </a:r>
            <a:r>
              <a:rPr lang="en-GB" sz="1100" dirty="0">
                <a:latin typeface="Arial"/>
                <a:ea typeface="Times New Roman"/>
                <a:cs typeface="Arial"/>
              </a:rPr>
              <a:t>o</a:t>
            </a:r>
            <a:r>
              <a:rPr lang="en-GB" sz="1100" spc="285" dirty="0">
                <a:latin typeface="Arial"/>
                <a:ea typeface="Times New Roman"/>
                <a:cs typeface="Arial"/>
              </a:rPr>
              <a:t> </a:t>
            </a:r>
            <a:r>
              <a:rPr lang="en-GB" sz="1100" dirty="0">
                <a:latin typeface="Arial"/>
                <a:ea typeface="Times New Roman"/>
                <a:cs typeface="Arial"/>
              </a:rPr>
              <a:t>a</a:t>
            </a:r>
            <a:r>
              <a:rPr lang="en-GB" sz="1100" spc="15" dirty="0">
                <a:latin typeface="Arial"/>
                <a:ea typeface="Times New Roman"/>
                <a:cs typeface="Arial"/>
              </a:rPr>
              <a:t> </a:t>
            </a:r>
            <a:r>
              <a:rPr lang="en-GB" sz="1100" dirty="0">
                <a:latin typeface="Arial"/>
                <a:ea typeface="Times New Roman"/>
                <a:cs typeface="Arial"/>
              </a:rPr>
              <a:t>p</a:t>
            </a:r>
            <a:r>
              <a:rPr lang="en-GB" sz="1100" spc="-5" dirty="0">
                <a:latin typeface="Arial"/>
                <a:ea typeface="Times New Roman"/>
                <a:cs typeface="Arial"/>
              </a:rPr>
              <a:t>o</a:t>
            </a:r>
            <a:r>
              <a:rPr lang="en-GB" sz="1100" dirty="0">
                <a:latin typeface="Arial"/>
                <a:ea typeface="Times New Roman"/>
                <a:cs typeface="Arial"/>
              </a:rPr>
              <a:t>st</a:t>
            </a:r>
            <a:r>
              <a:rPr lang="en-GB" sz="1100" spc="15" dirty="0">
                <a:latin typeface="Arial"/>
                <a:ea typeface="Times New Roman"/>
                <a:cs typeface="Arial"/>
              </a:rPr>
              <a:t> </a:t>
            </a:r>
            <a:r>
              <a:rPr lang="en-GB" sz="1100" spc="-30" dirty="0">
                <a:latin typeface="Arial"/>
                <a:ea typeface="Times New Roman"/>
                <a:cs typeface="Arial"/>
              </a:rPr>
              <a:t>w</a:t>
            </a:r>
            <a:r>
              <a:rPr lang="en-GB" sz="1100" spc="-5" dirty="0">
                <a:latin typeface="Arial"/>
                <a:ea typeface="Times New Roman"/>
                <a:cs typeface="Arial"/>
              </a:rPr>
              <a:t>hi</a:t>
            </a:r>
            <a:r>
              <a:rPr lang="en-GB" sz="1100" dirty="0">
                <a:latin typeface="Arial"/>
                <a:ea typeface="Times New Roman"/>
                <a:cs typeface="Arial"/>
              </a:rPr>
              <a:t>ch</a:t>
            </a:r>
            <a:r>
              <a:rPr lang="en-GB" sz="1100" spc="20" dirty="0">
                <a:latin typeface="Arial"/>
                <a:ea typeface="Times New Roman"/>
                <a:cs typeface="Arial"/>
              </a:rPr>
              <a:t> </a:t>
            </a:r>
            <a:r>
              <a:rPr lang="en-GB" sz="1100" spc="-5" dirty="0">
                <a:latin typeface="Arial"/>
                <a:ea typeface="Times New Roman"/>
                <a:cs typeface="Arial"/>
              </a:rPr>
              <a:t>ha</a:t>
            </a:r>
            <a:r>
              <a:rPr lang="en-GB" sz="1100" dirty="0">
                <a:latin typeface="Arial"/>
                <a:ea typeface="Times New Roman"/>
                <a:cs typeface="Arial"/>
              </a:rPr>
              <a:t>s</a:t>
            </a:r>
            <a:r>
              <a:rPr lang="en-GB" sz="1100" spc="10" dirty="0">
                <a:latin typeface="Arial"/>
                <a:ea typeface="Times New Roman"/>
                <a:cs typeface="Arial"/>
              </a:rPr>
              <a:t> </a:t>
            </a:r>
            <a:r>
              <a:rPr lang="en-GB" sz="1100" dirty="0">
                <a:latin typeface="Arial"/>
                <a:ea typeface="Times New Roman"/>
                <a:cs typeface="Arial"/>
              </a:rPr>
              <a:t>b</a:t>
            </a:r>
            <a:r>
              <a:rPr lang="en-GB" sz="1100" spc="-5" dirty="0">
                <a:latin typeface="Arial"/>
                <a:ea typeface="Times New Roman"/>
                <a:cs typeface="Arial"/>
              </a:rPr>
              <a:t>e</a:t>
            </a:r>
            <a:r>
              <a:rPr lang="en-GB" sz="1100" spc="-15" dirty="0">
                <a:latin typeface="Arial"/>
                <a:ea typeface="Times New Roman"/>
                <a:cs typeface="Arial"/>
              </a:rPr>
              <a:t>e</a:t>
            </a:r>
            <a:r>
              <a:rPr lang="en-GB" sz="1100" dirty="0">
                <a:latin typeface="Arial"/>
                <a:ea typeface="Times New Roman"/>
                <a:cs typeface="Arial"/>
              </a:rPr>
              <a:t>n</a:t>
            </a:r>
            <a:r>
              <a:rPr lang="en-GB" sz="1100" spc="20" dirty="0">
                <a:latin typeface="Arial"/>
                <a:ea typeface="Times New Roman"/>
                <a:cs typeface="Arial"/>
              </a:rPr>
              <a:t> </a:t>
            </a:r>
            <a:r>
              <a:rPr lang="en-GB" sz="1100" spc="-5" dirty="0">
                <a:latin typeface="Arial"/>
                <a:ea typeface="Times New Roman"/>
                <a:cs typeface="Arial"/>
              </a:rPr>
              <a:t>e</a:t>
            </a:r>
            <a:r>
              <a:rPr lang="en-GB" sz="1100" spc="-25" dirty="0">
                <a:latin typeface="Arial"/>
                <a:ea typeface="Times New Roman"/>
                <a:cs typeface="Arial"/>
              </a:rPr>
              <a:t>v</a:t>
            </a:r>
            <a:r>
              <a:rPr lang="en-GB" sz="1100" spc="-5" dirty="0">
                <a:latin typeface="Arial"/>
                <a:ea typeface="Times New Roman"/>
                <a:cs typeface="Arial"/>
              </a:rPr>
              <a:t>alua</a:t>
            </a:r>
            <a:r>
              <a:rPr lang="en-GB" sz="1100" spc="5" dirty="0">
                <a:latin typeface="Arial"/>
                <a:ea typeface="Times New Roman"/>
                <a:cs typeface="Arial"/>
              </a:rPr>
              <a:t>t</a:t>
            </a:r>
            <a:r>
              <a:rPr lang="en-GB" sz="1100" spc="-5" dirty="0">
                <a:latin typeface="Arial"/>
                <a:ea typeface="Times New Roman"/>
                <a:cs typeface="Arial"/>
              </a:rPr>
              <a:t>e</a:t>
            </a:r>
            <a:r>
              <a:rPr lang="en-GB" sz="1100" dirty="0">
                <a:latin typeface="Arial"/>
                <a:ea typeface="Times New Roman"/>
                <a:cs typeface="Arial"/>
              </a:rPr>
              <a:t>d</a:t>
            </a:r>
            <a:r>
              <a:rPr lang="en-GB" sz="1100" spc="10" dirty="0">
                <a:latin typeface="Arial"/>
                <a:ea typeface="Times New Roman"/>
                <a:cs typeface="Arial"/>
              </a:rPr>
              <a:t> </a:t>
            </a:r>
            <a:r>
              <a:rPr lang="en-GB" sz="1100" spc="-5" dirty="0">
                <a:latin typeface="Arial"/>
                <a:ea typeface="Times New Roman"/>
                <a:cs typeface="Arial"/>
              </a:rPr>
              <a:t>unde</a:t>
            </a:r>
            <a:r>
              <a:rPr lang="en-GB" sz="1100" dirty="0">
                <a:latin typeface="Arial"/>
                <a:ea typeface="Times New Roman"/>
                <a:cs typeface="Arial"/>
              </a:rPr>
              <a:t>r</a:t>
            </a:r>
            <a:r>
              <a:rPr lang="en-GB" sz="1100" spc="15" dirty="0">
                <a:latin typeface="Arial"/>
                <a:ea typeface="Times New Roman"/>
                <a:cs typeface="Arial"/>
              </a:rPr>
              <a:t> </a:t>
            </a:r>
            <a:r>
              <a:rPr lang="en-GB" sz="1100" spc="5" dirty="0">
                <a:latin typeface="Arial"/>
                <a:ea typeface="Times New Roman"/>
                <a:cs typeface="Arial"/>
              </a:rPr>
              <a:t>t</a:t>
            </a:r>
            <a:r>
              <a:rPr lang="en-GB" sz="1100" spc="-5" dirty="0">
                <a:latin typeface="Arial"/>
                <a:ea typeface="Times New Roman"/>
                <a:cs typeface="Arial"/>
              </a:rPr>
              <a:t>h</a:t>
            </a:r>
            <a:r>
              <a:rPr lang="en-GB" sz="1100" dirty="0">
                <a:latin typeface="Arial"/>
                <a:ea typeface="Times New Roman"/>
                <a:cs typeface="Arial"/>
              </a:rPr>
              <a:t>e</a:t>
            </a:r>
            <a:r>
              <a:rPr lang="en-GB" sz="1100" spc="300" dirty="0">
                <a:latin typeface="Arial"/>
                <a:ea typeface="Times New Roman"/>
                <a:cs typeface="Arial"/>
              </a:rPr>
              <a:t> </a:t>
            </a:r>
            <a:r>
              <a:rPr lang="en-GB" sz="1100" spc="10" dirty="0">
                <a:latin typeface="Arial"/>
                <a:ea typeface="Times New Roman"/>
                <a:cs typeface="Arial"/>
              </a:rPr>
              <a:t>n</a:t>
            </a:r>
            <a:r>
              <a:rPr lang="en-GB" sz="1100" dirty="0">
                <a:latin typeface="Arial"/>
                <a:ea typeface="Times New Roman"/>
                <a:cs typeface="Arial"/>
              </a:rPr>
              <a:t>a</a:t>
            </a:r>
            <a:r>
              <a:rPr lang="en-GB" sz="1100" spc="5" dirty="0">
                <a:latin typeface="Arial"/>
                <a:ea typeface="Times New Roman"/>
                <a:cs typeface="Arial"/>
              </a:rPr>
              <a:t>t</a:t>
            </a:r>
            <a:r>
              <a:rPr lang="en-GB" sz="1100" spc="-5" dirty="0">
                <a:latin typeface="Arial"/>
                <a:ea typeface="Times New Roman"/>
                <a:cs typeface="Arial"/>
              </a:rPr>
              <a:t>iona</a:t>
            </a:r>
            <a:r>
              <a:rPr lang="en-GB" sz="1100" dirty="0">
                <a:latin typeface="Arial"/>
                <a:ea typeface="Times New Roman"/>
                <a:cs typeface="Arial"/>
              </a:rPr>
              <a:t>l</a:t>
            </a:r>
            <a:r>
              <a:rPr lang="en-GB" sz="1100" spc="300" dirty="0">
                <a:latin typeface="Arial"/>
                <a:ea typeface="Times New Roman"/>
                <a:cs typeface="Arial"/>
              </a:rPr>
              <a:t> </a:t>
            </a:r>
            <a:r>
              <a:rPr lang="en-GB" sz="1100" dirty="0">
                <a:latin typeface="Arial"/>
                <a:ea typeface="Times New Roman"/>
                <a:cs typeface="Arial"/>
              </a:rPr>
              <a:t>sch</a:t>
            </a:r>
            <a:r>
              <a:rPr lang="en-GB" sz="1100" spc="-5" dirty="0">
                <a:latin typeface="Arial"/>
                <a:ea typeface="Times New Roman"/>
                <a:cs typeface="Arial"/>
              </a:rPr>
              <a:t>e</a:t>
            </a:r>
            <a:r>
              <a:rPr lang="en-GB" sz="1100" dirty="0">
                <a:latin typeface="Arial"/>
                <a:ea typeface="Times New Roman"/>
                <a:cs typeface="Arial"/>
              </a:rPr>
              <a:t>me</a:t>
            </a:r>
            <a:r>
              <a:rPr lang="en-GB" sz="1100" spc="290" dirty="0">
                <a:latin typeface="Arial"/>
                <a:ea typeface="Times New Roman"/>
                <a:cs typeface="Arial"/>
              </a:rPr>
              <a:t> </a:t>
            </a:r>
            <a:r>
              <a:rPr lang="en-GB" sz="1100" spc="25" dirty="0">
                <a:latin typeface="Arial"/>
                <a:ea typeface="Times New Roman"/>
                <a:cs typeface="Arial"/>
              </a:rPr>
              <a:t>f</a:t>
            </a:r>
            <a:r>
              <a:rPr lang="en-GB" sz="1100" spc="-30" dirty="0">
                <a:latin typeface="Arial"/>
                <a:ea typeface="Times New Roman"/>
                <a:cs typeface="Arial"/>
              </a:rPr>
              <a:t>o</a:t>
            </a:r>
            <a:r>
              <a:rPr lang="en-GB" sz="1100" dirty="0">
                <a:latin typeface="Arial"/>
                <a:ea typeface="Times New Roman"/>
                <a:cs typeface="Arial"/>
              </a:rPr>
              <a:t>r e</a:t>
            </a:r>
            <a:r>
              <a:rPr lang="en-GB" sz="1100" spc="-25" dirty="0">
                <a:latin typeface="Arial"/>
                <a:ea typeface="Times New Roman"/>
                <a:cs typeface="Arial"/>
              </a:rPr>
              <a:t>v</a:t>
            </a:r>
            <a:r>
              <a:rPr lang="en-GB" sz="1100" spc="-5" dirty="0">
                <a:latin typeface="Arial"/>
                <a:ea typeface="Times New Roman"/>
                <a:cs typeface="Arial"/>
              </a:rPr>
              <a:t>alua</a:t>
            </a:r>
            <a:r>
              <a:rPr lang="en-GB" sz="1100" spc="5" dirty="0">
                <a:latin typeface="Arial"/>
                <a:ea typeface="Times New Roman"/>
                <a:cs typeface="Arial"/>
              </a:rPr>
              <a:t>t</a:t>
            </a:r>
            <a:r>
              <a:rPr lang="en-GB" sz="1100" spc="-5" dirty="0">
                <a:latin typeface="Arial"/>
                <a:ea typeface="Times New Roman"/>
                <a:cs typeface="Arial"/>
              </a:rPr>
              <a:t>i</a:t>
            </a:r>
            <a:r>
              <a:rPr lang="en-GB" sz="1100" dirty="0">
                <a:latin typeface="Arial"/>
                <a:ea typeface="Times New Roman"/>
                <a:cs typeface="Arial"/>
              </a:rPr>
              <a:t>ng</a:t>
            </a:r>
            <a:r>
              <a:rPr lang="en-GB" sz="1100" spc="240" dirty="0">
                <a:latin typeface="Arial"/>
                <a:ea typeface="Times New Roman"/>
                <a:cs typeface="Arial"/>
              </a:rPr>
              <a:t> </a:t>
            </a:r>
            <a:r>
              <a:rPr lang="en-GB" sz="1100" spc="-5" dirty="0">
                <a:latin typeface="Arial"/>
                <a:ea typeface="Times New Roman"/>
                <a:cs typeface="Arial"/>
              </a:rPr>
              <a:t>l</a:t>
            </a:r>
            <a:r>
              <a:rPr lang="en-GB" sz="1100" dirty="0">
                <a:latin typeface="Arial"/>
                <a:ea typeface="Times New Roman"/>
                <a:cs typeface="Arial"/>
              </a:rPr>
              <a:t>oc</a:t>
            </a:r>
            <a:r>
              <a:rPr lang="en-GB" sz="1100" spc="-5" dirty="0">
                <a:latin typeface="Arial"/>
                <a:ea typeface="Times New Roman"/>
                <a:cs typeface="Arial"/>
              </a:rPr>
              <a:t>a</a:t>
            </a:r>
            <a:r>
              <a:rPr lang="en-GB" sz="1100" dirty="0">
                <a:latin typeface="Arial"/>
                <a:ea typeface="Times New Roman"/>
                <a:cs typeface="Arial"/>
              </a:rPr>
              <a:t>l</a:t>
            </a:r>
            <a:r>
              <a:rPr lang="en-GB" sz="1100" spc="220" dirty="0">
                <a:latin typeface="Arial"/>
                <a:ea typeface="Times New Roman"/>
                <a:cs typeface="Arial"/>
              </a:rPr>
              <a:t> </a:t>
            </a:r>
            <a:r>
              <a:rPr lang="en-GB" sz="1100" spc="-5" dirty="0">
                <a:latin typeface="Arial"/>
                <a:ea typeface="Times New Roman"/>
                <a:cs typeface="Arial"/>
              </a:rPr>
              <a:t>au</a:t>
            </a:r>
            <a:r>
              <a:rPr lang="en-GB" sz="1100" spc="5" dirty="0">
                <a:latin typeface="Arial"/>
                <a:ea typeface="Times New Roman"/>
                <a:cs typeface="Arial"/>
              </a:rPr>
              <a:t>t</a:t>
            </a:r>
            <a:r>
              <a:rPr lang="en-GB" sz="1100" spc="-5" dirty="0">
                <a:latin typeface="Arial"/>
                <a:ea typeface="Times New Roman"/>
                <a:cs typeface="Arial"/>
              </a:rPr>
              <a:t>ho</a:t>
            </a:r>
            <a:r>
              <a:rPr lang="en-GB" sz="1100" dirty="0">
                <a:latin typeface="Arial"/>
                <a:ea typeface="Times New Roman"/>
                <a:cs typeface="Arial"/>
              </a:rPr>
              <a:t>r</a:t>
            </a:r>
            <a:r>
              <a:rPr lang="en-GB" sz="1100" spc="-20" dirty="0">
                <a:latin typeface="Arial"/>
                <a:ea typeface="Times New Roman"/>
                <a:cs typeface="Arial"/>
              </a:rPr>
              <a:t>i</a:t>
            </a:r>
            <a:r>
              <a:rPr lang="en-GB" sz="1100" spc="5" dirty="0">
                <a:latin typeface="Arial"/>
                <a:ea typeface="Times New Roman"/>
                <a:cs typeface="Arial"/>
              </a:rPr>
              <a:t>t</a:t>
            </a:r>
            <a:r>
              <a:rPr lang="en-GB" sz="1100" dirty="0">
                <a:latin typeface="Arial"/>
                <a:ea typeface="Times New Roman"/>
                <a:cs typeface="Arial"/>
              </a:rPr>
              <a:t>y</a:t>
            </a:r>
            <a:r>
              <a:rPr lang="en-GB" sz="1100" spc="205" dirty="0">
                <a:latin typeface="Arial"/>
                <a:ea typeface="Times New Roman"/>
                <a:cs typeface="Arial"/>
              </a:rPr>
              <a:t> </a:t>
            </a:r>
            <a:r>
              <a:rPr lang="en-GB" sz="1100" spc="5" dirty="0">
                <a:latin typeface="Arial"/>
                <a:ea typeface="Times New Roman"/>
                <a:cs typeface="Arial"/>
              </a:rPr>
              <a:t>j</a:t>
            </a:r>
            <a:r>
              <a:rPr lang="en-GB" sz="1100" dirty="0">
                <a:latin typeface="Arial"/>
                <a:ea typeface="Times New Roman"/>
                <a:cs typeface="Arial"/>
              </a:rPr>
              <a:t>o</a:t>
            </a:r>
            <a:r>
              <a:rPr lang="en-GB" sz="1100" spc="-5" dirty="0">
                <a:latin typeface="Arial"/>
                <a:ea typeface="Times New Roman"/>
                <a:cs typeface="Arial"/>
              </a:rPr>
              <a:t>b</a:t>
            </a:r>
            <a:r>
              <a:rPr lang="en-GB" sz="1100" dirty="0">
                <a:latin typeface="Arial"/>
                <a:ea typeface="Times New Roman"/>
                <a:cs typeface="Arial"/>
              </a:rPr>
              <a:t>s.</a:t>
            </a:r>
            <a:r>
              <a:rPr lang="en-GB" sz="1100" spc="75" dirty="0">
                <a:latin typeface="Arial"/>
                <a:ea typeface="Times New Roman"/>
                <a:cs typeface="Arial"/>
              </a:rPr>
              <a:t> </a:t>
            </a:r>
            <a:r>
              <a:rPr lang="en-GB" sz="1100" spc="20" dirty="0">
                <a:latin typeface="Arial"/>
                <a:ea typeface="Times New Roman"/>
                <a:cs typeface="Arial"/>
              </a:rPr>
              <a:t>T</a:t>
            </a:r>
            <a:r>
              <a:rPr lang="en-GB" sz="1100" spc="-5" dirty="0">
                <a:latin typeface="Arial"/>
                <a:ea typeface="Times New Roman"/>
                <a:cs typeface="Arial"/>
              </a:rPr>
              <a:t>h</a:t>
            </a:r>
            <a:r>
              <a:rPr lang="en-GB" sz="1100" dirty="0">
                <a:latin typeface="Arial"/>
                <a:ea typeface="Times New Roman"/>
                <a:cs typeface="Arial"/>
              </a:rPr>
              <a:t>e</a:t>
            </a:r>
            <a:r>
              <a:rPr lang="en-GB" sz="1100" spc="225" dirty="0">
                <a:latin typeface="Arial"/>
                <a:ea typeface="Times New Roman"/>
                <a:cs typeface="Arial"/>
              </a:rPr>
              <a:t> </a:t>
            </a:r>
            <a:r>
              <a:rPr lang="en-GB" sz="1100" spc="-5" dirty="0">
                <a:latin typeface="Arial"/>
                <a:ea typeface="Times New Roman"/>
                <a:cs typeface="Arial"/>
              </a:rPr>
              <a:t>C</a:t>
            </a:r>
            <a:r>
              <a:rPr lang="en-GB" sz="1100" dirty="0">
                <a:latin typeface="Arial"/>
                <a:ea typeface="Times New Roman"/>
                <a:cs typeface="Arial"/>
              </a:rPr>
              <a:t>o</a:t>
            </a:r>
            <a:r>
              <a:rPr lang="en-GB" sz="1100" spc="-5" dirty="0">
                <a:latin typeface="Arial"/>
                <a:ea typeface="Times New Roman"/>
                <a:cs typeface="Arial"/>
              </a:rPr>
              <a:t>u</a:t>
            </a:r>
            <a:r>
              <a:rPr lang="en-GB" sz="1100" spc="-15" dirty="0">
                <a:latin typeface="Arial"/>
                <a:ea typeface="Times New Roman"/>
                <a:cs typeface="Arial"/>
              </a:rPr>
              <a:t>n</a:t>
            </a:r>
            <a:r>
              <a:rPr lang="en-GB" sz="1100" dirty="0">
                <a:latin typeface="Arial"/>
                <a:ea typeface="Times New Roman"/>
                <a:cs typeface="Arial"/>
              </a:rPr>
              <a:t>c</a:t>
            </a:r>
            <a:r>
              <a:rPr lang="en-GB" sz="1100" spc="-20" dirty="0">
                <a:latin typeface="Arial"/>
                <a:ea typeface="Times New Roman"/>
                <a:cs typeface="Arial"/>
              </a:rPr>
              <a:t>i</a:t>
            </a:r>
            <a:r>
              <a:rPr lang="en-GB" sz="1100" dirty="0">
                <a:latin typeface="Arial"/>
                <a:ea typeface="Times New Roman"/>
                <a:cs typeface="Arial"/>
              </a:rPr>
              <a:t>l</a:t>
            </a:r>
            <a:r>
              <a:rPr lang="en-GB" sz="1100" spc="220" dirty="0">
                <a:latin typeface="Arial"/>
                <a:ea typeface="Times New Roman"/>
                <a:cs typeface="Arial"/>
              </a:rPr>
              <a:t> </a:t>
            </a:r>
            <a:r>
              <a:rPr lang="en-GB" sz="1100" dirty="0">
                <a:latin typeface="Arial"/>
                <a:ea typeface="Times New Roman"/>
                <a:cs typeface="Arial"/>
              </a:rPr>
              <a:t>us</a:t>
            </a:r>
            <a:r>
              <a:rPr lang="en-GB" sz="1100" spc="-5" dirty="0">
                <a:latin typeface="Arial"/>
                <a:ea typeface="Times New Roman"/>
                <a:cs typeface="Arial"/>
              </a:rPr>
              <a:t>e</a:t>
            </a:r>
            <a:r>
              <a:rPr lang="en-GB" sz="1100" dirty="0">
                <a:latin typeface="Arial"/>
                <a:ea typeface="Times New Roman"/>
                <a:cs typeface="Arial"/>
              </a:rPr>
              <a:t>s</a:t>
            </a:r>
            <a:r>
              <a:rPr lang="en-GB" sz="1100" spc="230" dirty="0">
                <a:latin typeface="Arial"/>
                <a:ea typeface="Times New Roman"/>
                <a:cs typeface="Arial"/>
              </a:rPr>
              <a:t> </a:t>
            </a:r>
            <a:r>
              <a:rPr lang="en-GB" sz="1100" spc="5" dirty="0">
                <a:latin typeface="Arial"/>
                <a:ea typeface="Times New Roman"/>
                <a:cs typeface="Arial"/>
              </a:rPr>
              <a:t>t</a:t>
            </a:r>
            <a:r>
              <a:rPr lang="en-GB" sz="1100" dirty="0">
                <a:latin typeface="Arial"/>
                <a:ea typeface="Times New Roman"/>
                <a:cs typeface="Arial"/>
              </a:rPr>
              <a:t>he</a:t>
            </a:r>
            <a:r>
              <a:rPr lang="en-GB" sz="1100" spc="230" dirty="0">
                <a:latin typeface="Arial"/>
                <a:ea typeface="Times New Roman"/>
                <a:cs typeface="Arial"/>
              </a:rPr>
              <a:t> </a:t>
            </a:r>
            <a:r>
              <a:rPr lang="en-GB" sz="1100" spc="-5" dirty="0">
                <a:latin typeface="Arial"/>
                <a:ea typeface="Times New Roman"/>
                <a:cs typeface="Arial"/>
              </a:rPr>
              <a:t>n</a:t>
            </a:r>
            <a:r>
              <a:rPr lang="en-GB" sz="1100" spc="-15" dirty="0">
                <a:latin typeface="Arial"/>
                <a:ea typeface="Times New Roman"/>
                <a:cs typeface="Arial"/>
              </a:rPr>
              <a:t>a</a:t>
            </a:r>
            <a:r>
              <a:rPr lang="en-GB" sz="1100" spc="5" dirty="0">
                <a:latin typeface="Arial"/>
                <a:ea typeface="Times New Roman"/>
                <a:cs typeface="Arial"/>
              </a:rPr>
              <a:t>t</a:t>
            </a:r>
            <a:r>
              <a:rPr lang="en-GB" sz="1100" spc="-5" dirty="0">
                <a:latin typeface="Arial"/>
                <a:ea typeface="Times New Roman"/>
                <a:cs typeface="Arial"/>
              </a:rPr>
              <a:t>ionall</a:t>
            </a:r>
            <a:r>
              <a:rPr lang="en-GB" sz="1100" dirty="0">
                <a:latin typeface="Arial"/>
                <a:ea typeface="Times New Roman"/>
                <a:cs typeface="Arial"/>
              </a:rPr>
              <a:t>y</a:t>
            </a:r>
            <a:r>
              <a:rPr lang="en-GB" sz="1100" spc="200" dirty="0">
                <a:latin typeface="Arial"/>
                <a:ea typeface="Times New Roman"/>
                <a:cs typeface="Arial"/>
              </a:rPr>
              <a:t> </a:t>
            </a:r>
            <a:r>
              <a:rPr lang="en-GB" sz="1100" spc="-5" dirty="0">
                <a:latin typeface="Arial"/>
                <a:ea typeface="Times New Roman"/>
                <a:cs typeface="Arial"/>
              </a:rPr>
              <a:t>a</a:t>
            </a:r>
            <a:r>
              <a:rPr lang="en-GB" sz="1100" spc="20" dirty="0">
                <a:latin typeface="Arial"/>
                <a:ea typeface="Times New Roman"/>
                <a:cs typeface="Arial"/>
              </a:rPr>
              <a:t>g</a:t>
            </a:r>
            <a:r>
              <a:rPr lang="en-GB" sz="1100" dirty="0">
                <a:latin typeface="Arial"/>
                <a:ea typeface="Times New Roman"/>
                <a:cs typeface="Arial"/>
              </a:rPr>
              <a:t>re</a:t>
            </a:r>
            <a:r>
              <a:rPr lang="en-GB" sz="1100" spc="-5" dirty="0">
                <a:latin typeface="Arial"/>
                <a:ea typeface="Times New Roman"/>
                <a:cs typeface="Arial"/>
              </a:rPr>
              <a:t>e</a:t>
            </a:r>
            <a:r>
              <a:rPr lang="en-GB" sz="1100" dirty="0">
                <a:latin typeface="Arial"/>
                <a:ea typeface="Times New Roman"/>
                <a:cs typeface="Arial"/>
              </a:rPr>
              <a:t>d</a:t>
            </a:r>
            <a:r>
              <a:rPr lang="en-GB" sz="1100" spc="220" dirty="0">
                <a:latin typeface="Arial"/>
                <a:ea typeface="Times New Roman"/>
                <a:cs typeface="Arial"/>
              </a:rPr>
              <a:t> </a:t>
            </a:r>
            <a:r>
              <a:rPr lang="en-GB" sz="1100" spc="5" dirty="0">
                <a:latin typeface="Arial"/>
                <a:ea typeface="Times New Roman"/>
                <a:cs typeface="Arial"/>
              </a:rPr>
              <a:t>j</a:t>
            </a:r>
            <a:r>
              <a:rPr lang="en-GB" sz="1100" dirty="0">
                <a:latin typeface="Arial"/>
                <a:ea typeface="Times New Roman"/>
                <a:cs typeface="Arial"/>
              </a:rPr>
              <a:t>ob</a:t>
            </a:r>
            <a:r>
              <a:rPr lang="en-GB" sz="1100" spc="225" dirty="0">
                <a:latin typeface="Arial"/>
                <a:ea typeface="Times New Roman"/>
                <a:cs typeface="Arial"/>
              </a:rPr>
              <a:t> </a:t>
            </a:r>
            <a:r>
              <a:rPr lang="en-GB" sz="1100" spc="-5" dirty="0">
                <a:latin typeface="Arial"/>
                <a:ea typeface="Times New Roman"/>
                <a:cs typeface="Arial"/>
              </a:rPr>
              <a:t>e</a:t>
            </a:r>
            <a:r>
              <a:rPr lang="en-GB" sz="1100" spc="-25" dirty="0">
                <a:latin typeface="Arial"/>
                <a:ea typeface="Times New Roman"/>
                <a:cs typeface="Arial"/>
              </a:rPr>
              <a:t>v</a:t>
            </a:r>
            <a:r>
              <a:rPr lang="en-GB" sz="1100" spc="-5" dirty="0">
                <a:latin typeface="Arial"/>
                <a:ea typeface="Times New Roman"/>
                <a:cs typeface="Arial"/>
              </a:rPr>
              <a:t>alua</a:t>
            </a:r>
            <a:r>
              <a:rPr lang="en-GB" sz="1100" spc="5" dirty="0">
                <a:latin typeface="Arial"/>
                <a:ea typeface="Times New Roman"/>
                <a:cs typeface="Arial"/>
              </a:rPr>
              <a:t>t</a:t>
            </a:r>
            <a:r>
              <a:rPr lang="en-GB" sz="1100" spc="-5" dirty="0">
                <a:latin typeface="Arial"/>
                <a:ea typeface="Times New Roman"/>
                <a:cs typeface="Arial"/>
              </a:rPr>
              <a:t>ion </a:t>
            </a:r>
            <a:r>
              <a:rPr lang="en-GB" sz="1100" dirty="0">
                <a:latin typeface="Arial"/>
                <a:ea typeface="Times New Roman"/>
                <a:cs typeface="Arial"/>
              </a:rPr>
              <a:t>sch</a:t>
            </a:r>
            <a:r>
              <a:rPr lang="en-GB" sz="1100" spc="-5" dirty="0">
                <a:latin typeface="Arial"/>
                <a:ea typeface="Times New Roman"/>
                <a:cs typeface="Arial"/>
              </a:rPr>
              <a:t>e</a:t>
            </a:r>
            <a:r>
              <a:rPr lang="en-GB" sz="1100" dirty="0">
                <a:latin typeface="Arial"/>
                <a:ea typeface="Times New Roman"/>
                <a:cs typeface="Arial"/>
              </a:rPr>
              <a:t>me</a:t>
            </a:r>
            <a:r>
              <a:rPr lang="en-GB" sz="1100" spc="145" dirty="0">
                <a:latin typeface="Arial"/>
                <a:ea typeface="Times New Roman"/>
                <a:cs typeface="Arial"/>
              </a:rPr>
              <a:t> </a:t>
            </a:r>
            <a:r>
              <a:rPr lang="en-GB" sz="1100" spc="15" dirty="0">
                <a:latin typeface="Arial"/>
                <a:ea typeface="Times New Roman"/>
                <a:cs typeface="Arial"/>
              </a:rPr>
              <a:t>f</a:t>
            </a:r>
            <a:r>
              <a:rPr lang="en-GB" sz="1100" spc="-15" dirty="0">
                <a:latin typeface="Arial"/>
                <a:ea typeface="Times New Roman"/>
                <a:cs typeface="Arial"/>
              </a:rPr>
              <a:t>o</a:t>
            </a:r>
            <a:r>
              <a:rPr lang="en-GB" sz="1100" dirty="0">
                <a:latin typeface="Arial"/>
                <a:ea typeface="Times New Roman"/>
                <a:cs typeface="Arial"/>
              </a:rPr>
              <a:t>r</a:t>
            </a:r>
            <a:r>
              <a:rPr lang="en-GB" sz="1100" spc="175" dirty="0">
                <a:latin typeface="Arial"/>
                <a:ea typeface="Times New Roman"/>
                <a:cs typeface="Arial"/>
              </a:rPr>
              <a:t> </a:t>
            </a:r>
            <a:r>
              <a:rPr lang="en-GB" sz="1100" spc="-30" dirty="0">
                <a:latin typeface="Arial"/>
                <a:ea typeface="Times New Roman"/>
                <a:cs typeface="Arial"/>
              </a:rPr>
              <a:t>e</a:t>
            </a:r>
            <a:r>
              <a:rPr lang="en-GB" sz="1100" dirty="0">
                <a:latin typeface="Arial"/>
                <a:ea typeface="Times New Roman"/>
                <a:cs typeface="Arial"/>
              </a:rPr>
              <a:t>m</a:t>
            </a:r>
            <a:r>
              <a:rPr lang="en-GB" sz="1100" spc="-5" dirty="0">
                <a:latin typeface="Arial"/>
                <a:ea typeface="Times New Roman"/>
                <a:cs typeface="Arial"/>
              </a:rPr>
              <a:t>plo</a:t>
            </a:r>
            <a:r>
              <a:rPr lang="en-GB" sz="1100" spc="-25" dirty="0">
                <a:latin typeface="Arial"/>
                <a:ea typeface="Times New Roman"/>
                <a:cs typeface="Arial"/>
              </a:rPr>
              <a:t>y</a:t>
            </a:r>
            <a:r>
              <a:rPr lang="en-GB" sz="1100" spc="-5" dirty="0">
                <a:latin typeface="Arial"/>
                <a:ea typeface="Times New Roman"/>
                <a:cs typeface="Arial"/>
              </a:rPr>
              <a:t>ee</a:t>
            </a:r>
            <a:r>
              <a:rPr lang="en-GB" sz="1100" dirty="0">
                <a:latin typeface="Arial"/>
                <a:ea typeface="Times New Roman"/>
                <a:cs typeface="Arial"/>
              </a:rPr>
              <a:t>s</a:t>
            </a:r>
            <a:r>
              <a:rPr lang="en-GB" sz="1100" spc="160" dirty="0">
                <a:latin typeface="Arial"/>
                <a:ea typeface="Times New Roman"/>
                <a:cs typeface="Arial"/>
              </a:rPr>
              <a:t> </a:t>
            </a:r>
            <a:r>
              <a:rPr lang="en-GB" sz="1100" spc="-15" dirty="0">
                <a:latin typeface="Arial"/>
                <a:ea typeface="Times New Roman"/>
                <a:cs typeface="Arial"/>
              </a:rPr>
              <a:t>o</a:t>
            </a:r>
            <a:r>
              <a:rPr lang="en-GB" sz="1100" dirty="0">
                <a:latin typeface="Arial"/>
                <a:ea typeface="Times New Roman"/>
                <a:cs typeface="Arial"/>
              </a:rPr>
              <a:t>f</a:t>
            </a:r>
            <a:r>
              <a:rPr lang="en-GB" sz="1100" spc="190" dirty="0">
                <a:latin typeface="Arial"/>
                <a:ea typeface="Times New Roman"/>
                <a:cs typeface="Arial"/>
              </a:rPr>
              <a:t> </a:t>
            </a:r>
            <a:r>
              <a:rPr lang="en-GB" sz="1100" spc="-5" dirty="0">
                <a:latin typeface="Arial"/>
                <a:ea typeface="Times New Roman"/>
                <a:cs typeface="Arial"/>
              </a:rPr>
              <a:t>l</a:t>
            </a:r>
            <a:r>
              <a:rPr lang="en-GB" sz="1100" dirty="0">
                <a:latin typeface="Arial"/>
                <a:ea typeface="Times New Roman"/>
                <a:cs typeface="Arial"/>
              </a:rPr>
              <a:t>oc</a:t>
            </a:r>
            <a:r>
              <a:rPr lang="en-GB" sz="1100" spc="-5" dirty="0">
                <a:latin typeface="Arial"/>
                <a:ea typeface="Times New Roman"/>
                <a:cs typeface="Arial"/>
              </a:rPr>
              <a:t>a</a:t>
            </a:r>
            <a:r>
              <a:rPr lang="en-GB" sz="1100" dirty="0">
                <a:latin typeface="Arial"/>
                <a:ea typeface="Times New Roman"/>
                <a:cs typeface="Arial"/>
              </a:rPr>
              <a:t>l</a:t>
            </a:r>
            <a:r>
              <a:rPr lang="en-GB" sz="1100" spc="155" dirty="0">
                <a:latin typeface="Arial"/>
                <a:ea typeface="Times New Roman"/>
                <a:cs typeface="Arial"/>
              </a:rPr>
              <a:t> </a:t>
            </a:r>
            <a:r>
              <a:rPr lang="en-GB" sz="1100" spc="-5" dirty="0">
                <a:latin typeface="Arial"/>
                <a:ea typeface="Times New Roman"/>
                <a:cs typeface="Arial"/>
              </a:rPr>
              <a:t>a</a:t>
            </a:r>
            <a:r>
              <a:rPr lang="en-GB" sz="1100" spc="-15" dirty="0">
                <a:latin typeface="Arial"/>
                <a:ea typeface="Times New Roman"/>
                <a:cs typeface="Arial"/>
              </a:rPr>
              <a:t>u</a:t>
            </a:r>
            <a:r>
              <a:rPr lang="en-GB" sz="1100" spc="15" dirty="0">
                <a:latin typeface="Arial"/>
                <a:ea typeface="Times New Roman"/>
                <a:cs typeface="Arial"/>
              </a:rPr>
              <a:t>t</a:t>
            </a:r>
            <a:r>
              <a:rPr lang="en-GB" sz="1100" spc="-5" dirty="0">
                <a:latin typeface="Arial"/>
                <a:ea typeface="Times New Roman"/>
                <a:cs typeface="Arial"/>
              </a:rPr>
              <a:t>ho</a:t>
            </a:r>
            <a:r>
              <a:rPr lang="en-GB" sz="1100" dirty="0">
                <a:latin typeface="Arial"/>
                <a:ea typeface="Times New Roman"/>
                <a:cs typeface="Arial"/>
              </a:rPr>
              <a:t>r</a:t>
            </a:r>
            <a:r>
              <a:rPr lang="en-GB" sz="1100" spc="-5" dirty="0">
                <a:latin typeface="Arial"/>
                <a:ea typeface="Times New Roman"/>
                <a:cs typeface="Arial"/>
              </a:rPr>
              <a:t>i</a:t>
            </a:r>
            <a:r>
              <a:rPr lang="en-GB" sz="1100" spc="5" dirty="0">
                <a:latin typeface="Arial"/>
                <a:ea typeface="Times New Roman"/>
                <a:cs typeface="Arial"/>
              </a:rPr>
              <a:t>t</a:t>
            </a:r>
            <a:r>
              <a:rPr lang="en-GB" sz="1100" spc="-5" dirty="0">
                <a:latin typeface="Arial"/>
                <a:ea typeface="Times New Roman"/>
                <a:cs typeface="Arial"/>
              </a:rPr>
              <a:t>ie</a:t>
            </a:r>
            <a:r>
              <a:rPr lang="en-GB" sz="1100" dirty="0">
                <a:latin typeface="Arial"/>
                <a:ea typeface="Times New Roman"/>
                <a:cs typeface="Arial"/>
              </a:rPr>
              <a:t>s</a:t>
            </a:r>
            <a:r>
              <a:rPr lang="en-GB" sz="1100" spc="160" dirty="0">
                <a:latin typeface="Arial"/>
                <a:ea typeface="Times New Roman"/>
                <a:cs typeface="Arial"/>
              </a:rPr>
              <a:t> </a:t>
            </a:r>
            <a:r>
              <a:rPr lang="en-GB" sz="1100" spc="-30" dirty="0">
                <a:latin typeface="Arial"/>
                <a:ea typeface="Times New Roman"/>
                <a:cs typeface="Arial"/>
              </a:rPr>
              <a:t>w</a:t>
            </a:r>
            <a:r>
              <a:rPr lang="en-GB" sz="1100" spc="-5" dirty="0">
                <a:latin typeface="Arial"/>
                <a:ea typeface="Times New Roman"/>
                <a:cs typeface="Arial"/>
              </a:rPr>
              <a:t>hi</a:t>
            </a:r>
            <a:r>
              <a:rPr lang="en-GB" sz="1100" dirty="0">
                <a:latin typeface="Arial"/>
                <a:ea typeface="Times New Roman"/>
                <a:cs typeface="Arial"/>
              </a:rPr>
              <a:t>ch</a:t>
            </a:r>
            <a:r>
              <a:rPr lang="en-GB" sz="1100" spc="155" dirty="0">
                <a:latin typeface="Arial"/>
                <a:ea typeface="Times New Roman"/>
                <a:cs typeface="Arial"/>
              </a:rPr>
              <a:t> </a:t>
            </a:r>
            <a:r>
              <a:rPr lang="en-GB" sz="1100" spc="-5" dirty="0">
                <a:latin typeface="Arial"/>
                <a:ea typeface="Times New Roman"/>
                <a:cs typeface="Arial"/>
              </a:rPr>
              <a:t>i</a:t>
            </a:r>
            <a:r>
              <a:rPr lang="en-GB" sz="1100" dirty="0">
                <a:latin typeface="Arial"/>
                <a:ea typeface="Times New Roman"/>
                <a:cs typeface="Arial"/>
              </a:rPr>
              <a:t>s</a:t>
            </a:r>
            <a:r>
              <a:rPr lang="en-GB" sz="1100" spc="165" dirty="0">
                <a:latin typeface="Arial"/>
                <a:ea typeface="Times New Roman"/>
                <a:cs typeface="Arial"/>
              </a:rPr>
              <a:t> </a:t>
            </a:r>
            <a:r>
              <a:rPr lang="en-GB" sz="1100" dirty="0">
                <a:latin typeface="Arial"/>
                <a:ea typeface="Times New Roman"/>
                <a:cs typeface="Arial"/>
              </a:rPr>
              <a:t>us</a:t>
            </a:r>
            <a:r>
              <a:rPr lang="en-GB" sz="1100" spc="-5" dirty="0">
                <a:latin typeface="Arial"/>
                <a:ea typeface="Times New Roman"/>
                <a:cs typeface="Arial"/>
              </a:rPr>
              <a:t>e</a:t>
            </a:r>
            <a:r>
              <a:rPr lang="en-GB" sz="1100" dirty="0">
                <a:latin typeface="Arial"/>
                <a:ea typeface="Times New Roman"/>
                <a:cs typeface="Arial"/>
              </a:rPr>
              <a:t>d</a:t>
            </a:r>
            <a:r>
              <a:rPr lang="en-GB" sz="1100" spc="155" dirty="0">
                <a:latin typeface="Arial"/>
                <a:ea typeface="Times New Roman"/>
                <a:cs typeface="Arial"/>
              </a:rPr>
              <a:t> </a:t>
            </a:r>
            <a:r>
              <a:rPr lang="en-GB" sz="1100" dirty="0">
                <a:latin typeface="Arial"/>
                <a:ea typeface="Times New Roman"/>
                <a:cs typeface="Arial"/>
              </a:rPr>
              <a:t>by</a:t>
            </a:r>
            <a:r>
              <a:rPr lang="en-GB" sz="1100" spc="130" dirty="0">
                <a:latin typeface="Arial"/>
                <a:ea typeface="Times New Roman"/>
                <a:cs typeface="Arial"/>
              </a:rPr>
              <a:t> </a:t>
            </a:r>
            <a:r>
              <a:rPr lang="en-GB" sz="1100" dirty="0">
                <a:latin typeface="Arial"/>
                <a:ea typeface="Times New Roman"/>
                <a:cs typeface="Arial"/>
              </a:rPr>
              <a:t>a</a:t>
            </a:r>
            <a:r>
              <a:rPr lang="en-GB" sz="1100" spc="160" dirty="0">
                <a:latin typeface="Arial"/>
                <a:ea typeface="Times New Roman"/>
                <a:cs typeface="Arial"/>
              </a:rPr>
              <a:t> </a:t>
            </a:r>
            <a:r>
              <a:rPr lang="en-GB" sz="1100" spc="-5" dirty="0">
                <a:latin typeface="Arial"/>
                <a:ea typeface="Times New Roman"/>
                <a:cs typeface="Arial"/>
              </a:rPr>
              <a:t>la</a:t>
            </a:r>
            <a:r>
              <a:rPr lang="en-GB" sz="1100" dirty="0">
                <a:latin typeface="Arial"/>
                <a:ea typeface="Times New Roman"/>
                <a:cs typeface="Arial"/>
              </a:rPr>
              <a:t>r</a:t>
            </a:r>
            <a:r>
              <a:rPr lang="en-GB" sz="1100" spc="20" dirty="0">
                <a:latin typeface="Arial"/>
                <a:ea typeface="Times New Roman"/>
                <a:cs typeface="Arial"/>
              </a:rPr>
              <a:t>g</a:t>
            </a:r>
            <a:r>
              <a:rPr lang="en-GB" sz="1100" dirty="0">
                <a:latin typeface="Arial"/>
                <a:ea typeface="Times New Roman"/>
                <a:cs typeface="Arial"/>
              </a:rPr>
              <a:t>e</a:t>
            </a:r>
            <a:r>
              <a:rPr lang="en-GB" sz="1100" spc="155" dirty="0">
                <a:latin typeface="Arial"/>
                <a:ea typeface="Times New Roman"/>
                <a:cs typeface="Arial"/>
              </a:rPr>
              <a:t> </a:t>
            </a:r>
            <a:r>
              <a:rPr lang="en-GB" sz="1100" spc="-15" dirty="0">
                <a:latin typeface="Arial"/>
                <a:ea typeface="Times New Roman"/>
                <a:cs typeface="Arial"/>
              </a:rPr>
              <a:t>p</a:t>
            </a:r>
            <a:r>
              <a:rPr lang="en-GB" sz="1100" dirty="0">
                <a:latin typeface="Arial"/>
                <a:ea typeface="Times New Roman"/>
                <a:cs typeface="Arial"/>
              </a:rPr>
              <a:t>r</a:t>
            </a:r>
            <a:r>
              <a:rPr lang="en-GB" sz="1100" spc="-5" dirty="0">
                <a:latin typeface="Arial"/>
                <a:ea typeface="Times New Roman"/>
                <a:cs typeface="Arial"/>
              </a:rPr>
              <a:t>opor</a:t>
            </a:r>
            <a:r>
              <a:rPr lang="en-GB" sz="1100" spc="5" dirty="0">
                <a:latin typeface="Arial"/>
                <a:ea typeface="Times New Roman"/>
                <a:cs typeface="Arial"/>
              </a:rPr>
              <a:t>t</a:t>
            </a:r>
            <a:r>
              <a:rPr lang="en-GB" sz="1100" spc="-10" dirty="0">
                <a:latin typeface="Arial"/>
                <a:ea typeface="Times New Roman"/>
                <a:cs typeface="Arial"/>
              </a:rPr>
              <a:t>i</a:t>
            </a:r>
            <a:r>
              <a:rPr lang="en-GB" sz="1100" spc="-5" dirty="0">
                <a:latin typeface="Arial"/>
                <a:ea typeface="Times New Roman"/>
                <a:cs typeface="Arial"/>
              </a:rPr>
              <a:t>o</a:t>
            </a:r>
            <a:r>
              <a:rPr lang="en-GB" sz="1100" dirty="0">
                <a:latin typeface="Arial"/>
                <a:ea typeface="Times New Roman"/>
                <a:cs typeface="Arial"/>
              </a:rPr>
              <a:t>n</a:t>
            </a:r>
            <a:r>
              <a:rPr lang="en-GB" sz="1100" spc="155" dirty="0">
                <a:latin typeface="Arial"/>
                <a:ea typeface="Times New Roman"/>
                <a:cs typeface="Arial"/>
              </a:rPr>
              <a:t> </a:t>
            </a:r>
            <a:r>
              <a:rPr lang="en-GB" sz="1100" spc="-30" dirty="0">
                <a:latin typeface="Arial"/>
                <a:ea typeface="Times New Roman"/>
                <a:cs typeface="Arial"/>
              </a:rPr>
              <a:t>o</a:t>
            </a:r>
            <a:r>
              <a:rPr lang="en-GB" sz="1100" dirty="0">
                <a:latin typeface="Arial"/>
                <a:ea typeface="Times New Roman"/>
                <a:cs typeface="Arial"/>
              </a:rPr>
              <a:t>f</a:t>
            </a:r>
            <a:r>
              <a:rPr lang="en-GB" sz="1100" spc="200" dirty="0">
                <a:latin typeface="Arial"/>
                <a:ea typeface="Times New Roman"/>
                <a:cs typeface="Arial"/>
              </a:rPr>
              <a:t> </a:t>
            </a:r>
            <a:r>
              <a:rPr lang="en-GB" sz="1100" spc="-5" dirty="0">
                <a:latin typeface="Arial"/>
                <a:ea typeface="Times New Roman"/>
                <a:cs typeface="Arial"/>
              </a:rPr>
              <a:t>o</a:t>
            </a:r>
            <a:r>
              <a:rPr lang="en-GB" sz="1100" spc="5" dirty="0">
                <a:latin typeface="Arial"/>
                <a:ea typeface="Times New Roman"/>
                <a:cs typeface="Arial"/>
              </a:rPr>
              <a:t>t</a:t>
            </a:r>
            <a:r>
              <a:rPr lang="en-GB" sz="1100" spc="-15" dirty="0">
                <a:latin typeface="Arial"/>
                <a:ea typeface="Times New Roman"/>
                <a:cs typeface="Arial"/>
              </a:rPr>
              <a:t>he</a:t>
            </a:r>
            <a:r>
              <a:rPr lang="en-GB" sz="1100" dirty="0">
                <a:latin typeface="Arial"/>
                <a:ea typeface="Times New Roman"/>
                <a:cs typeface="Arial"/>
              </a:rPr>
              <a:t>r</a:t>
            </a:r>
            <a:r>
              <a:rPr lang="en-GB" sz="1100" spc="170" dirty="0">
                <a:latin typeface="Arial"/>
                <a:ea typeface="Times New Roman"/>
                <a:cs typeface="Arial"/>
              </a:rPr>
              <a:t> </a:t>
            </a:r>
            <a:r>
              <a:rPr lang="en-GB" sz="1100" spc="-5" dirty="0">
                <a:latin typeface="Arial"/>
                <a:ea typeface="Times New Roman"/>
                <a:cs typeface="Arial"/>
              </a:rPr>
              <a:t>l</a:t>
            </a:r>
            <a:r>
              <a:rPr lang="en-GB" sz="1100" dirty="0">
                <a:latin typeface="Arial"/>
                <a:ea typeface="Times New Roman"/>
                <a:cs typeface="Arial"/>
              </a:rPr>
              <a:t>oc</a:t>
            </a:r>
            <a:r>
              <a:rPr lang="en-GB" sz="1100" spc="-5" dirty="0">
                <a:latin typeface="Arial"/>
                <a:ea typeface="Times New Roman"/>
                <a:cs typeface="Arial"/>
              </a:rPr>
              <a:t>a</a:t>
            </a:r>
            <a:r>
              <a:rPr lang="en-GB" sz="1100" dirty="0">
                <a:latin typeface="Arial"/>
                <a:ea typeface="Times New Roman"/>
                <a:cs typeface="Arial"/>
              </a:rPr>
              <a:t>l </a:t>
            </a:r>
            <a:r>
              <a:rPr lang="en-GB" sz="1100" spc="-5" dirty="0">
                <a:latin typeface="Arial"/>
                <a:ea typeface="Times New Roman"/>
                <a:cs typeface="Arial"/>
              </a:rPr>
              <a:t>a</a:t>
            </a:r>
            <a:r>
              <a:rPr lang="en-GB" sz="1100" dirty="0">
                <a:latin typeface="Arial"/>
                <a:ea typeface="Times New Roman"/>
                <a:cs typeface="Arial"/>
              </a:rPr>
              <a:t>u</a:t>
            </a:r>
            <a:r>
              <a:rPr lang="en-GB" sz="1100" spc="5" dirty="0">
                <a:latin typeface="Arial"/>
                <a:ea typeface="Times New Roman"/>
                <a:cs typeface="Arial"/>
              </a:rPr>
              <a:t>t</a:t>
            </a:r>
            <a:r>
              <a:rPr lang="en-GB" sz="1100" spc="-5" dirty="0">
                <a:latin typeface="Arial"/>
                <a:ea typeface="Times New Roman"/>
                <a:cs typeface="Arial"/>
              </a:rPr>
              <a:t>ho</a:t>
            </a:r>
            <a:r>
              <a:rPr lang="en-GB" sz="1100" dirty="0">
                <a:latin typeface="Arial"/>
                <a:ea typeface="Times New Roman"/>
                <a:cs typeface="Arial"/>
              </a:rPr>
              <a:t>r</a:t>
            </a:r>
            <a:r>
              <a:rPr lang="en-GB" sz="1100" spc="-5" dirty="0">
                <a:latin typeface="Arial"/>
                <a:ea typeface="Times New Roman"/>
                <a:cs typeface="Arial"/>
              </a:rPr>
              <a:t>i</a:t>
            </a:r>
            <a:r>
              <a:rPr lang="en-GB" sz="1100" spc="5" dirty="0">
                <a:latin typeface="Arial"/>
                <a:ea typeface="Times New Roman"/>
                <a:cs typeface="Arial"/>
              </a:rPr>
              <a:t>t</a:t>
            </a:r>
            <a:r>
              <a:rPr lang="en-GB" sz="1100" spc="-5" dirty="0">
                <a:latin typeface="Arial"/>
                <a:ea typeface="Times New Roman"/>
                <a:cs typeface="Arial"/>
              </a:rPr>
              <a:t>ie</a:t>
            </a:r>
            <a:r>
              <a:rPr lang="en-GB" sz="1100" spc="-15" dirty="0">
                <a:latin typeface="Arial"/>
                <a:ea typeface="Times New Roman"/>
                <a:cs typeface="Arial"/>
              </a:rPr>
              <a:t>s</a:t>
            </a:r>
            <a:r>
              <a:rPr lang="en-GB" sz="1100" dirty="0">
                <a:latin typeface="Arial"/>
                <a:ea typeface="Times New Roman"/>
                <a:cs typeface="Arial"/>
              </a:rPr>
              <a:t>.</a:t>
            </a:r>
            <a:endParaRPr lang="en-GB" sz="1100" dirty="0">
              <a:latin typeface="Arial"/>
              <a:ea typeface="Times New Roman"/>
              <a:cs typeface="Times New Roman"/>
            </a:endParaRPr>
          </a:p>
          <a:p>
            <a:pPr eaLnBrk="0" hangingPunct="0"/>
            <a:r>
              <a:rPr lang="en-GB" sz="1100" dirty="0">
                <a:latin typeface="Arial"/>
                <a:ea typeface="Times New Roman"/>
                <a:cs typeface="Arial"/>
              </a:rPr>
              <a:t> </a:t>
            </a:r>
            <a:endParaRPr lang="en-GB" sz="1100" dirty="0">
              <a:latin typeface="Arial"/>
              <a:ea typeface="Times New Roman"/>
              <a:cs typeface="Times New Roman"/>
            </a:endParaRPr>
          </a:p>
          <a:p>
            <a:pPr marR="287655" algn="just" eaLnBrk="0" hangingPunct="0">
              <a:spcAft>
                <a:spcPts val="0"/>
              </a:spcAft>
            </a:pPr>
            <a:r>
              <a:rPr lang="en-GB" sz="1100" spc="5" dirty="0">
                <a:latin typeface="Arial"/>
                <a:ea typeface="Times New Roman"/>
                <a:cs typeface="Arial"/>
              </a:rPr>
              <a:t>O</a:t>
            </a:r>
            <a:r>
              <a:rPr lang="en-GB" sz="1100" dirty="0">
                <a:latin typeface="Arial"/>
                <a:ea typeface="Times New Roman"/>
                <a:cs typeface="Arial"/>
              </a:rPr>
              <a:t>nce</a:t>
            </a:r>
            <a:r>
              <a:rPr lang="en-GB" sz="1100" spc="60" dirty="0">
                <a:latin typeface="Arial"/>
                <a:ea typeface="Times New Roman"/>
                <a:cs typeface="Arial"/>
              </a:rPr>
              <a:t> </a:t>
            </a:r>
            <a:r>
              <a:rPr lang="en-GB" sz="1100" dirty="0">
                <a:latin typeface="Arial"/>
                <a:ea typeface="Times New Roman"/>
                <a:cs typeface="Arial"/>
              </a:rPr>
              <a:t>s</a:t>
            </a:r>
            <a:r>
              <a:rPr lang="en-GB" sz="1100" spc="-15" dirty="0">
                <a:latin typeface="Arial"/>
                <a:ea typeface="Times New Roman"/>
                <a:cs typeface="Arial"/>
              </a:rPr>
              <a:t>o</a:t>
            </a:r>
            <a:r>
              <a:rPr lang="en-GB" sz="1100" dirty="0">
                <a:latin typeface="Arial"/>
                <a:ea typeface="Times New Roman"/>
                <a:cs typeface="Arial"/>
              </a:rPr>
              <a:t>m</a:t>
            </a:r>
            <a:r>
              <a:rPr lang="en-GB" sz="1100" spc="-5" dirty="0">
                <a:latin typeface="Arial"/>
                <a:ea typeface="Times New Roman"/>
                <a:cs typeface="Arial"/>
              </a:rPr>
              <a:t>eon</a:t>
            </a:r>
            <a:r>
              <a:rPr lang="en-GB" sz="1100" dirty="0">
                <a:latin typeface="Arial"/>
                <a:ea typeface="Times New Roman"/>
                <a:cs typeface="Arial"/>
              </a:rPr>
              <a:t>e</a:t>
            </a:r>
            <a:r>
              <a:rPr lang="en-GB" sz="1100" spc="60" dirty="0">
                <a:latin typeface="Arial"/>
                <a:ea typeface="Times New Roman"/>
                <a:cs typeface="Arial"/>
              </a:rPr>
              <a:t> </a:t>
            </a:r>
            <a:r>
              <a:rPr lang="en-GB" sz="1100" spc="-5" dirty="0">
                <a:latin typeface="Arial"/>
                <a:ea typeface="Times New Roman"/>
                <a:cs typeface="Arial"/>
              </a:rPr>
              <a:t>ha</a:t>
            </a:r>
            <a:r>
              <a:rPr lang="en-GB" sz="1100" dirty="0">
                <a:latin typeface="Arial"/>
                <a:ea typeface="Times New Roman"/>
                <a:cs typeface="Arial"/>
              </a:rPr>
              <a:t>s</a:t>
            </a:r>
            <a:r>
              <a:rPr lang="en-GB" sz="1100" spc="65" dirty="0">
                <a:latin typeface="Arial"/>
                <a:ea typeface="Times New Roman"/>
                <a:cs typeface="Arial"/>
              </a:rPr>
              <a:t> </a:t>
            </a:r>
            <a:r>
              <a:rPr lang="en-GB" sz="1100" spc="-5" dirty="0">
                <a:latin typeface="Arial"/>
                <a:ea typeface="Times New Roman"/>
                <a:cs typeface="Arial"/>
              </a:rPr>
              <a:t>be</a:t>
            </a:r>
            <a:r>
              <a:rPr lang="en-GB" sz="1100" spc="-15" dirty="0">
                <a:latin typeface="Arial"/>
                <a:ea typeface="Times New Roman"/>
                <a:cs typeface="Arial"/>
              </a:rPr>
              <a:t>e</a:t>
            </a:r>
            <a:r>
              <a:rPr lang="en-GB" sz="1100" dirty="0">
                <a:latin typeface="Arial"/>
                <a:ea typeface="Times New Roman"/>
                <a:cs typeface="Arial"/>
              </a:rPr>
              <a:t>n</a:t>
            </a:r>
            <a:r>
              <a:rPr lang="en-GB" sz="1100" spc="65" dirty="0">
                <a:latin typeface="Arial"/>
                <a:ea typeface="Times New Roman"/>
                <a:cs typeface="Arial"/>
              </a:rPr>
              <a:t> </a:t>
            </a:r>
            <a:r>
              <a:rPr lang="en-GB" sz="1100" spc="-5" dirty="0">
                <a:latin typeface="Arial"/>
                <a:ea typeface="Times New Roman"/>
                <a:cs typeface="Arial"/>
              </a:rPr>
              <a:t>i</a:t>
            </a:r>
            <a:r>
              <a:rPr lang="en-GB" sz="1100" dirty="0">
                <a:latin typeface="Arial"/>
                <a:ea typeface="Times New Roman"/>
                <a:cs typeface="Arial"/>
              </a:rPr>
              <a:t>n</a:t>
            </a:r>
            <a:r>
              <a:rPr lang="en-GB" sz="1100" spc="60" dirty="0">
                <a:latin typeface="Arial"/>
                <a:ea typeface="Times New Roman"/>
                <a:cs typeface="Arial"/>
              </a:rPr>
              <a:t> </a:t>
            </a:r>
            <a:r>
              <a:rPr lang="en-GB" sz="1100" dirty="0">
                <a:latin typeface="Arial"/>
                <a:ea typeface="Times New Roman"/>
                <a:cs typeface="Arial"/>
              </a:rPr>
              <a:t>p</a:t>
            </a:r>
            <a:r>
              <a:rPr lang="en-GB" sz="1100" spc="-5" dirty="0">
                <a:latin typeface="Arial"/>
                <a:ea typeface="Times New Roman"/>
                <a:cs typeface="Arial"/>
              </a:rPr>
              <a:t>o</a:t>
            </a:r>
            <a:r>
              <a:rPr lang="en-GB" sz="1100" dirty="0">
                <a:latin typeface="Arial"/>
                <a:ea typeface="Times New Roman"/>
                <a:cs typeface="Arial"/>
              </a:rPr>
              <a:t>st</a:t>
            </a:r>
            <a:r>
              <a:rPr lang="en-GB" sz="1100" spc="80" dirty="0">
                <a:latin typeface="Arial"/>
                <a:ea typeface="Times New Roman"/>
                <a:cs typeface="Arial"/>
              </a:rPr>
              <a:t> </a:t>
            </a:r>
            <a:r>
              <a:rPr lang="en-GB" sz="1100" dirty="0">
                <a:latin typeface="Arial"/>
                <a:ea typeface="Times New Roman"/>
                <a:cs typeface="Arial"/>
              </a:rPr>
              <a:t>a</a:t>
            </a:r>
            <a:r>
              <a:rPr lang="en-GB" sz="1100" spc="60" dirty="0">
                <a:latin typeface="Arial"/>
                <a:ea typeface="Times New Roman"/>
                <a:cs typeface="Arial"/>
              </a:rPr>
              <a:t> </a:t>
            </a:r>
            <a:r>
              <a:rPr lang="en-GB" sz="1100" spc="-25" dirty="0">
                <a:latin typeface="Arial"/>
                <a:ea typeface="Times New Roman"/>
                <a:cs typeface="Arial"/>
              </a:rPr>
              <a:t>y</a:t>
            </a:r>
            <a:r>
              <a:rPr lang="en-GB" sz="1100" spc="-5" dirty="0">
                <a:latin typeface="Arial"/>
                <a:ea typeface="Times New Roman"/>
                <a:cs typeface="Arial"/>
              </a:rPr>
              <a:t>ea</a:t>
            </a:r>
            <a:r>
              <a:rPr lang="en-GB" sz="1100" dirty="0">
                <a:latin typeface="Arial"/>
                <a:ea typeface="Times New Roman"/>
                <a:cs typeface="Arial"/>
              </a:rPr>
              <a:t>r</a:t>
            </a:r>
            <a:r>
              <a:rPr lang="en-GB" sz="1100" spc="80" dirty="0">
                <a:latin typeface="Arial"/>
                <a:ea typeface="Times New Roman"/>
                <a:cs typeface="Arial"/>
              </a:rPr>
              <a:t> </a:t>
            </a:r>
            <a:r>
              <a:rPr lang="en-GB" sz="1100" spc="5" dirty="0">
                <a:latin typeface="Arial"/>
                <a:ea typeface="Times New Roman"/>
                <a:cs typeface="Arial"/>
              </a:rPr>
              <a:t>t</a:t>
            </a:r>
            <a:r>
              <a:rPr lang="en-GB" sz="1100" dirty="0">
                <a:latin typeface="Arial"/>
                <a:ea typeface="Times New Roman"/>
                <a:cs typeface="Arial"/>
              </a:rPr>
              <a:t>h</a:t>
            </a:r>
            <a:r>
              <a:rPr lang="en-GB" sz="1100" spc="5" dirty="0">
                <a:latin typeface="Arial"/>
                <a:ea typeface="Times New Roman"/>
                <a:cs typeface="Arial"/>
              </a:rPr>
              <a:t>e</a:t>
            </a:r>
            <a:r>
              <a:rPr lang="en-GB" sz="1100" dirty="0">
                <a:latin typeface="Arial"/>
                <a:ea typeface="Times New Roman"/>
                <a:cs typeface="Arial"/>
              </a:rPr>
              <a:t>y</a:t>
            </a:r>
            <a:r>
              <a:rPr lang="en-GB" sz="1100" spc="50" dirty="0">
                <a:latin typeface="Arial"/>
                <a:ea typeface="Times New Roman"/>
                <a:cs typeface="Arial"/>
              </a:rPr>
              <a:t> </a:t>
            </a:r>
            <a:r>
              <a:rPr lang="en-GB" sz="1100" spc="-30" dirty="0">
                <a:latin typeface="Arial"/>
                <a:ea typeface="Times New Roman"/>
                <a:cs typeface="Arial"/>
              </a:rPr>
              <a:t>w</a:t>
            </a:r>
            <a:r>
              <a:rPr lang="en-GB" sz="1100" spc="5" dirty="0">
                <a:latin typeface="Arial"/>
                <a:ea typeface="Times New Roman"/>
                <a:cs typeface="Arial"/>
              </a:rPr>
              <a:t>ill</a:t>
            </a:r>
            <a:r>
              <a:rPr lang="en-GB" sz="1100" dirty="0">
                <a:latin typeface="Arial"/>
                <a:ea typeface="Times New Roman"/>
                <a:cs typeface="Arial"/>
              </a:rPr>
              <a:t>,</a:t>
            </a:r>
            <a:r>
              <a:rPr lang="en-GB" sz="1100" spc="80" dirty="0">
                <a:latin typeface="Arial"/>
                <a:ea typeface="Times New Roman"/>
                <a:cs typeface="Arial"/>
              </a:rPr>
              <a:t> </a:t>
            </a:r>
            <a:r>
              <a:rPr lang="en-GB" sz="1100" dirty="0">
                <a:latin typeface="Arial"/>
                <a:ea typeface="Times New Roman"/>
                <a:cs typeface="Arial"/>
              </a:rPr>
              <a:t>su</a:t>
            </a:r>
            <a:r>
              <a:rPr lang="en-GB" sz="1100" spc="-5" dirty="0">
                <a:latin typeface="Arial"/>
                <a:ea typeface="Times New Roman"/>
                <a:cs typeface="Arial"/>
              </a:rPr>
              <a:t>b</a:t>
            </a:r>
            <a:r>
              <a:rPr lang="en-GB" sz="1100" spc="5" dirty="0">
                <a:latin typeface="Arial"/>
                <a:ea typeface="Times New Roman"/>
                <a:cs typeface="Arial"/>
              </a:rPr>
              <a:t>j</a:t>
            </a:r>
            <a:r>
              <a:rPr lang="en-GB" sz="1100" spc="-15" dirty="0">
                <a:latin typeface="Arial"/>
                <a:ea typeface="Times New Roman"/>
                <a:cs typeface="Arial"/>
              </a:rPr>
              <a:t>ec</a:t>
            </a:r>
            <a:r>
              <a:rPr lang="en-GB" sz="1100" dirty="0">
                <a:latin typeface="Arial"/>
                <a:ea typeface="Times New Roman"/>
                <a:cs typeface="Arial"/>
              </a:rPr>
              <a:t>t</a:t>
            </a:r>
            <a:r>
              <a:rPr lang="en-GB" sz="1100" spc="70" dirty="0">
                <a:latin typeface="Arial"/>
                <a:ea typeface="Times New Roman"/>
                <a:cs typeface="Arial"/>
              </a:rPr>
              <a:t> </a:t>
            </a:r>
            <a:r>
              <a:rPr lang="en-GB" sz="1100" spc="5" dirty="0">
                <a:latin typeface="Arial"/>
                <a:ea typeface="Times New Roman"/>
                <a:cs typeface="Arial"/>
              </a:rPr>
              <a:t>t</a:t>
            </a:r>
            <a:r>
              <a:rPr lang="en-GB" sz="1100" dirty="0">
                <a:latin typeface="Arial"/>
                <a:ea typeface="Times New Roman"/>
                <a:cs typeface="Arial"/>
              </a:rPr>
              <a:t>o</a:t>
            </a:r>
            <a:r>
              <a:rPr lang="en-GB" sz="1100" spc="60" dirty="0">
                <a:latin typeface="Arial"/>
                <a:ea typeface="Times New Roman"/>
                <a:cs typeface="Arial"/>
              </a:rPr>
              <a:t> </a:t>
            </a:r>
            <a:r>
              <a:rPr lang="en-GB" sz="1100" dirty="0">
                <a:latin typeface="Arial"/>
                <a:ea typeface="Times New Roman"/>
                <a:cs typeface="Arial"/>
              </a:rPr>
              <a:t>s</a:t>
            </a:r>
            <a:r>
              <a:rPr lang="en-GB" sz="1100" spc="-15" dirty="0">
                <a:latin typeface="Arial"/>
                <a:ea typeface="Times New Roman"/>
                <a:cs typeface="Arial"/>
              </a:rPr>
              <a:t>a</a:t>
            </a:r>
            <a:r>
              <a:rPr lang="en-GB" sz="1100" spc="5" dirty="0">
                <a:latin typeface="Arial"/>
                <a:ea typeface="Times New Roman"/>
                <a:cs typeface="Arial"/>
              </a:rPr>
              <a:t>t</a:t>
            </a:r>
            <a:r>
              <a:rPr lang="en-GB" sz="1100" spc="-5" dirty="0">
                <a:latin typeface="Arial"/>
                <a:ea typeface="Times New Roman"/>
                <a:cs typeface="Arial"/>
              </a:rPr>
              <a:t>i</a:t>
            </a:r>
            <a:r>
              <a:rPr lang="en-GB" sz="1100" spc="-25" dirty="0">
                <a:latin typeface="Arial"/>
                <a:ea typeface="Times New Roman"/>
                <a:cs typeface="Arial"/>
              </a:rPr>
              <a:t>s</a:t>
            </a:r>
            <a:r>
              <a:rPr lang="en-GB" sz="1100" spc="15" dirty="0">
                <a:latin typeface="Arial"/>
                <a:ea typeface="Times New Roman"/>
                <a:cs typeface="Arial"/>
              </a:rPr>
              <a:t>f</a:t>
            </a:r>
            <a:r>
              <a:rPr lang="en-GB" sz="1100" spc="-5" dirty="0">
                <a:latin typeface="Arial"/>
                <a:ea typeface="Times New Roman"/>
                <a:cs typeface="Arial"/>
              </a:rPr>
              <a:t>a</a:t>
            </a:r>
            <a:r>
              <a:rPr lang="en-GB" sz="1100" spc="-15" dirty="0">
                <a:latin typeface="Arial"/>
                <a:ea typeface="Times New Roman"/>
                <a:cs typeface="Arial"/>
              </a:rPr>
              <a:t>c</a:t>
            </a:r>
            <a:r>
              <a:rPr lang="en-GB" sz="1100" spc="5" dirty="0">
                <a:latin typeface="Arial"/>
                <a:ea typeface="Times New Roman"/>
                <a:cs typeface="Arial"/>
              </a:rPr>
              <a:t>t</a:t>
            </a:r>
            <a:r>
              <a:rPr lang="en-GB" sz="1100" spc="-5" dirty="0">
                <a:latin typeface="Arial"/>
                <a:ea typeface="Times New Roman"/>
                <a:cs typeface="Arial"/>
              </a:rPr>
              <a:t>o</a:t>
            </a:r>
            <a:r>
              <a:rPr lang="en-GB" sz="1100" dirty="0">
                <a:latin typeface="Arial"/>
                <a:ea typeface="Times New Roman"/>
                <a:cs typeface="Arial"/>
              </a:rPr>
              <a:t>ry</a:t>
            </a:r>
            <a:r>
              <a:rPr lang="en-GB" sz="1100" spc="50" dirty="0">
                <a:latin typeface="Arial"/>
                <a:ea typeface="Times New Roman"/>
                <a:cs typeface="Arial"/>
              </a:rPr>
              <a:t> </a:t>
            </a:r>
            <a:r>
              <a:rPr lang="en-GB" sz="1100" spc="-5" dirty="0">
                <a:latin typeface="Arial"/>
                <a:ea typeface="Times New Roman"/>
                <a:cs typeface="Arial"/>
              </a:rPr>
              <a:t>pe</a:t>
            </a:r>
            <a:r>
              <a:rPr lang="en-GB" sz="1100" spc="-20" dirty="0">
                <a:latin typeface="Arial"/>
                <a:ea typeface="Times New Roman"/>
                <a:cs typeface="Arial"/>
              </a:rPr>
              <a:t>r</a:t>
            </a:r>
            <a:r>
              <a:rPr lang="en-GB" sz="1100" spc="25" dirty="0">
                <a:latin typeface="Arial"/>
                <a:ea typeface="Times New Roman"/>
                <a:cs typeface="Arial"/>
              </a:rPr>
              <a:t>f</a:t>
            </a:r>
            <a:r>
              <a:rPr lang="en-GB" sz="1100" spc="-15" dirty="0">
                <a:latin typeface="Arial"/>
                <a:ea typeface="Times New Roman"/>
                <a:cs typeface="Arial"/>
              </a:rPr>
              <a:t>o</a:t>
            </a:r>
            <a:r>
              <a:rPr lang="en-GB" sz="1100" dirty="0">
                <a:latin typeface="Arial"/>
                <a:ea typeface="Times New Roman"/>
                <a:cs typeface="Arial"/>
              </a:rPr>
              <a:t>rm</a:t>
            </a:r>
            <a:r>
              <a:rPr lang="en-GB" sz="1100" spc="-5" dirty="0">
                <a:latin typeface="Arial"/>
                <a:ea typeface="Times New Roman"/>
                <a:cs typeface="Arial"/>
              </a:rPr>
              <a:t>an</a:t>
            </a:r>
            <a:r>
              <a:rPr lang="en-GB" sz="1100" spc="-15" dirty="0">
                <a:latin typeface="Arial"/>
                <a:ea typeface="Times New Roman"/>
                <a:cs typeface="Arial"/>
              </a:rPr>
              <a:t>ce</a:t>
            </a:r>
            <a:r>
              <a:rPr lang="en-GB" sz="1100" dirty="0">
                <a:latin typeface="Arial"/>
                <a:ea typeface="Times New Roman"/>
                <a:cs typeface="Arial"/>
              </a:rPr>
              <a:t>,</a:t>
            </a:r>
            <a:r>
              <a:rPr lang="en-GB" sz="1100" spc="70" dirty="0">
                <a:latin typeface="Arial"/>
                <a:ea typeface="Times New Roman"/>
                <a:cs typeface="Arial"/>
              </a:rPr>
              <a:t> </a:t>
            </a:r>
            <a:r>
              <a:rPr lang="en-GB" sz="1100" dirty="0">
                <a:latin typeface="Arial"/>
                <a:ea typeface="Times New Roman"/>
                <a:cs typeface="Arial"/>
              </a:rPr>
              <a:t>m</a:t>
            </a:r>
            <a:r>
              <a:rPr lang="en-GB" sz="1100" spc="-5" dirty="0">
                <a:latin typeface="Arial"/>
                <a:ea typeface="Times New Roman"/>
                <a:cs typeface="Arial"/>
              </a:rPr>
              <a:t>o</a:t>
            </a:r>
            <a:r>
              <a:rPr lang="en-GB" sz="1100" spc="-25" dirty="0">
                <a:latin typeface="Arial"/>
                <a:ea typeface="Times New Roman"/>
                <a:cs typeface="Arial"/>
              </a:rPr>
              <a:t>v</a:t>
            </a:r>
            <a:r>
              <a:rPr lang="en-GB" sz="1100" dirty="0">
                <a:latin typeface="Arial"/>
                <a:ea typeface="Times New Roman"/>
                <a:cs typeface="Arial"/>
              </a:rPr>
              <a:t>e</a:t>
            </a:r>
            <a:r>
              <a:rPr lang="en-GB" sz="1100" spc="15" dirty="0">
                <a:latin typeface="Arial"/>
                <a:ea typeface="Times New Roman"/>
                <a:cs typeface="Arial"/>
              </a:rPr>
              <a:t> </a:t>
            </a:r>
            <a:r>
              <a:rPr lang="en-GB" sz="1100" spc="-10" dirty="0">
                <a:latin typeface="Arial"/>
                <a:ea typeface="Times New Roman"/>
                <a:cs typeface="Arial"/>
              </a:rPr>
              <a:t>t</a:t>
            </a:r>
            <a:r>
              <a:rPr lang="en-GB" sz="1100" dirty="0">
                <a:latin typeface="Arial"/>
                <a:ea typeface="Times New Roman"/>
                <a:cs typeface="Arial"/>
              </a:rPr>
              <a:t>o </a:t>
            </a:r>
            <a:r>
              <a:rPr lang="en-GB" sz="1100" spc="5" dirty="0">
                <a:latin typeface="Arial"/>
                <a:ea typeface="Times New Roman"/>
                <a:cs typeface="Arial"/>
              </a:rPr>
              <a:t>t</a:t>
            </a:r>
            <a:r>
              <a:rPr lang="en-GB" sz="1100" spc="-5" dirty="0">
                <a:latin typeface="Arial"/>
                <a:ea typeface="Times New Roman"/>
                <a:cs typeface="Arial"/>
              </a:rPr>
              <a:t>h</a:t>
            </a:r>
            <a:r>
              <a:rPr lang="en-GB" sz="1100" dirty="0">
                <a:latin typeface="Arial"/>
                <a:ea typeface="Times New Roman"/>
                <a:cs typeface="Arial"/>
              </a:rPr>
              <a:t>e</a:t>
            </a:r>
            <a:r>
              <a:rPr lang="en-GB" sz="1100" spc="160" dirty="0">
                <a:latin typeface="Arial"/>
                <a:ea typeface="Times New Roman"/>
                <a:cs typeface="Arial"/>
              </a:rPr>
              <a:t> </a:t>
            </a:r>
            <a:r>
              <a:rPr lang="en-GB" sz="1100" spc="-5" dirty="0">
                <a:latin typeface="Arial"/>
                <a:ea typeface="Times New Roman"/>
                <a:cs typeface="Arial"/>
              </a:rPr>
              <a:t>ne</a:t>
            </a:r>
            <a:r>
              <a:rPr lang="en-GB" sz="1100" spc="-25" dirty="0">
                <a:latin typeface="Arial"/>
                <a:ea typeface="Times New Roman"/>
                <a:cs typeface="Arial"/>
              </a:rPr>
              <a:t>x</a:t>
            </a:r>
            <a:r>
              <a:rPr lang="en-GB" sz="1100" dirty="0">
                <a:latin typeface="Arial"/>
                <a:ea typeface="Times New Roman"/>
                <a:cs typeface="Arial"/>
              </a:rPr>
              <a:t>t</a:t>
            </a:r>
            <a:r>
              <a:rPr lang="en-GB" sz="1100" spc="165" dirty="0">
                <a:latin typeface="Arial"/>
                <a:ea typeface="Times New Roman"/>
                <a:cs typeface="Arial"/>
              </a:rPr>
              <a:t> </a:t>
            </a:r>
            <a:r>
              <a:rPr lang="en-GB" sz="1100" spc="-10" dirty="0">
                <a:latin typeface="Arial"/>
                <a:ea typeface="Times New Roman"/>
                <a:cs typeface="Arial"/>
              </a:rPr>
              <a:t>i</a:t>
            </a:r>
            <a:r>
              <a:rPr lang="en-GB" sz="1100" spc="-5" dirty="0">
                <a:latin typeface="Arial"/>
                <a:ea typeface="Times New Roman"/>
                <a:cs typeface="Arial"/>
              </a:rPr>
              <a:t>n</a:t>
            </a:r>
            <a:r>
              <a:rPr lang="en-GB" sz="1100" dirty="0">
                <a:latin typeface="Arial"/>
                <a:ea typeface="Times New Roman"/>
                <a:cs typeface="Arial"/>
              </a:rPr>
              <a:t>cr</a:t>
            </a:r>
            <a:r>
              <a:rPr lang="en-GB" sz="1100" spc="-5" dirty="0">
                <a:latin typeface="Arial"/>
                <a:ea typeface="Times New Roman"/>
                <a:cs typeface="Arial"/>
              </a:rPr>
              <a:t>e</a:t>
            </a:r>
            <a:r>
              <a:rPr lang="en-GB" sz="1100" dirty="0">
                <a:latin typeface="Arial"/>
                <a:ea typeface="Times New Roman"/>
                <a:cs typeface="Arial"/>
              </a:rPr>
              <a:t>m</a:t>
            </a:r>
            <a:r>
              <a:rPr lang="en-GB" sz="1100" spc="-5" dirty="0">
                <a:latin typeface="Arial"/>
                <a:ea typeface="Times New Roman"/>
                <a:cs typeface="Arial"/>
              </a:rPr>
              <a:t>e</a:t>
            </a:r>
            <a:r>
              <a:rPr lang="en-GB" sz="1100" spc="-15" dirty="0">
                <a:latin typeface="Arial"/>
                <a:ea typeface="Times New Roman"/>
                <a:cs typeface="Arial"/>
              </a:rPr>
              <a:t>n</a:t>
            </a:r>
            <a:r>
              <a:rPr lang="en-GB" sz="1100" dirty="0">
                <a:latin typeface="Arial"/>
                <a:ea typeface="Times New Roman"/>
                <a:cs typeface="Arial"/>
              </a:rPr>
              <a:t>t</a:t>
            </a:r>
            <a:r>
              <a:rPr lang="en-GB" sz="1100" spc="165" dirty="0">
                <a:latin typeface="Arial"/>
                <a:ea typeface="Times New Roman"/>
                <a:cs typeface="Arial"/>
              </a:rPr>
              <a:t> </a:t>
            </a:r>
            <a:r>
              <a:rPr lang="en-GB" sz="1100" spc="-5" dirty="0">
                <a:latin typeface="Arial"/>
                <a:ea typeface="Times New Roman"/>
                <a:cs typeface="Arial"/>
              </a:rPr>
              <a:t>i</a:t>
            </a:r>
            <a:r>
              <a:rPr lang="en-GB" sz="1100" dirty="0">
                <a:latin typeface="Arial"/>
                <a:ea typeface="Times New Roman"/>
                <a:cs typeface="Arial"/>
              </a:rPr>
              <a:t>n</a:t>
            </a:r>
            <a:r>
              <a:rPr lang="en-GB" sz="1100" spc="155" dirty="0">
                <a:latin typeface="Arial"/>
                <a:ea typeface="Times New Roman"/>
                <a:cs typeface="Arial"/>
              </a:rPr>
              <a:t> </a:t>
            </a:r>
            <a:r>
              <a:rPr lang="en-GB" sz="1100" spc="5" dirty="0">
                <a:latin typeface="Arial"/>
                <a:ea typeface="Times New Roman"/>
                <a:cs typeface="Arial"/>
              </a:rPr>
              <a:t>t</a:t>
            </a:r>
            <a:r>
              <a:rPr lang="en-GB" sz="1100" spc="-15" dirty="0">
                <a:latin typeface="Arial"/>
                <a:ea typeface="Times New Roman"/>
                <a:cs typeface="Arial"/>
              </a:rPr>
              <a:t>h</a:t>
            </a:r>
            <a:r>
              <a:rPr lang="en-GB" sz="1100" dirty="0">
                <a:latin typeface="Arial"/>
                <a:ea typeface="Times New Roman"/>
                <a:cs typeface="Arial"/>
              </a:rPr>
              <a:t>e</a:t>
            </a:r>
            <a:r>
              <a:rPr lang="en-GB" sz="1100" spc="160" dirty="0">
                <a:latin typeface="Arial"/>
                <a:ea typeface="Times New Roman"/>
                <a:cs typeface="Arial"/>
              </a:rPr>
              <a:t> </a:t>
            </a:r>
            <a:r>
              <a:rPr lang="en-GB" sz="1100" spc="-5" dirty="0">
                <a:latin typeface="Arial"/>
                <a:ea typeface="Times New Roman"/>
                <a:cs typeface="Arial"/>
              </a:rPr>
              <a:t>pa</a:t>
            </a:r>
            <a:r>
              <a:rPr lang="en-GB" sz="1100" dirty="0">
                <a:latin typeface="Arial"/>
                <a:ea typeface="Times New Roman"/>
                <a:cs typeface="Arial"/>
              </a:rPr>
              <a:t>y</a:t>
            </a:r>
            <a:r>
              <a:rPr lang="en-GB" sz="1100" spc="135" dirty="0">
                <a:latin typeface="Arial"/>
                <a:ea typeface="Times New Roman"/>
                <a:cs typeface="Arial"/>
              </a:rPr>
              <a:t> </a:t>
            </a:r>
            <a:r>
              <a:rPr lang="en-GB" sz="1100" dirty="0">
                <a:latin typeface="Arial"/>
                <a:ea typeface="Times New Roman"/>
                <a:cs typeface="Arial"/>
              </a:rPr>
              <a:t>sc</a:t>
            </a:r>
            <a:r>
              <a:rPr lang="en-GB" sz="1100" spc="-5" dirty="0">
                <a:latin typeface="Arial"/>
                <a:ea typeface="Times New Roman"/>
                <a:cs typeface="Arial"/>
              </a:rPr>
              <a:t>al</a:t>
            </a:r>
            <a:r>
              <a:rPr lang="en-GB" sz="1100" dirty="0">
                <a:latin typeface="Arial"/>
                <a:ea typeface="Times New Roman"/>
                <a:cs typeface="Arial"/>
              </a:rPr>
              <a:t>e.</a:t>
            </a:r>
            <a:r>
              <a:rPr lang="en-GB" sz="1100" spc="20" dirty="0">
                <a:latin typeface="Arial"/>
                <a:ea typeface="Times New Roman"/>
                <a:cs typeface="Arial"/>
              </a:rPr>
              <a:t> </a:t>
            </a:r>
            <a:r>
              <a:rPr lang="en-GB" sz="1100" spc="5" dirty="0">
                <a:latin typeface="Arial"/>
                <a:ea typeface="Times New Roman"/>
                <a:cs typeface="Arial"/>
              </a:rPr>
              <a:t>I</a:t>
            </a:r>
            <a:r>
              <a:rPr lang="en-GB" sz="1100" spc="-5" dirty="0">
                <a:latin typeface="Arial"/>
                <a:ea typeface="Times New Roman"/>
                <a:cs typeface="Arial"/>
              </a:rPr>
              <a:t>n</a:t>
            </a:r>
            <a:r>
              <a:rPr lang="en-GB" sz="1100" dirty="0">
                <a:latin typeface="Arial"/>
                <a:ea typeface="Times New Roman"/>
                <a:cs typeface="Arial"/>
              </a:rPr>
              <a:t>cr</a:t>
            </a:r>
            <a:r>
              <a:rPr lang="en-GB" sz="1100" spc="-5" dirty="0">
                <a:latin typeface="Arial"/>
                <a:ea typeface="Times New Roman"/>
                <a:cs typeface="Arial"/>
              </a:rPr>
              <a:t>e</a:t>
            </a:r>
            <a:r>
              <a:rPr lang="en-GB" sz="1100" spc="-10" dirty="0">
                <a:latin typeface="Arial"/>
                <a:ea typeface="Times New Roman"/>
                <a:cs typeface="Arial"/>
              </a:rPr>
              <a:t>m</a:t>
            </a:r>
            <a:r>
              <a:rPr lang="en-GB" sz="1100" spc="-15" dirty="0">
                <a:latin typeface="Arial"/>
                <a:ea typeface="Times New Roman"/>
                <a:cs typeface="Arial"/>
              </a:rPr>
              <a:t>e</a:t>
            </a:r>
            <a:r>
              <a:rPr lang="en-GB" sz="1100" spc="-5" dirty="0">
                <a:latin typeface="Arial"/>
                <a:ea typeface="Times New Roman"/>
                <a:cs typeface="Arial"/>
              </a:rPr>
              <a:t>n</a:t>
            </a:r>
            <a:r>
              <a:rPr lang="en-GB" sz="1100" spc="-10" dirty="0">
                <a:latin typeface="Arial"/>
                <a:ea typeface="Times New Roman"/>
                <a:cs typeface="Arial"/>
              </a:rPr>
              <a:t>t</a:t>
            </a:r>
            <a:r>
              <a:rPr lang="en-GB" sz="1100" dirty="0">
                <a:latin typeface="Arial"/>
                <a:ea typeface="Times New Roman"/>
                <a:cs typeface="Arial"/>
              </a:rPr>
              <a:t>s</a:t>
            </a:r>
            <a:r>
              <a:rPr lang="en-GB" sz="1100" spc="160" dirty="0">
                <a:latin typeface="Arial"/>
                <a:ea typeface="Times New Roman"/>
                <a:cs typeface="Arial"/>
              </a:rPr>
              <a:t> </a:t>
            </a:r>
            <a:r>
              <a:rPr lang="en-GB" sz="1100" spc="-5" dirty="0">
                <a:latin typeface="Arial"/>
                <a:ea typeface="Times New Roman"/>
                <a:cs typeface="Arial"/>
              </a:rPr>
              <a:t>a</a:t>
            </a:r>
            <a:r>
              <a:rPr lang="en-GB" sz="1100" dirty="0">
                <a:latin typeface="Arial"/>
                <a:ea typeface="Times New Roman"/>
                <a:cs typeface="Arial"/>
              </a:rPr>
              <a:t>re</a:t>
            </a:r>
            <a:r>
              <a:rPr lang="en-GB" sz="1100" spc="160" dirty="0">
                <a:latin typeface="Arial"/>
                <a:ea typeface="Times New Roman"/>
                <a:cs typeface="Arial"/>
              </a:rPr>
              <a:t> </a:t>
            </a:r>
            <a:r>
              <a:rPr lang="en-GB" sz="1100" spc="-5" dirty="0">
                <a:latin typeface="Arial"/>
                <a:ea typeface="Times New Roman"/>
                <a:cs typeface="Arial"/>
              </a:rPr>
              <a:t>pa</a:t>
            </a:r>
            <a:r>
              <a:rPr lang="en-GB" sz="1100" spc="-25" dirty="0">
                <a:latin typeface="Arial"/>
                <a:ea typeface="Times New Roman"/>
                <a:cs typeface="Arial"/>
              </a:rPr>
              <a:t>y</a:t>
            </a:r>
            <a:r>
              <a:rPr lang="en-GB" sz="1100" spc="-5" dirty="0">
                <a:latin typeface="Arial"/>
                <a:ea typeface="Times New Roman"/>
                <a:cs typeface="Arial"/>
              </a:rPr>
              <a:t>abl</a:t>
            </a:r>
            <a:r>
              <a:rPr lang="en-GB" sz="1100" dirty="0">
                <a:latin typeface="Arial"/>
                <a:ea typeface="Times New Roman"/>
                <a:cs typeface="Arial"/>
              </a:rPr>
              <a:t>e</a:t>
            </a:r>
            <a:r>
              <a:rPr lang="en-GB" sz="1100" spc="155" dirty="0">
                <a:latin typeface="Arial"/>
                <a:ea typeface="Times New Roman"/>
                <a:cs typeface="Arial"/>
              </a:rPr>
              <a:t> </a:t>
            </a:r>
            <a:r>
              <a:rPr lang="en-GB" sz="1100" dirty="0">
                <a:latin typeface="Arial"/>
                <a:ea typeface="Times New Roman"/>
                <a:cs typeface="Arial"/>
              </a:rPr>
              <a:t>e</a:t>
            </a:r>
            <a:r>
              <a:rPr lang="en-GB" sz="1100" spc="-5" dirty="0">
                <a:latin typeface="Arial"/>
                <a:ea typeface="Times New Roman"/>
                <a:cs typeface="Arial"/>
              </a:rPr>
              <a:t>a</a:t>
            </a:r>
            <a:r>
              <a:rPr lang="en-GB" sz="1100" dirty="0">
                <a:latin typeface="Arial"/>
                <a:ea typeface="Times New Roman"/>
                <a:cs typeface="Arial"/>
              </a:rPr>
              <a:t>ch</a:t>
            </a:r>
            <a:r>
              <a:rPr lang="en-GB" sz="1100" spc="155" dirty="0">
                <a:latin typeface="Arial"/>
                <a:ea typeface="Times New Roman"/>
                <a:cs typeface="Arial"/>
              </a:rPr>
              <a:t> </a:t>
            </a:r>
            <a:r>
              <a:rPr lang="en-GB" sz="1100" spc="-25" dirty="0">
                <a:latin typeface="Arial"/>
                <a:ea typeface="Times New Roman"/>
                <a:cs typeface="Arial"/>
              </a:rPr>
              <a:t>y</a:t>
            </a:r>
            <a:r>
              <a:rPr lang="en-GB" sz="1100" spc="10" dirty="0">
                <a:latin typeface="Arial"/>
                <a:ea typeface="Times New Roman"/>
                <a:cs typeface="Arial"/>
              </a:rPr>
              <a:t>e</a:t>
            </a:r>
            <a:r>
              <a:rPr lang="en-GB" sz="1100" spc="-5" dirty="0">
                <a:latin typeface="Arial"/>
                <a:ea typeface="Times New Roman"/>
                <a:cs typeface="Arial"/>
              </a:rPr>
              <a:t>a</a:t>
            </a:r>
            <a:r>
              <a:rPr lang="en-GB" sz="1100" dirty="0">
                <a:latin typeface="Arial"/>
                <a:ea typeface="Times New Roman"/>
                <a:cs typeface="Arial"/>
              </a:rPr>
              <a:t>r</a:t>
            </a:r>
            <a:r>
              <a:rPr lang="en-GB" sz="1100" spc="165" dirty="0">
                <a:latin typeface="Arial"/>
                <a:ea typeface="Times New Roman"/>
                <a:cs typeface="Arial"/>
              </a:rPr>
              <a:t> </a:t>
            </a:r>
            <a:r>
              <a:rPr lang="en-GB" sz="1100" spc="-5" dirty="0">
                <a:latin typeface="Arial"/>
                <a:ea typeface="Times New Roman"/>
                <a:cs typeface="Arial"/>
              </a:rPr>
              <a:t>o</a:t>
            </a:r>
            <a:r>
              <a:rPr lang="en-GB" sz="1100" dirty="0">
                <a:latin typeface="Arial"/>
                <a:ea typeface="Times New Roman"/>
                <a:cs typeface="Arial"/>
              </a:rPr>
              <a:t>n</a:t>
            </a:r>
            <a:r>
              <a:rPr lang="en-GB" sz="1100" spc="160" dirty="0">
                <a:latin typeface="Arial"/>
                <a:ea typeface="Times New Roman"/>
                <a:cs typeface="Arial"/>
              </a:rPr>
              <a:t> </a:t>
            </a:r>
            <a:r>
              <a:rPr lang="en-GB" sz="1100" dirty="0">
                <a:latin typeface="Arial"/>
                <a:ea typeface="Times New Roman"/>
                <a:cs typeface="Arial"/>
              </a:rPr>
              <a:t>1</a:t>
            </a:r>
            <a:r>
              <a:rPr lang="en-GB" sz="1100" spc="155" dirty="0">
                <a:latin typeface="Arial"/>
                <a:ea typeface="Times New Roman"/>
                <a:cs typeface="Arial"/>
              </a:rPr>
              <a:t> </a:t>
            </a:r>
            <a:r>
              <a:rPr lang="en-GB" sz="1100" spc="-5" dirty="0">
                <a:latin typeface="Arial"/>
                <a:ea typeface="Times New Roman"/>
                <a:cs typeface="Arial"/>
              </a:rPr>
              <a:t>Ap</a:t>
            </a:r>
            <a:r>
              <a:rPr lang="en-GB" sz="1100" dirty="0">
                <a:latin typeface="Arial"/>
                <a:ea typeface="Times New Roman"/>
                <a:cs typeface="Arial"/>
              </a:rPr>
              <a:t>r</a:t>
            </a:r>
            <a:r>
              <a:rPr lang="en-GB" sz="1100" spc="-5" dirty="0">
                <a:latin typeface="Arial"/>
                <a:ea typeface="Times New Roman"/>
                <a:cs typeface="Arial"/>
              </a:rPr>
              <a:t>i</a:t>
            </a:r>
            <a:r>
              <a:rPr lang="en-GB" sz="1100" spc="-20" dirty="0">
                <a:latin typeface="Arial"/>
                <a:ea typeface="Times New Roman"/>
                <a:cs typeface="Arial"/>
              </a:rPr>
              <a:t>l</a:t>
            </a:r>
            <a:r>
              <a:rPr lang="en-GB" sz="1100" dirty="0">
                <a:latin typeface="Arial"/>
                <a:ea typeface="Times New Roman"/>
                <a:cs typeface="Arial"/>
              </a:rPr>
              <a:t>,</a:t>
            </a:r>
            <a:r>
              <a:rPr lang="en-GB" sz="1100" spc="170" dirty="0">
                <a:latin typeface="Arial"/>
                <a:ea typeface="Times New Roman"/>
                <a:cs typeface="Arial"/>
              </a:rPr>
              <a:t> </a:t>
            </a:r>
            <a:r>
              <a:rPr lang="en-GB" sz="1100" spc="-5" dirty="0">
                <a:latin typeface="Arial"/>
                <a:ea typeface="Times New Roman"/>
                <a:cs typeface="Arial"/>
              </a:rPr>
              <a:t>un</a:t>
            </a:r>
            <a:r>
              <a:rPr lang="en-GB" sz="1100" spc="5" dirty="0">
                <a:latin typeface="Arial"/>
                <a:ea typeface="Times New Roman"/>
                <a:cs typeface="Arial"/>
              </a:rPr>
              <a:t>t</a:t>
            </a:r>
            <a:r>
              <a:rPr lang="en-GB" sz="1100" spc="-5" dirty="0">
                <a:latin typeface="Arial"/>
                <a:ea typeface="Times New Roman"/>
                <a:cs typeface="Arial"/>
              </a:rPr>
              <a:t>i</a:t>
            </a:r>
            <a:r>
              <a:rPr lang="en-GB" sz="1100" dirty="0">
                <a:latin typeface="Arial"/>
                <a:ea typeface="Times New Roman"/>
                <a:cs typeface="Arial"/>
              </a:rPr>
              <a:t>l</a:t>
            </a:r>
            <a:r>
              <a:rPr lang="en-GB" sz="1100" spc="45" dirty="0">
                <a:latin typeface="Arial"/>
                <a:ea typeface="Times New Roman"/>
                <a:cs typeface="Arial"/>
              </a:rPr>
              <a:t> </a:t>
            </a:r>
            <a:r>
              <a:rPr lang="en-GB" sz="1100" spc="5" dirty="0">
                <a:latin typeface="Arial"/>
                <a:ea typeface="Times New Roman"/>
                <a:cs typeface="Arial"/>
              </a:rPr>
              <a:t>t</a:t>
            </a:r>
            <a:r>
              <a:rPr lang="en-GB" sz="1100" spc="-5" dirty="0">
                <a:latin typeface="Arial"/>
                <a:ea typeface="Times New Roman"/>
                <a:cs typeface="Arial"/>
              </a:rPr>
              <a:t>he </a:t>
            </a:r>
            <a:r>
              <a:rPr lang="en-GB" sz="1100" spc="5" dirty="0">
                <a:latin typeface="Arial"/>
                <a:ea typeface="Times New Roman"/>
                <a:cs typeface="Arial"/>
              </a:rPr>
              <a:t>m</a:t>
            </a:r>
            <a:r>
              <a:rPr lang="en-GB" sz="1100" spc="-5" dirty="0">
                <a:latin typeface="Arial"/>
                <a:ea typeface="Times New Roman"/>
                <a:cs typeface="Arial"/>
              </a:rPr>
              <a:t>a</a:t>
            </a:r>
            <a:r>
              <a:rPr lang="en-GB" sz="1100" spc="-25" dirty="0">
                <a:latin typeface="Arial"/>
                <a:ea typeface="Times New Roman"/>
                <a:cs typeface="Arial"/>
              </a:rPr>
              <a:t>x</a:t>
            </a:r>
            <a:r>
              <a:rPr lang="en-GB" sz="1100" spc="-5" dirty="0">
                <a:latin typeface="Arial"/>
                <a:ea typeface="Times New Roman"/>
                <a:cs typeface="Arial"/>
              </a:rPr>
              <a:t>i</a:t>
            </a:r>
            <a:r>
              <a:rPr lang="en-GB" sz="1100" dirty="0">
                <a:latin typeface="Arial"/>
                <a:ea typeface="Times New Roman"/>
                <a:cs typeface="Arial"/>
              </a:rPr>
              <a:t>m</a:t>
            </a:r>
            <a:r>
              <a:rPr lang="en-GB" sz="1100" spc="-5" dirty="0">
                <a:latin typeface="Arial"/>
                <a:ea typeface="Times New Roman"/>
                <a:cs typeface="Arial"/>
              </a:rPr>
              <a:t>u</a:t>
            </a:r>
            <a:r>
              <a:rPr lang="en-GB" sz="1100" dirty="0">
                <a:latin typeface="Arial"/>
                <a:ea typeface="Times New Roman"/>
                <a:cs typeface="Arial"/>
              </a:rPr>
              <a:t>m</a:t>
            </a:r>
            <a:r>
              <a:rPr lang="en-GB" sz="1100" spc="20" dirty="0">
                <a:latin typeface="Arial"/>
                <a:ea typeface="Times New Roman"/>
                <a:cs typeface="Arial"/>
              </a:rPr>
              <a:t> </a:t>
            </a:r>
            <a:r>
              <a:rPr lang="en-GB" sz="1100" spc="-5" dirty="0">
                <a:latin typeface="Arial"/>
                <a:ea typeface="Times New Roman"/>
                <a:cs typeface="Arial"/>
              </a:rPr>
              <a:t>poi</a:t>
            </a:r>
            <a:r>
              <a:rPr lang="en-GB" sz="1100" spc="-30" dirty="0">
                <a:latin typeface="Arial"/>
                <a:ea typeface="Times New Roman"/>
                <a:cs typeface="Arial"/>
              </a:rPr>
              <a:t>n</a:t>
            </a:r>
            <a:r>
              <a:rPr lang="en-GB" sz="1100" dirty="0">
                <a:latin typeface="Arial"/>
                <a:ea typeface="Times New Roman"/>
                <a:cs typeface="Arial"/>
              </a:rPr>
              <a:t>t</a:t>
            </a:r>
            <a:r>
              <a:rPr lang="en-GB" sz="1100" spc="20" dirty="0">
                <a:latin typeface="Arial"/>
                <a:ea typeface="Times New Roman"/>
                <a:cs typeface="Arial"/>
              </a:rPr>
              <a:t> </a:t>
            </a:r>
            <a:r>
              <a:rPr lang="en-GB" sz="1100" spc="-30" dirty="0">
                <a:latin typeface="Arial"/>
                <a:ea typeface="Times New Roman"/>
                <a:cs typeface="Arial"/>
              </a:rPr>
              <a:t>o</a:t>
            </a:r>
            <a:r>
              <a:rPr lang="en-GB" sz="1100" dirty="0">
                <a:latin typeface="Arial"/>
                <a:ea typeface="Times New Roman"/>
                <a:cs typeface="Arial"/>
              </a:rPr>
              <a:t>f</a:t>
            </a:r>
            <a:r>
              <a:rPr lang="en-GB" sz="1100" spc="10" dirty="0">
                <a:latin typeface="Arial"/>
                <a:ea typeface="Times New Roman"/>
                <a:cs typeface="Arial"/>
              </a:rPr>
              <a:t> </a:t>
            </a:r>
            <a:r>
              <a:rPr lang="en-GB" sz="1100" spc="-10" dirty="0">
                <a:latin typeface="Arial"/>
                <a:ea typeface="Times New Roman"/>
                <a:cs typeface="Arial"/>
              </a:rPr>
              <a:t>t</a:t>
            </a:r>
            <a:r>
              <a:rPr lang="en-GB" sz="1100" spc="-15" dirty="0">
                <a:latin typeface="Arial"/>
                <a:ea typeface="Times New Roman"/>
                <a:cs typeface="Arial"/>
              </a:rPr>
              <a:t>h</a:t>
            </a:r>
            <a:r>
              <a:rPr lang="en-GB" sz="1100" dirty="0">
                <a:latin typeface="Arial"/>
                <a:ea typeface="Times New Roman"/>
                <a:cs typeface="Arial"/>
              </a:rPr>
              <a:t>e</a:t>
            </a:r>
            <a:r>
              <a:rPr lang="en-GB" sz="1100" spc="-20" dirty="0">
                <a:latin typeface="Arial"/>
                <a:ea typeface="Times New Roman"/>
                <a:cs typeface="Arial"/>
              </a:rPr>
              <a:t> </a:t>
            </a:r>
            <a:r>
              <a:rPr lang="en-GB" sz="1100" spc="20" dirty="0">
                <a:latin typeface="Arial"/>
                <a:ea typeface="Times New Roman"/>
                <a:cs typeface="Arial"/>
              </a:rPr>
              <a:t>g</a:t>
            </a:r>
            <a:r>
              <a:rPr lang="en-GB" sz="1100" spc="-10" dirty="0">
                <a:latin typeface="Arial"/>
                <a:ea typeface="Times New Roman"/>
                <a:cs typeface="Arial"/>
              </a:rPr>
              <a:t>r</a:t>
            </a:r>
            <a:r>
              <a:rPr lang="en-GB" sz="1100" spc="-5" dirty="0">
                <a:latin typeface="Arial"/>
                <a:ea typeface="Times New Roman"/>
                <a:cs typeface="Arial"/>
              </a:rPr>
              <a:t>ad</a:t>
            </a:r>
            <a:r>
              <a:rPr lang="en-GB" sz="1100" dirty="0">
                <a:latin typeface="Arial"/>
                <a:ea typeface="Times New Roman"/>
                <a:cs typeface="Arial"/>
              </a:rPr>
              <a:t>e</a:t>
            </a:r>
            <a:r>
              <a:rPr lang="en-GB" sz="1100" spc="5" dirty="0">
                <a:latin typeface="Arial"/>
                <a:ea typeface="Times New Roman"/>
                <a:cs typeface="Arial"/>
              </a:rPr>
              <a:t> </a:t>
            </a:r>
            <a:r>
              <a:rPr lang="en-GB" sz="1100" spc="-5" dirty="0">
                <a:latin typeface="Arial"/>
                <a:ea typeface="Times New Roman"/>
                <a:cs typeface="Arial"/>
              </a:rPr>
              <a:t>i</a:t>
            </a:r>
            <a:r>
              <a:rPr lang="en-GB" sz="1100" dirty="0">
                <a:latin typeface="Arial"/>
                <a:ea typeface="Times New Roman"/>
                <a:cs typeface="Arial"/>
              </a:rPr>
              <a:t>s</a:t>
            </a:r>
            <a:r>
              <a:rPr lang="en-GB" sz="1100" spc="5" dirty="0">
                <a:latin typeface="Arial"/>
                <a:ea typeface="Times New Roman"/>
                <a:cs typeface="Arial"/>
              </a:rPr>
              <a:t> </a:t>
            </a:r>
            <a:r>
              <a:rPr lang="en-GB" sz="1100" dirty="0">
                <a:latin typeface="Arial"/>
                <a:ea typeface="Times New Roman"/>
                <a:cs typeface="Arial"/>
              </a:rPr>
              <a:t>r</a:t>
            </a:r>
            <a:r>
              <a:rPr lang="en-GB" sz="1100" spc="-5" dirty="0">
                <a:latin typeface="Arial"/>
                <a:ea typeface="Times New Roman"/>
                <a:cs typeface="Arial"/>
              </a:rPr>
              <a:t>e</a:t>
            </a:r>
            <a:r>
              <a:rPr lang="en-GB" sz="1100" spc="-15" dirty="0">
                <a:latin typeface="Arial"/>
                <a:ea typeface="Times New Roman"/>
                <a:cs typeface="Arial"/>
              </a:rPr>
              <a:t>a</a:t>
            </a:r>
            <a:r>
              <a:rPr lang="en-GB" sz="1100" dirty="0">
                <a:latin typeface="Arial"/>
                <a:ea typeface="Times New Roman"/>
                <a:cs typeface="Arial"/>
              </a:rPr>
              <a:t>ch</a:t>
            </a:r>
            <a:r>
              <a:rPr lang="en-GB" sz="1100" spc="-5" dirty="0">
                <a:latin typeface="Arial"/>
                <a:ea typeface="Times New Roman"/>
                <a:cs typeface="Arial"/>
              </a:rPr>
              <a:t>e</a:t>
            </a:r>
            <a:r>
              <a:rPr lang="en-GB" sz="1100" spc="-15" dirty="0">
                <a:latin typeface="Arial"/>
                <a:ea typeface="Times New Roman"/>
                <a:cs typeface="Arial"/>
              </a:rPr>
              <a:t>d</a:t>
            </a:r>
            <a:r>
              <a:rPr lang="en-GB" sz="1100" dirty="0" smtClean="0">
                <a:latin typeface="Arial"/>
                <a:ea typeface="Times New Roman"/>
                <a:cs typeface="Arial"/>
              </a:rPr>
              <a:t>.</a:t>
            </a:r>
          </a:p>
          <a:p>
            <a:pPr marR="287655" algn="just" eaLnBrk="0" hangingPunct="0">
              <a:spcAft>
                <a:spcPts val="0"/>
              </a:spcAft>
            </a:pPr>
            <a:endParaRPr lang="en-GB" sz="1100" dirty="0">
              <a:latin typeface="Arial"/>
              <a:ea typeface="Times New Roman"/>
              <a:cs typeface="Arial"/>
            </a:endParaRPr>
          </a:p>
          <a:p>
            <a:pPr marR="287655" algn="just" eaLnBrk="0" hangingPunct="0">
              <a:spcAft>
                <a:spcPts val="0"/>
              </a:spcAft>
            </a:pPr>
            <a:r>
              <a:rPr lang="en-GB" sz="1100" dirty="0" smtClean="0">
                <a:latin typeface="Arial"/>
                <a:ea typeface="Times New Roman"/>
                <a:cs typeface="Arial"/>
              </a:rPr>
              <a:t>The Council’s pay structure is available on the website at </a:t>
            </a:r>
            <a:r>
              <a:rPr lang="en-GB" sz="1100" dirty="0" smtClean="0">
                <a:latin typeface="Arial"/>
                <a:ea typeface="Times New Roman"/>
                <a:cs typeface="Arial"/>
                <a:hlinkClick r:id="rId4"/>
              </a:rPr>
              <a:t>http://www.tameside.gov.uk/paystructure</a:t>
            </a:r>
            <a:endParaRPr lang="en-GB" sz="1100" dirty="0" smtClean="0">
              <a:latin typeface="Arial"/>
              <a:ea typeface="Times New Roman"/>
              <a:cs typeface="Arial"/>
            </a:endParaRPr>
          </a:p>
        </p:txBody>
      </p:sp>
      <p:sp>
        <p:nvSpPr>
          <p:cNvPr id="6" name="Footer Placeholder 5"/>
          <p:cNvSpPr>
            <a:spLocks noGrp="1"/>
          </p:cNvSpPr>
          <p:nvPr>
            <p:ph type="ftr" sz="quarter" idx="11"/>
          </p:nvPr>
        </p:nvSpPr>
        <p:spPr/>
        <p:txBody>
          <a:bodyPr/>
          <a:lstStyle/>
          <a:p>
            <a:r>
              <a:rPr lang="en-GB" smtClean="0">
                <a:solidFill>
                  <a:prstClr val="black">
                    <a:tint val="75000"/>
                  </a:prstClr>
                </a:solidFill>
              </a:rPr>
              <a:t>2019/20 Tameside MBC Budget Report</a:t>
            </a:r>
            <a:endParaRPr lang="en-GB" dirty="0">
              <a:solidFill>
                <a:prstClr val="black">
                  <a:tint val="75000"/>
                </a:prstClr>
              </a:solidFill>
            </a:endParaRPr>
          </a:p>
        </p:txBody>
      </p:sp>
    </p:spTree>
    <p:extLst>
      <p:ext uri="{BB962C8B-B14F-4D97-AF65-F5344CB8AC3E}">
        <p14:creationId xmlns:p14="http://schemas.microsoft.com/office/powerpoint/2010/main" val="263721339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 name="Rectangle 58"/>
          <p:cNvSpPr/>
          <p:nvPr/>
        </p:nvSpPr>
        <p:spPr>
          <a:xfrm>
            <a:off x="251520" y="642367"/>
            <a:ext cx="8640960" cy="5626308"/>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7030A0"/>
              </a:solidFill>
            </a:endParaRPr>
          </a:p>
        </p:txBody>
      </p:sp>
      <p:sp>
        <p:nvSpPr>
          <p:cNvPr id="8" name="Rectangle 7"/>
          <p:cNvSpPr/>
          <p:nvPr/>
        </p:nvSpPr>
        <p:spPr>
          <a:xfrm>
            <a:off x="-4394" y="2"/>
            <a:ext cx="9148396" cy="461895"/>
          </a:xfrm>
          <a:prstGeom prst="rect">
            <a:avLst/>
          </a:prstGeom>
          <a:solidFill>
            <a:schemeClr val="accent1"/>
          </a:solidFill>
          <a:ln>
            <a:noFill/>
          </a:ln>
          <a:effectLst/>
        </p:spPr>
        <p:txBody>
          <a:bodyPr wrap="square" lIns="91669" tIns="45834" rIns="91669" bIns="45834">
            <a:spAutoFit/>
          </a:bodyPr>
          <a:lstStyle/>
          <a:p>
            <a:r>
              <a:rPr lang="en-GB" altLang="en-US" sz="2400" b="1" dirty="0" smtClean="0">
                <a:solidFill>
                  <a:srgbClr val="FFFFFF"/>
                </a:solidFill>
              </a:rPr>
              <a:t>Appendix 18 Pay Policy Statement 2019/20</a:t>
            </a:r>
            <a:endParaRPr lang="en-GB" altLang="en-US" sz="2400" b="1" dirty="0">
              <a:solidFill>
                <a:srgbClr val="FFFFFF"/>
              </a:solidFill>
            </a:endParaRPr>
          </a:p>
        </p:txBody>
      </p:sp>
      <p:sp>
        <p:nvSpPr>
          <p:cNvPr id="4" name="Rectangle 3"/>
          <p:cNvSpPr/>
          <p:nvPr/>
        </p:nvSpPr>
        <p:spPr>
          <a:xfrm>
            <a:off x="251520" y="628625"/>
            <a:ext cx="8640960" cy="5640050"/>
          </a:xfrm>
          <a:prstGeom prst="rect">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600" b="1" dirty="0">
              <a:solidFill>
                <a:prstClr val="black"/>
              </a:solidFill>
            </a:endParaRPr>
          </a:p>
        </p:txBody>
      </p:sp>
      <p:sp>
        <p:nvSpPr>
          <p:cNvPr id="2" name="TextBox 1"/>
          <p:cNvSpPr txBox="1"/>
          <p:nvPr/>
        </p:nvSpPr>
        <p:spPr>
          <a:xfrm>
            <a:off x="-2628798" y="2636912"/>
            <a:ext cx="184731" cy="369332"/>
          </a:xfrm>
          <a:prstGeom prst="rect">
            <a:avLst/>
          </a:prstGeom>
          <a:noFill/>
        </p:spPr>
        <p:txBody>
          <a:bodyPr wrap="none" rtlCol="0">
            <a:spAutoFit/>
          </a:bodyPr>
          <a:lstStyle/>
          <a:p>
            <a:endParaRPr lang="en-GB" dirty="0">
              <a:solidFill>
                <a:prstClr val="black"/>
              </a:solidFill>
            </a:endParaRPr>
          </a:p>
        </p:txBody>
      </p:sp>
      <p:sp>
        <p:nvSpPr>
          <p:cNvPr id="5" name="TextBox 4"/>
          <p:cNvSpPr txBox="1"/>
          <p:nvPr/>
        </p:nvSpPr>
        <p:spPr>
          <a:xfrm>
            <a:off x="4734023" y="900002"/>
            <a:ext cx="4248000" cy="276999"/>
          </a:xfrm>
          <a:prstGeom prst="rect">
            <a:avLst/>
          </a:prstGeom>
          <a:noFill/>
        </p:spPr>
        <p:txBody>
          <a:bodyPr wrap="square" rtlCol="0">
            <a:spAutoFit/>
          </a:bodyPr>
          <a:lstStyle/>
          <a:p>
            <a:pPr>
              <a:spcAft>
                <a:spcPts val="600"/>
              </a:spcAft>
            </a:pPr>
            <a:endParaRPr lang="en-GB" sz="1200" dirty="0">
              <a:solidFill>
                <a:prstClr val="black"/>
              </a:solidFill>
              <a:latin typeface="Arial" pitchFamily="34" charset="0"/>
              <a:cs typeface="Arial" pitchFamily="34" charset="0"/>
            </a:endParaRPr>
          </a:p>
        </p:txBody>
      </p:sp>
      <p:pic>
        <p:nvPicPr>
          <p:cNvPr id="4101"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68676" y="2071688"/>
            <a:ext cx="619125" cy="190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5" name="Slide Number Placeholder 14"/>
          <p:cNvSpPr>
            <a:spLocks noGrp="1"/>
          </p:cNvSpPr>
          <p:nvPr>
            <p:ph type="sldNum" sz="quarter" idx="12"/>
          </p:nvPr>
        </p:nvSpPr>
        <p:spPr/>
        <p:txBody>
          <a:bodyPr/>
          <a:lstStyle/>
          <a:p>
            <a:fld id="{9E0A2AB0-D368-4C2E-BC4B-64C9B086E260}" type="slidenum">
              <a:rPr lang="en-GB" smtClean="0">
                <a:solidFill>
                  <a:prstClr val="black">
                    <a:tint val="75000"/>
                  </a:prstClr>
                </a:solidFill>
              </a:rPr>
              <a:pPr/>
              <a:t>4</a:t>
            </a:fld>
            <a:endParaRPr lang="en-GB" dirty="0">
              <a:solidFill>
                <a:prstClr val="black">
                  <a:tint val="75000"/>
                </a:prstClr>
              </a:solidFill>
            </a:endParaRPr>
          </a:p>
        </p:txBody>
      </p:sp>
      <p:sp>
        <p:nvSpPr>
          <p:cNvPr id="3" name="Rectangle 2"/>
          <p:cNvSpPr/>
          <p:nvPr/>
        </p:nvSpPr>
        <p:spPr>
          <a:xfrm>
            <a:off x="251520" y="682531"/>
            <a:ext cx="8640960" cy="5001369"/>
          </a:xfrm>
          <a:prstGeom prst="rect">
            <a:avLst/>
          </a:prstGeom>
        </p:spPr>
        <p:txBody>
          <a:bodyPr wrap="square">
            <a:spAutoFit/>
          </a:bodyPr>
          <a:lstStyle/>
          <a:p>
            <a:pPr marR="3462020" lvl="0" eaLnBrk="0" hangingPunct="0">
              <a:buSzPts val="1100"/>
              <a:tabLst>
                <a:tab pos="431165" algn="l"/>
              </a:tabLst>
            </a:pPr>
            <a:r>
              <a:rPr lang="en-GB" sz="1100" b="1" spc="-5" dirty="0" smtClean="0">
                <a:latin typeface="Arial"/>
                <a:ea typeface="Times New Roman"/>
                <a:cs typeface="Arial"/>
              </a:rPr>
              <a:t>3.	Po</a:t>
            </a:r>
            <a:r>
              <a:rPr lang="en-GB" sz="1100" b="1" spc="5" dirty="0" smtClean="0">
                <a:latin typeface="Arial"/>
                <a:ea typeface="Times New Roman"/>
                <a:cs typeface="Arial"/>
              </a:rPr>
              <a:t>li</a:t>
            </a:r>
            <a:r>
              <a:rPr lang="en-GB" sz="1100" b="1" spc="-5" dirty="0" smtClean="0">
                <a:latin typeface="Arial"/>
                <a:ea typeface="Times New Roman"/>
                <a:cs typeface="Arial"/>
              </a:rPr>
              <a:t>cy</a:t>
            </a:r>
            <a:r>
              <a:rPr lang="en-GB" sz="1100" b="1" spc="-45" dirty="0" smtClean="0">
                <a:latin typeface="Arial"/>
                <a:ea typeface="Times New Roman"/>
                <a:cs typeface="Arial"/>
              </a:rPr>
              <a:t> </a:t>
            </a:r>
            <a:r>
              <a:rPr lang="en-GB" sz="1100" b="1" spc="-5" dirty="0">
                <a:latin typeface="Arial"/>
                <a:ea typeface="Times New Roman"/>
                <a:cs typeface="Arial"/>
              </a:rPr>
              <a:t>on the r</a:t>
            </a:r>
            <a:r>
              <a:rPr lang="en-GB" sz="1100" b="1" spc="-15" dirty="0">
                <a:latin typeface="Arial"/>
                <a:ea typeface="Times New Roman"/>
                <a:cs typeface="Arial"/>
              </a:rPr>
              <a:t>e</a:t>
            </a:r>
            <a:r>
              <a:rPr lang="en-GB" sz="1100" b="1" spc="5" dirty="0">
                <a:latin typeface="Arial"/>
                <a:ea typeface="Times New Roman"/>
                <a:cs typeface="Arial"/>
              </a:rPr>
              <a:t>l</a:t>
            </a:r>
            <a:r>
              <a:rPr lang="en-GB" sz="1100" b="1" spc="-5" dirty="0">
                <a:latin typeface="Arial"/>
                <a:ea typeface="Times New Roman"/>
                <a:cs typeface="Arial"/>
              </a:rPr>
              <a:t>a</a:t>
            </a:r>
            <a:r>
              <a:rPr lang="en-GB" sz="1100" b="1" spc="-10" dirty="0">
                <a:latin typeface="Arial"/>
                <a:ea typeface="Times New Roman"/>
                <a:cs typeface="Arial"/>
              </a:rPr>
              <a:t>t</a:t>
            </a:r>
            <a:r>
              <a:rPr lang="en-GB" sz="1100" b="1" spc="5" dirty="0">
                <a:latin typeface="Arial"/>
                <a:ea typeface="Times New Roman"/>
                <a:cs typeface="Arial"/>
              </a:rPr>
              <a:t>i</a:t>
            </a:r>
            <a:r>
              <a:rPr lang="en-GB" sz="1100" b="1" spc="-5" dirty="0">
                <a:latin typeface="Arial"/>
                <a:ea typeface="Times New Roman"/>
                <a:cs typeface="Arial"/>
              </a:rPr>
              <a:t>on</a:t>
            </a:r>
            <a:r>
              <a:rPr lang="en-GB" sz="1100" b="1" spc="-15" dirty="0">
                <a:latin typeface="Arial"/>
                <a:ea typeface="Times New Roman"/>
                <a:cs typeface="Arial"/>
              </a:rPr>
              <a:t>s</a:t>
            </a:r>
            <a:r>
              <a:rPr lang="en-GB" sz="1100" b="1" spc="-5" dirty="0">
                <a:latin typeface="Arial"/>
                <a:ea typeface="Times New Roman"/>
                <a:cs typeface="Arial"/>
              </a:rPr>
              <a:t>h</a:t>
            </a:r>
            <a:r>
              <a:rPr lang="en-GB" sz="1100" b="1" spc="5" dirty="0">
                <a:latin typeface="Arial"/>
                <a:ea typeface="Times New Roman"/>
                <a:cs typeface="Arial"/>
              </a:rPr>
              <a:t>i</a:t>
            </a:r>
            <a:r>
              <a:rPr lang="en-GB" sz="1100" b="1" spc="-5" dirty="0">
                <a:latin typeface="Arial"/>
                <a:ea typeface="Times New Roman"/>
                <a:cs typeface="Arial"/>
              </a:rPr>
              <a:t>p b</a:t>
            </a:r>
            <a:r>
              <a:rPr lang="en-GB" sz="1100" b="1" spc="-15" dirty="0">
                <a:latin typeface="Arial"/>
                <a:ea typeface="Times New Roman"/>
                <a:cs typeface="Arial"/>
              </a:rPr>
              <a:t>e</a:t>
            </a:r>
            <a:r>
              <a:rPr lang="en-GB" sz="1100" b="1" spc="-20" dirty="0">
                <a:latin typeface="Arial"/>
                <a:ea typeface="Times New Roman"/>
                <a:cs typeface="Arial"/>
              </a:rPr>
              <a:t>t</a:t>
            </a:r>
            <a:r>
              <a:rPr lang="en-GB" sz="1100" b="1" spc="25" dirty="0">
                <a:latin typeface="Arial"/>
                <a:ea typeface="Times New Roman"/>
                <a:cs typeface="Arial"/>
              </a:rPr>
              <a:t>w</a:t>
            </a:r>
            <a:r>
              <a:rPr lang="en-GB" sz="1100" b="1" spc="-5" dirty="0">
                <a:latin typeface="Arial"/>
                <a:ea typeface="Times New Roman"/>
                <a:cs typeface="Arial"/>
              </a:rPr>
              <a:t>een</a:t>
            </a:r>
            <a:r>
              <a:rPr lang="en-GB" sz="1100" b="1" spc="-25" dirty="0">
                <a:latin typeface="Arial"/>
                <a:ea typeface="Times New Roman"/>
                <a:cs typeface="Arial"/>
              </a:rPr>
              <a:t> </a:t>
            </a:r>
            <a:r>
              <a:rPr lang="en-GB" sz="1100" b="1" spc="-5" dirty="0">
                <a:latin typeface="Arial"/>
                <a:ea typeface="Times New Roman"/>
                <a:cs typeface="Arial"/>
              </a:rPr>
              <a:t>-</a:t>
            </a:r>
            <a:endParaRPr lang="en-GB" sz="1100" spc="-5" dirty="0">
              <a:latin typeface="Arial"/>
              <a:ea typeface="Times New Roman"/>
              <a:cs typeface="Arial"/>
            </a:endParaRPr>
          </a:p>
          <a:p>
            <a:pPr marL="742950" lvl="1" indent="-285750" eaLnBrk="0" hangingPunct="0">
              <a:buSzPts val="1100"/>
              <a:buFont typeface="+mj-lt"/>
              <a:buAutoNum type="romanLcParenBoth"/>
              <a:tabLst>
                <a:tab pos="790575" algn="l"/>
              </a:tabLst>
            </a:pPr>
            <a:r>
              <a:rPr lang="en-GB" sz="1100" b="1" dirty="0">
                <a:latin typeface="Arial"/>
                <a:ea typeface="Times New Roman"/>
                <a:cs typeface="Arial"/>
              </a:rPr>
              <a:t>t</a:t>
            </a:r>
            <a:r>
              <a:rPr lang="en-GB" sz="1100" b="1" spc="-5" dirty="0">
                <a:latin typeface="Arial"/>
                <a:ea typeface="Times New Roman"/>
                <a:cs typeface="Arial"/>
              </a:rPr>
              <a:t>h</a:t>
            </a:r>
            <a:r>
              <a:rPr lang="en-GB" sz="1100" b="1" dirty="0">
                <a:latin typeface="Arial"/>
                <a:ea typeface="Times New Roman"/>
                <a:cs typeface="Arial"/>
              </a:rPr>
              <a:t>e </a:t>
            </a:r>
            <a:r>
              <a:rPr lang="en-GB" sz="1100" b="1" spc="-10" dirty="0">
                <a:latin typeface="Arial"/>
                <a:ea typeface="Times New Roman"/>
                <a:cs typeface="Arial"/>
              </a:rPr>
              <a:t>r</a:t>
            </a:r>
            <a:r>
              <a:rPr lang="en-GB" sz="1100" b="1" spc="-15" dirty="0">
                <a:latin typeface="Arial"/>
                <a:ea typeface="Times New Roman"/>
                <a:cs typeface="Arial"/>
              </a:rPr>
              <a:t>e</a:t>
            </a:r>
            <a:r>
              <a:rPr lang="en-GB" sz="1100" b="1" dirty="0">
                <a:latin typeface="Arial"/>
                <a:ea typeface="Times New Roman"/>
                <a:cs typeface="Arial"/>
              </a:rPr>
              <a:t>m</a:t>
            </a:r>
            <a:r>
              <a:rPr lang="en-GB" sz="1100" b="1" spc="-5" dirty="0">
                <a:latin typeface="Arial"/>
                <a:ea typeface="Times New Roman"/>
                <a:cs typeface="Arial"/>
              </a:rPr>
              <a:t>une</a:t>
            </a:r>
            <a:r>
              <a:rPr lang="en-GB" sz="1100" b="1" dirty="0">
                <a:latin typeface="Arial"/>
                <a:ea typeface="Times New Roman"/>
                <a:cs typeface="Arial"/>
              </a:rPr>
              <a:t>r</a:t>
            </a:r>
            <a:r>
              <a:rPr lang="en-GB" sz="1100" b="1" spc="-15" dirty="0">
                <a:latin typeface="Arial"/>
                <a:ea typeface="Times New Roman"/>
                <a:cs typeface="Arial"/>
              </a:rPr>
              <a:t>a</a:t>
            </a:r>
            <a:r>
              <a:rPr lang="en-GB" sz="1100" b="1" dirty="0">
                <a:latin typeface="Arial"/>
                <a:ea typeface="Times New Roman"/>
                <a:cs typeface="Arial"/>
              </a:rPr>
              <a:t>t</a:t>
            </a:r>
            <a:r>
              <a:rPr lang="en-GB" sz="1100" b="1" spc="5" dirty="0">
                <a:latin typeface="Arial"/>
                <a:ea typeface="Times New Roman"/>
                <a:cs typeface="Arial"/>
              </a:rPr>
              <a:t>i</a:t>
            </a:r>
            <a:r>
              <a:rPr lang="en-GB" sz="1100" b="1" spc="-5" dirty="0">
                <a:latin typeface="Arial"/>
                <a:ea typeface="Times New Roman"/>
                <a:cs typeface="Arial"/>
              </a:rPr>
              <a:t>o</a:t>
            </a:r>
            <a:r>
              <a:rPr lang="en-GB" sz="1100" b="1" dirty="0">
                <a:latin typeface="Arial"/>
                <a:ea typeface="Times New Roman"/>
                <a:cs typeface="Arial"/>
              </a:rPr>
              <a:t>n</a:t>
            </a:r>
            <a:r>
              <a:rPr lang="en-GB" sz="1100" b="1" spc="-10" dirty="0">
                <a:latin typeface="Arial"/>
                <a:ea typeface="Times New Roman"/>
                <a:cs typeface="Arial"/>
              </a:rPr>
              <a:t> </a:t>
            </a:r>
            <a:r>
              <a:rPr lang="en-GB" sz="1100" b="1" spc="-5" dirty="0">
                <a:latin typeface="Arial"/>
                <a:ea typeface="Times New Roman"/>
                <a:cs typeface="Arial"/>
              </a:rPr>
              <a:t>o</a:t>
            </a:r>
            <a:r>
              <a:rPr lang="en-GB" sz="1100" b="1" dirty="0">
                <a:latin typeface="Arial"/>
                <a:ea typeface="Times New Roman"/>
                <a:cs typeface="Arial"/>
              </a:rPr>
              <a:t>f</a:t>
            </a:r>
            <a:r>
              <a:rPr lang="en-GB" sz="1100" b="1" spc="-15" dirty="0">
                <a:latin typeface="Arial"/>
                <a:ea typeface="Times New Roman"/>
                <a:cs typeface="Arial"/>
              </a:rPr>
              <a:t> </a:t>
            </a:r>
            <a:r>
              <a:rPr lang="en-GB" sz="1100" b="1" spc="5" dirty="0">
                <a:latin typeface="Arial"/>
                <a:ea typeface="Times New Roman"/>
                <a:cs typeface="Arial"/>
              </a:rPr>
              <a:t>i</a:t>
            </a:r>
            <a:r>
              <a:rPr lang="en-GB" sz="1100" b="1" dirty="0">
                <a:latin typeface="Arial"/>
                <a:ea typeface="Times New Roman"/>
                <a:cs typeface="Arial"/>
              </a:rPr>
              <a:t>ts</a:t>
            </a:r>
            <a:r>
              <a:rPr lang="en-GB" sz="1100" b="1" spc="-20" dirty="0">
                <a:latin typeface="Arial"/>
                <a:ea typeface="Times New Roman"/>
                <a:cs typeface="Arial"/>
              </a:rPr>
              <a:t> </a:t>
            </a:r>
            <a:r>
              <a:rPr lang="en-GB" sz="1100" b="1" spc="-5" dirty="0">
                <a:latin typeface="Arial"/>
                <a:ea typeface="Times New Roman"/>
                <a:cs typeface="Arial"/>
              </a:rPr>
              <a:t>Sen</a:t>
            </a:r>
            <a:r>
              <a:rPr lang="en-GB" sz="1100" b="1" spc="5" dirty="0">
                <a:latin typeface="Arial"/>
                <a:ea typeface="Times New Roman"/>
                <a:cs typeface="Arial"/>
              </a:rPr>
              <a:t>i</a:t>
            </a:r>
            <a:r>
              <a:rPr lang="en-GB" sz="1100" b="1" dirty="0">
                <a:latin typeface="Arial"/>
                <a:ea typeface="Times New Roman"/>
                <a:cs typeface="Arial"/>
              </a:rPr>
              <a:t>or</a:t>
            </a:r>
            <a:r>
              <a:rPr lang="en-GB" sz="1100" b="1" spc="5" dirty="0">
                <a:latin typeface="Arial"/>
                <a:ea typeface="Times New Roman"/>
                <a:cs typeface="Arial"/>
              </a:rPr>
              <a:t> </a:t>
            </a:r>
            <a:r>
              <a:rPr lang="en-GB" sz="1100" b="1" dirty="0">
                <a:latin typeface="Arial"/>
                <a:ea typeface="Times New Roman"/>
                <a:cs typeface="Arial"/>
              </a:rPr>
              <a:t>Ma</a:t>
            </a:r>
            <a:r>
              <a:rPr lang="en-GB" sz="1100" b="1" spc="-20" dirty="0">
                <a:latin typeface="Arial"/>
                <a:ea typeface="Times New Roman"/>
                <a:cs typeface="Arial"/>
              </a:rPr>
              <a:t>n</a:t>
            </a:r>
            <a:r>
              <a:rPr lang="en-GB" sz="1100" b="1" dirty="0">
                <a:latin typeface="Arial"/>
                <a:ea typeface="Times New Roman"/>
                <a:cs typeface="Arial"/>
              </a:rPr>
              <a:t>a</a:t>
            </a:r>
            <a:r>
              <a:rPr lang="en-GB" sz="1100" b="1" spc="-5" dirty="0">
                <a:latin typeface="Arial"/>
                <a:ea typeface="Times New Roman"/>
                <a:cs typeface="Arial"/>
              </a:rPr>
              <a:t>g</a:t>
            </a:r>
            <a:r>
              <a:rPr lang="en-GB" sz="1100" b="1" spc="-15" dirty="0">
                <a:latin typeface="Arial"/>
                <a:ea typeface="Times New Roman"/>
                <a:cs typeface="Arial"/>
              </a:rPr>
              <a:t>e</a:t>
            </a:r>
            <a:r>
              <a:rPr lang="en-GB" sz="1100" b="1" dirty="0">
                <a:latin typeface="Arial"/>
                <a:ea typeface="Times New Roman"/>
                <a:cs typeface="Arial"/>
              </a:rPr>
              <a:t>rs,</a:t>
            </a:r>
            <a:r>
              <a:rPr lang="en-GB" sz="1100" b="1" spc="-5" dirty="0">
                <a:latin typeface="Arial"/>
                <a:ea typeface="Times New Roman"/>
                <a:cs typeface="Arial"/>
              </a:rPr>
              <a:t> </a:t>
            </a:r>
            <a:r>
              <a:rPr lang="en-GB" sz="1100" b="1" spc="-15" dirty="0">
                <a:latin typeface="Arial"/>
                <a:ea typeface="Times New Roman"/>
                <a:cs typeface="Arial"/>
              </a:rPr>
              <a:t>a</a:t>
            </a:r>
            <a:r>
              <a:rPr lang="en-GB" sz="1100" b="1" spc="-5" dirty="0">
                <a:latin typeface="Arial"/>
                <a:ea typeface="Times New Roman"/>
                <a:cs typeface="Arial"/>
              </a:rPr>
              <a:t>nd</a:t>
            </a:r>
            <a:endParaRPr lang="en-GB" sz="1100" dirty="0">
              <a:latin typeface="Arial"/>
              <a:ea typeface="Times New Roman"/>
              <a:cs typeface="Arial"/>
            </a:endParaRPr>
          </a:p>
          <a:p>
            <a:pPr marL="742950" lvl="1" indent="-285750" eaLnBrk="0" hangingPunct="0">
              <a:buSzPts val="1100"/>
              <a:buFont typeface="+mj-lt"/>
              <a:buAutoNum type="romanLcParenBoth"/>
              <a:tabLst>
                <a:tab pos="790575" algn="l"/>
              </a:tabLst>
            </a:pPr>
            <a:r>
              <a:rPr lang="en-GB" sz="1100" b="1" dirty="0">
                <a:latin typeface="Arial"/>
                <a:ea typeface="Times New Roman"/>
                <a:cs typeface="Arial"/>
              </a:rPr>
              <a:t>t</a:t>
            </a:r>
            <a:r>
              <a:rPr lang="en-GB" sz="1100" b="1" spc="-5" dirty="0">
                <a:latin typeface="Arial"/>
                <a:ea typeface="Times New Roman"/>
                <a:cs typeface="Arial"/>
              </a:rPr>
              <a:t>h</a:t>
            </a:r>
            <a:r>
              <a:rPr lang="en-GB" sz="1100" b="1" dirty="0">
                <a:latin typeface="Arial"/>
                <a:ea typeface="Times New Roman"/>
                <a:cs typeface="Arial"/>
              </a:rPr>
              <a:t>e r</a:t>
            </a:r>
            <a:r>
              <a:rPr lang="en-GB" sz="1100" b="1" spc="-5" dirty="0">
                <a:latin typeface="Arial"/>
                <a:ea typeface="Times New Roman"/>
                <a:cs typeface="Arial"/>
              </a:rPr>
              <a:t>e</a:t>
            </a:r>
            <a:r>
              <a:rPr lang="en-GB" sz="1100" b="1" dirty="0">
                <a:latin typeface="Arial"/>
                <a:ea typeface="Times New Roman"/>
                <a:cs typeface="Arial"/>
              </a:rPr>
              <a:t>m</a:t>
            </a:r>
            <a:r>
              <a:rPr lang="en-GB" sz="1100" b="1" spc="-5" dirty="0">
                <a:latin typeface="Arial"/>
                <a:ea typeface="Times New Roman"/>
                <a:cs typeface="Arial"/>
              </a:rPr>
              <a:t>un</a:t>
            </a:r>
            <a:r>
              <a:rPr lang="en-GB" sz="1100" b="1" spc="-30" dirty="0">
                <a:latin typeface="Arial"/>
                <a:ea typeface="Times New Roman"/>
                <a:cs typeface="Arial"/>
              </a:rPr>
              <a:t>e</a:t>
            </a:r>
            <a:r>
              <a:rPr lang="en-GB" sz="1100" b="1" dirty="0">
                <a:latin typeface="Arial"/>
                <a:ea typeface="Times New Roman"/>
                <a:cs typeface="Arial"/>
              </a:rPr>
              <a:t>r</a:t>
            </a:r>
            <a:r>
              <a:rPr lang="en-GB" sz="1100" b="1" spc="-5" dirty="0">
                <a:latin typeface="Arial"/>
                <a:ea typeface="Times New Roman"/>
                <a:cs typeface="Arial"/>
              </a:rPr>
              <a:t>at</a:t>
            </a:r>
            <a:r>
              <a:rPr lang="en-GB" sz="1100" b="1" spc="5" dirty="0">
                <a:latin typeface="Arial"/>
                <a:ea typeface="Times New Roman"/>
                <a:cs typeface="Arial"/>
              </a:rPr>
              <a:t>i</a:t>
            </a:r>
            <a:r>
              <a:rPr lang="en-GB" sz="1100" b="1" spc="-5" dirty="0">
                <a:latin typeface="Arial"/>
                <a:ea typeface="Times New Roman"/>
                <a:cs typeface="Arial"/>
              </a:rPr>
              <a:t>o</a:t>
            </a:r>
            <a:r>
              <a:rPr lang="en-GB" sz="1100" b="1" dirty="0">
                <a:latin typeface="Arial"/>
                <a:ea typeface="Times New Roman"/>
                <a:cs typeface="Arial"/>
              </a:rPr>
              <a:t>n </a:t>
            </a:r>
            <a:r>
              <a:rPr lang="en-GB" sz="1100" b="1" spc="-30" dirty="0">
                <a:latin typeface="Arial"/>
                <a:ea typeface="Times New Roman"/>
                <a:cs typeface="Arial"/>
              </a:rPr>
              <a:t>o</a:t>
            </a:r>
            <a:r>
              <a:rPr lang="en-GB" sz="1100" b="1" dirty="0">
                <a:latin typeface="Arial"/>
                <a:ea typeface="Times New Roman"/>
                <a:cs typeface="Arial"/>
              </a:rPr>
              <a:t>f</a:t>
            </a:r>
            <a:r>
              <a:rPr lang="en-GB" sz="1100" b="1" spc="-5" dirty="0">
                <a:latin typeface="Arial"/>
                <a:ea typeface="Times New Roman"/>
                <a:cs typeface="Arial"/>
              </a:rPr>
              <a:t> </a:t>
            </a:r>
            <a:r>
              <a:rPr lang="en-GB" sz="1100" b="1" spc="5" dirty="0">
                <a:latin typeface="Arial"/>
                <a:ea typeface="Times New Roman"/>
                <a:cs typeface="Arial"/>
              </a:rPr>
              <a:t>i</a:t>
            </a:r>
            <a:r>
              <a:rPr lang="en-GB" sz="1100" b="1" dirty="0">
                <a:latin typeface="Arial"/>
                <a:ea typeface="Times New Roman"/>
                <a:cs typeface="Arial"/>
              </a:rPr>
              <a:t>ts</a:t>
            </a:r>
            <a:r>
              <a:rPr lang="en-GB" sz="1100" b="1" spc="-20" dirty="0">
                <a:latin typeface="Arial"/>
                <a:ea typeface="Times New Roman"/>
                <a:cs typeface="Arial"/>
              </a:rPr>
              <a:t> </a:t>
            </a:r>
            <a:r>
              <a:rPr lang="en-GB" sz="1100" b="1" spc="-15" dirty="0">
                <a:latin typeface="Arial"/>
                <a:ea typeface="Times New Roman"/>
                <a:cs typeface="Arial"/>
              </a:rPr>
              <a:t>e</a:t>
            </a:r>
            <a:r>
              <a:rPr lang="en-GB" sz="1100" b="1" dirty="0">
                <a:latin typeface="Arial"/>
                <a:ea typeface="Times New Roman"/>
                <a:cs typeface="Arial"/>
              </a:rPr>
              <a:t>m</a:t>
            </a:r>
            <a:r>
              <a:rPr lang="en-GB" sz="1100" b="1" spc="-5" dirty="0">
                <a:latin typeface="Arial"/>
                <a:ea typeface="Times New Roman"/>
                <a:cs typeface="Arial"/>
              </a:rPr>
              <a:t>p</a:t>
            </a:r>
            <a:r>
              <a:rPr lang="en-GB" sz="1100" b="1" spc="5" dirty="0">
                <a:latin typeface="Arial"/>
                <a:ea typeface="Times New Roman"/>
                <a:cs typeface="Arial"/>
              </a:rPr>
              <a:t>l</a:t>
            </a:r>
            <a:r>
              <a:rPr lang="en-GB" sz="1100" b="1" spc="-5" dirty="0">
                <a:latin typeface="Arial"/>
                <a:ea typeface="Times New Roman"/>
                <a:cs typeface="Arial"/>
              </a:rPr>
              <a:t>o</a:t>
            </a:r>
            <a:r>
              <a:rPr lang="en-GB" sz="1100" b="1" spc="-50" dirty="0">
                <a:latin typeface="Arial"/>
                <a:ea typeface="Times New Roman"/>
                <a:cs typeface="Arial"/>
              </a:rPr>
              <a:t>y</a:t>
            </a:r>
            <a:r>
              <a:rPr lang="en-GB" sz="1100" b="1" spc="-5" dirty="0">
                <a:latin typeface="Arial"/>
                <a:ea typeface="Times New Roman"/>
                <a:cs typeface="Arial"/>
              </a:rPr>
              <a:t>ee</a:t>
            </a:r>
            <a:r>
              <a:rPr lang="en-GB" sz="1100" b="1" dirty="0">
                <a:latin typeface="Arial"/>
                <a:ea typeface="Times New Roman"/>
                <a:cs typeface="Arial"/>
              </a:rPr>
              <a:t>s</a:t>
            </a:r>
            <a:r>
              <a:rPr lang="en-GB" sz="1100" b="1" spc="-10" dirty="0">
                <a:latin typeface="Arial"/>
                <a:ea typeface="Times New Roman"/>
                <a:cs typeface="Arial"/>
              </a:rPr>
              <a:t> </a:t>
            </a:r>
            <a:r>
              <a:rPr lang="en-GB" sz="1100" b="1" spc="50" dirty="0">
                <a:latin typeface="Arial"/>
                <a:ea typeface="Times New Roman"/>
                <a:cs typeface="Arial"/>
              </a:rPr>
              <a:t>w</a:t>
            </a:r>
            <a:r>
              <a:rPr lang="en-GB" sz="1100" b="1" spc="-5" dirty="0">
                <a:latin typeface="Arial"/>
                <a:ea typeface="Times New Roman"/>
                <a:cs typeface="Arial"/>
              </a:rPr>
              <a:t>h</a:t>
            </a:r>
            <a:r>
              <a:rPr lang="en-GB" sz="1100" b="1" dirty="0">
                <a:latin typeface="Arial"/>
                <a:ea typeface="Times New Roman"/>
                <a:cs typeface="Arial"/>
              </a:rPr>
              <a:t>o</a:t>
            </a:r>
            <a:r>
              <a:rPr lang="en-GB" sz="1100" b="1" spc="-10" dirty="0">
                <a:latin typeface="Arial"/>
                <a:ea typeface="Times New Roman"/>
                <a:cs typeface="Arial"/>
              </a:rPr>
              <a:t> </a:t>
            </a:r>
            <a:r>
              <a:rPr lang="en-GB" sz="1100" b="1" spc="-5" dirty="0">
                <a:latin typeface="Arial"/>
                <a:ea typeface="Times New Roman"/>
                <a:cs typeface="Arial"/>
              </a:rPr>
              <a:t>a</a:t>
            </a:r>
            <a:r>
              <a:rPr lang="en-GB" sz="1100" b="1" dirty="0">
                <a:latin typeface="Arial"/>
                <a:ea typeface="Times New Roman"/>
                <a:cs typeface="Arial"/>
              </a:rPr>
              <a:t>re</a:t>
            </a:r>
            <a:r>
              <a:rPr lang="en-GB" sz="1100" b="1" spc="-10" dirty="0">
                <a:latin typeface="Arial"/>
                <a:ea typeface="Times New Roman"/>
                <a:cs typeface="Arial"/>
              </a:rPr>
              <a:t> </a:t>
            </a:r>
            <a:r>
              <a:rPr lang="en-GB" sz="1100" b="1" dirty="0">
                <a:latin typeface="Arial"/>
                <a:ea typeface="Times New Roman"/>
                <a:cs typeface="Arial"/>
              </a:rPr>
              <a:t>n</a:t>
            </a:r>
            <a:r>
              <a:rPr lang="en-GB" sz="1100" b="1" spc="-10" dirty="0">
                <a:latin typeface="Arial"/>
                <a:ea typeface="Times New Roman"/>
                <a:cs typeface="Arial"/>
              </a:rPr>
              <a:t>o</a:t>
            </a:r>
            <a:r>
              <a:rPr lang="en-GB" sz="1100" b="1" dirty="0">
                <a:latin typeface="Arial"/>
                <a:ea typeface="Times New Roman"/>
                <a:cs typeface="Arial"/>
              </a:rPr>
              <a:t>t</a:t>
            </a:r>
            <a:r>
              <a:rPr lang="en-GB" sz="1100" b="1" spc="-5" dirty="0">
                <a:latin typeface="Arial"/>
                <a:ea typeface="Times New Roman"/>
                <a:cs typeface="Arial"/>
              </a:rPr>
              <a:t> Sen</a:t>
            </a:r>
            <a:r>
              <a:rPr lang="en-GB" sz="1100" b="1" spc="5" dirty="0">
                <a:latin typeface="Arial"/>
                <a:ea typeface="Times New Roman"/>
                <a:cs typeface="Arial"/>
              </a:rPr>
              <a:t>i</a:t>
            </a:r>
            <a:r>
              <a:rPr lang="en-GB" sz="1100" b="1" dirty="0">
                <a:latin typeface="Arial"/>
                <a:ea typeface="Times New Roman"/>
                <a:cs typeface="Arial"/>
              </a:rPr>
              <a:t>or</a:t>
            </a:r>
            <a:r>
              <a:rPr lang="en-GB" sz="1100" b="1" spc="-10" dirty="0">
                <a:latin typeface="Arial"/>
                <a:ea typeface="Times New Roman"/>
                <a:cs typeface="Arial"/>
              </a:rPr>
              <a:t> </a:t>
            </a:r>
            <a:r>
              <a:rPr lang="en-GB" sz="1100" b="1" dirty="0">
                <a:latin typeface="Arial"/>
                <a:ea typeface="Times New Roman"/>
                <a:cs typeface="Arial"/>
              </a:rPr>
              <a:t>M</a:t>
            </a:r>
            <a:r>
              <a:rPr lang="en-GB" sz="1100" b="1" spc="-5" dirty="0">
                <a:latin typeface="Arial"/>
                <a:ea typeface="Times New Roman"/>
                <a:cs typeface="Arial"/>
              </a:rPr>
              <a:t>anag</a:t>
            </a:r>
            <a:r>
              <a:rPr lang="en-GB" sz="1100" b="1" spc="-15" dirty="0">
                <a:latin typeface="Arial"/>
                <a:ea typeface="Times New Roman"/>
                <a:cs typeface="Arial"/>
              </a:rPr>
              <a:t>e</a:t>
            </a:r>
            <a:r>
              <a:rPr lang="en-GB" sz="1100" b="1" dirty="0">
                <a:latin typeface="Arial"/>
                <a:ea typeface="Times New Roman"/>
                <a:cs typeface="Arial"/>
              </a:rPr>
              <a:t>r</a:t>
            </a:r>
            <a:r>
              <a:rPr lang="en-GB" sz="1100" b="1" spc="-15" dirty="0">
                <a:latin typeface="Arial"/>
                <a:ea typeface="Times New Roman"/>
                <a:cs typeface="Arial"/>
              </a:rPr>
              <a:t>s</a:t>
            </a:r>
            <a:endParaRPr lang="en-GB" sz="1100" dirty="0">
              <a:latin typeface="Arial"/>
              <a:ea typeface="Times New Roman"/>
              <a:cs typeface="Arial"/>
            </a:endParaRPr>
          </a:p>
          <a:p>
            <a:pPr eaLnBrk="0" hangingPunct="0">
              <a:tabLst>
                <a:tab pos="790575" algn="l"/>
              </a:tabLst>
            </a:pPr>
            <a:r>
              <a:rPr lang="en-GB" sz="1100" dirty="0">
                <a:latin typeface="Arial"/>
                <a:ea typeface="Times New Roman"/>
                <a:cs typeface="Arial"/>
              </a:rPr>
              <a:t> </a:t>
            </a:r>
            <a:endParaRPr lang="en-GB" sz="1100" dirty="0">
              <a:latin typeface="Arial"/>
              <a:ea typeface="Times New Roman"/>
              <a:cs typeface="Times New Roman"/>
            </a:endParaRPr>
          </a:p>
          <a:p>
            <a:pPr marR="121285" algn="just" eaLnBrk="0" hangingPunct="0">
              <a:spcAft>
                <a:spcPts val="0"/>
              </a:spcAft>
            </a:pPr>
            <a:r>
              <a:rPr lang="en-GB" sz="1100" spc="20" dirty="0">
                <a:latin typeface="Arial"/>
                <a:ea typeface="Times New Roman"/>
                <a:cs typeface="Arial"/>
              </a:rPr>
              <a:t>T</a:t>
            </a:r>
            <a:r>
              <a:rPr lang="en-GB" sz="1100" spc="-5" dirty="0">
                <a:latin typeface="Arial"/>
                <a:ea typeface="Times New Roman"/>
                <a:cs typeface="Arial"/>
              </a:rPr>
              <a:t>h</a:t>
            </a:r>
            <a:r>
              <a:rPr lang="en-GB" sz="1100" dirty="0">
                <a:latin typeface="Arial"/>
                <a:ea typeface="Times New Roman"/>
                <a:cs typeface="Arial"/>
              </a:rPr>
              <a:t>e</a:t>
            </a:r>
            <a:r>
              <a:rPr lang="en-GB" sz="1100" spc="55" dirty="0">
                <a:latin typeface="Arial"/>
                <a:ea typeface="Times New Roman"/>
                <a:cs typeface="Arial"/>
              </a:rPr>
              <a:t> </a:t>
            </a:r>
            <a:r>
              <a:rPr lang="en-GB" sz="1100" spc="-5" dirty="0">
                <a:latin typeface="Arial"/>
                <a:ea typeface="Times New Roman"/>
                <a:cs typeface="Arial"/>
              </a:rPr>
              <a:t>Counci</a:t>
            </a:r>
            <a:r>
              <a:rPr lang="en-GB" sz="1100" dirty="0">
                <a:latin typeface="Arial"/>
                <a:ea typeface="Times New Roman"/>
                <a:cs typeface="Arial"/>
              </a:rPr>
              <a:t>l</a:t>
            </a:r>
            <a:r>
              <a:rPr lang="en-GB" sz="1100" spc="65" dirty="0">
                <a:latin typeface="Arial"/>
                <a:ea typeface="Times New Roman"/>
                <a:cs typeface="Arial"/>
              </a:rPr>
              <a:t> </a:t>
            </a:r>
            <a:r>
              <a:rPr lang="en-GB" sz="1100" spc="-5" dirty="0">
                <a:latin typeface="Arial"/>
                <a:ea typeface="Times New Roman"/>
                <a:cs typeface="Arial"/>
              </a:rPr>
              <a:t>ha</a:t>
            </a:r>
            <a:r>
              <a:rPr lang="en-GB" sz="1100" dirty="0">
                <a:latin typeface="Arial"/>
                <a:ea typeface="Times New Roman"/>
                <a:cs typeface="Arial"/>
              </a:rPr>
              <a:t>s</a:t>
            </a:r>
            <a:r>
              <a:rPr lang="en-GB" sz="1100" spc="70" dirty="0">
                <a:latin typeface="Arial"/>
                <a:ea typeface="Times New Roman"/>
                <a:cs typeface="Arial"/>
              </a:rPr>
              <a:t> </a:t>
            </a:r>
            <a:r>
              <a:rPr lang="en-GB" sz="1100" spc="-5" dirty="0">
                <a:latin typeface="Arial"/>
                <a:ea typeface="Times New Roman"/>
                <a:cs typeface="Arial"/>
              </a:rPr>
              <a:t>n</a:t>
            </a:r>
            <a:r>
              <a:rPr lang="en-GB" sz="1100" dirty="0">
                <a:latin typeface="Arial"/>
                <a:ea typeface="Times New Roman"/>
                <a:cs typeface="Arial"/>
              </a:rPr>
              <a:t>o</a:t>
            </a:r>
            <a:r>
              <a:rPr lang="en-GB" sz="1100" spc="45" dirty="0">
                <a:latin typeface="Arial"/>
                <a:ea typeface="Times New Roman"/>
                <a:cs typeface="Arial"/>
              </a:rPr>
              <a:t> </a:t>
            </a:r>
            <a:r>
              <a:rPr lang="en-GB" sz="1100" spc="15" dirty="0">
                <a:latin typeface="Arial"/>
                <a:ea typeface="Times New Roman"/>
                <a:cs typeface="Arial"/>
              </a:rPr>
              <a:t>f</a:t>
            </a:r>
            <a:r>
              <a:rPr lang="en-GB" sz="1100" spc="-15" dirty="0">
                <a:latin typeface="Arial"/>
                <a:ea typeface="Times New Roman"/>
                <a:cs typeface="Arial"/>
              </a:rPr>
              <a:t>o</a:t>
            </a:r>
            <a:r>
              <a:rPr lang="en-GB" sz="1100" spc="-10" dirty="0">
                <a:latin typeface="Arial"/>
                <a:ea typeface="Times New Roman"/>
                <a:cs typeface="Arial"/>
              </a:rPr>
              <a:t>r</a:t>
            </a:r>
            <a:r>
              <a:rPr lang="en-GB" sz="1100" spc="5" dirty="0">
                <a:latin typeface="Arial"/>
                <a:ea typeface="Times New Roman"/>
                <a:cs typeface="Arial"/>
              </a:rPr>
              <a:t>m</a:t>
            </a:r>
            <a:r>
              <a:rPr lang="en-GB" sz="1100" spc="-5" dirty="0">
                <a:latin typeface="Arial"/>
                <a:ea typeface="Times New Roman"/>
                <a:cs typeface="Arial"/>
              </a:rPr>
              <a:t>a</a:t>
            </a:r>
            <a:r>
              <a:rPr lang="en-GB" sz="1100" dirty="0">
                <a:latin typeface="Arial"/>
                <a:ea typeface="Times New Roman"/>
                <a:cs typeface="Arial"/>
              </a:rPr>
              <a:t>l</a:t>
            </a:r>
            <a:r>
              <a:rPr lang="en-GB" sz="1100" spc="65" dirty="0">
                <a:latin typeface="Arial"/>
                <a:ea typeface="Times New Roman"/>
                <a:cs typeface="Arial"/>
              </a:rPr>
              <a:t> </a:t>
            </a:r>
            <a:r>
              <a:rPr lang="en-GB" sz="1100" spc="-5" dirty="0">
                <a:latin typeface="Arial"/>
                <a:ea typeface="Times New Roman"/>
                <a:cs typeface="Arial"/>
              </a:rPr>
              <a:t>poli</a:t>
            </a:r>
            <a:r>
              <a:rPr lang="en-GB" sz="1100" dirty="0">
                <a:latin typeface="Arial"/>
                <a:ea typeface="Times New Roman"/>
                <a:cs typeface="Arial"/>
              </a:rPr>
              <a:t>cy</a:t>
            </a:r>
            <a:r>
              <a:rPr lang="en-GB" sz="1100" spc="45" dirty="0">
                <a:latin typeface="Arial"/>
                <a:ea typeface="Times New Roman"/>
                <a:cs typeface="Arial"/>
              </a:rPr>
              <a:t> </a:t>
            </a:r>
            <a:r>
              <a:rPr lang="en-GB" sz="1100" dirty="0">
                <a:latin typeface="Arial"/>
                <a:ea typeface="Times New Roman"/>
                <a:cs typeface="Arial"/>
              </a:rPr>
              <a:t>on</a:t>
            </a:r>
            <a:r>
              <a:rPr lang="en-GB" sz="1100" spc="65" dirty="0">
                <a:latin typeface="Arial"/>
                <a:ea typeface="Times New Roman"/>
                <a:cs typeface="Arial"/>
              </a:rPr>
              <a:t> </a:t>
            </a:r>
            <a:r>
              <a:rPr lang="en-GB" sz="1100" spc="5" dirty="0">
                <a:latin typeface="Arial"/>
                <a:ea typeface="Times New Roman"/>
                <a:cs typeface="Arial"/>
              </a:rPr>
              <a:t>t</a:t>
            </a:r>
            <a:r>
              <a:rPr lang="en-GB" sz="1100" spc="-5" dirty="0">
                <a:latin typeface="Arial"/>
                <a:ea typeface="Times New Roman"/>
                <a:cs typeface="Arial"/>
              </a:rPr>
              <a:t>h</a:t>
            </a:r>
            <a:r>
              <a:rPr lang="en-GB" sz="1100" dirty="0">
                <a:latin typeface="Arial"/>
                <a:ea typeface="Times New Roman"/>
                <a:cs typeface="Arial"/>
              </a:rPr>
              <a:t>e</a:t>
            </a:r>
            <a:r>
              <a:rPr lang="en-GB" sz="1100" spc="70" dirty="0">
                <a:latin typeface="Arial"/>
                <a:ea typeface="Times New Roman"/>
                <a:cs typeface="Arial"/>
              </a:rPr>
              <a:t> </a:t>
            </a:r>
            <a:r>
              <a:rPr lang="en-GB" sz="1100" dirty="0">
                <a:latin typeface="Arial"/>
                <a:ea typeface="Times New Roman"/>
                <a:cs typeface="Arial"/>
              </a:rPr>
              <a:t>r</a:t>
            </a:r>
            <a:r>
              <a:rPr lang="en-GB" sz="1100" spc="-5" dirty="0">
                <a:latin typeface="Arial"/>
                <a:ea typeface="Times New Roman"/>
                <a:cs typeface="Arial"/>
              </a:rPr>
              <a:t>el</a:t>
            </a:r>
            <a:r>
              <a:rPr lang="en-GB" sz="1100" spc="-15" dirty="0">
                <a:latin typeface="Arial"/>
                <a:ea typeface="Times New Roman"/>
                <a:cs typeface="Arial"/>
              </a:rPr>
              <a:t>a</a:t>
            </a:r>
            <a:r>
              <a:rPr lang="en-GB" sz="1100" spc="5" dirty="0">
                <a:latin typeface="Arial"/>
                <a:ea typeface="Times New Roman"/>
                <a:cs typeface="Arial"/>
              </a:rPr>
              <a:t>t</a:t>
            </a:r>
            <a:r>
              <a:rPr lang="en-GB" sz="1100" spc="-5" dirty="0">
                <a:latin typeface="Arial"/>
                <a:ea typeface="Times New Roman"/>
                <a:cs typeface="Arial"/>
              </a:rPr>
              <a:t>i</a:t>
            </a:r>
            <a:r>
              <a:rPr lang="en-GB" sz="1100" spc="-15" dirty="0">
                <a:latin typeface="Arial"/>
                <a:ea typeface="Times New Roman"/>
                <a:cs typeface="Arial"/>
              </a:rPr>
              <a:t>o</a:t>
            </a:r>
            <a:r>
              <a:rPr lang="en-GB" sz="1100" dirty="0">
                <a:latin typeface="Arial"/>
                <a:ea typeface="Times New Roman"/>
                <a:cs typeface="Arial"/>
              </a:rPr>
              <a:t>ns</a:t>
            </a:r>
            <a:r>
              <a:rPr lang="en-GB" sz="1100" spc="-5" dirty="0">
                <a:latin typeface="Arial"/>
                <a:ea typeface="Times New Roman"/>
                <a:cs typeface="Arial"/>
              </a:rPr>
              <a:t>hi</a:t>
            </a:r>
            <a:r>
              <a:rPr lang="en-GB" sz="1100" dirty="0">
                <a:latin typeface="Arial"/>
                <a:ea typeface="Times New Roman"/>
                <a:cs typeface="Arial"/>
              </a:rPr>
              <a:t>p</a:t>
            </a:r>
            <a:r>
              <a:rPr lang="en-GB" sz="1100" spc="70" dirty="0">
                <a:latin typeface="Arial"/>
                <a:ea typeface="Times New Roman"/>
                <a:cs typeface="Arial"/>
              </a:rPr>
              <a:t> </a:t>
            </a:r>
            <a:r>
              <a:rPr lang="en-GB" sz="1100" spc="-5" dirty="0">
                <a:latin typeface="Arial"/>
                <a:ea typeface="Times New Roman"/>
                <a:cs typeface="Arial"/>
              </a:rPr>
              <a:t>be</a:t>
            </a:r>
            <a:r>
              <a:rPr lang="en-GB" sz="1100" spc="5" dirty="0">
                <a:latin typeface="Arial"/>
                <a:ea typeface="Times New Roman"/>
                <a:cs typeface="Arial"/>
              </a:rPr>
              <a:t>t</a:t>
            </a:r>
            <a:r>
              <a:rPr lang="en-GB" sz="1100" spc="-30" dirty="0">
                <a:latin typeface="Arial"/>
                <a:ea typeface="Times New Roman"/>
                <a:cs typeface="Arial"/>
              </a:rPr>
              <a:t>w</a:t>
            </a:r>
            <a:r>
              <a:rPr lang="en-GB" sz="1100" spc="-5" dirty="0">
                <a:latin typeface="Arial"/>
                <a:ea typeface="Times New Roman"/>
                <a:cs typeface="Arial"/>
              </a:rPr>
              <a:t>ee</a:t>
            </a:r>
            <a:r>
              <a:rPr lang="en-GB" sz="1100" dirty="0">
                <a:latin typeface="Arial"/>
                <a:ea typeface="Times New Roman"/>
                <a:cs typeface="Arial"/>
              </a:rPr>
              <a:t>n</a:t>
            </a:r>
            <a:r>
              <a:rPr lang="en-GB" sz="1100" spc="70" dirty="0">
                <a:latin typeface="Arial"/>
                <a:ea typeface="Times New Roman"/>
                <a:cs typeface="Arial"/>
              </a:rPr>
              <a:t> </a:t>
            </a:r>
            <a:r>
              <a:rPr lang="en-GB" sz="1100" spc="5" dirty="0">
                <a:latin typeface="Arial"/>
                <a:ea typeface="Times New Roman"/>
                <a:cs typeface="Arial"/>
              </a:rPr>
              <a:t>t</a:t>
            </a:r>
            <a:r>
              <a:rPr lang="en-GB" sz="1100" spc="-5" dirty="0">
                <a:latin typeface="Arial"/>
                <a:ea typeface="Times New Roman"/>
                <a:cs typeface="Arial"/>
              </a:rPr>
              <a:t>h</a:t>
            </a:r>
            <a:r>
              <a:rPr lang="en-GB" sz="1100" dirty="0">
                <a:latin typeface="Arial"/>
                <a:ea typeface="Times New Roman"/>
                <a:cs typeface="Arial"/>
              </a:rPr>
              <a:t>e</a:t>
            </a:r>
            <a:r>
              <a:rPr lang="en-GB" sz="1100" spc="70" dirty="0">
                <a:latin typeface="Arial"/>
                <a:ea typeface="Times New Roman"/>
                <a:cs typeface="Arial"/>
              </a:rPr>
              <a:t> </a:t>
            </a:r>
            <a:r>
              <a:rPr lang="en-GB" sz="1100" spc="-10" dirty="0">
                <a:latin typeface="Arial"/>
                <a:ea typeface="Times New Roman"/>
                <a:cs typeface="Arial"/>
              </a:rPr>
              <a:t>r</a:t>
            </a:r>
            <a:r>
              <a:rPr lang="en-GB" sz="1100" spc="-5" dirty="0">
                <a:latin typeface="Arial"/>
                <a:ea typeface="Times New Roman"/>
                <a:cs typeface="Arial"/>
              </a:rPr>
              <a:t>e</a:t>
            </a:r>
            <a:r>
              <a:rPr lang="en-GB" sz="1100" spc="5" dirty="0">
                <a:latin typeface="Arial"/>
                <a:ea typeface="Times New Roman"/>
                <a:cs typeface="Arial"/>
              </a:rPr>
              <a:t>m</a:t>
            </a:r>
            <a:r>
              <a:rPr lang="en-GB" sz="1100" spc="-15" dirty="0">
                <a:latin typeface="Arial"/>
                <a:ea typeface="Times New Roman"/>
                <a:cs typeface="Arial"/>
              </a:rPr>
              <a:t>u</a:t>
            </a:r>
            <a:r>
              <a:rPr lang="en-GB" sz="1100" spc="-5" dirty="0">
                <a:latin typeface="Arial"/>
                <a:ea typeface="Times New Roman"/>
                <a:cs typeface="Arial"/>
              </a:rPr>
              <a:t>ne</a:t>
            </a:r>
            <a:r>
              <a:rPr lang="en-GB" sz="1100" dirty="0">
                <a:latin typeface="Arial"/>
                <a:ea typeface="Times New Roman"/>
                <a:cs typeface="Arial"/>
              </a:rPr>
              <a:t>r</a:t>
            </a:r>
            <a:r>
              <a:rPr lang="en-GB" sz="1100" spc="-5" dirty="0">
                <a:latin typeface="Arial"/>
                <a:ea typeface="Times New Roman"/>
                <a:cs typeface="Arial"/>
              </a:rPr>
              <a:t>a</a:t>
            </a:r>
            <a:r>
              <a:rPr lang="en-GB" sz="1100" spc="5" dirty="0">
                <a:latin typeface="Arial"/>
                <a:ea typeface="Times New Roman"/>
                <a:cs typeface="Arial"/>
              </a:rPr>
              <a:t>t</a:t>
            </a:r>
            <a:r>
              <a:rPr lang="en-GB" sz="1100" spc="-10" dirty="0">
                <a:latin typeface="Arial"/>
                <a:ea typeface="Times New Roman"/>
                <a:cs typeface="Arial"/>
              </a:rPr>
              <a:t>i</a:t>
            </a:r>
            <a:r>
              <a:rPr lang="en-GB" sz="1100" spc="-5" dirty="0">
                <a:latin typeface="Arial"/>
                <a:ea typeface="Times New Roman"/>
                <a:cs typeface="Arial"/>
              </a:rPr>
              <a:t>o</a:t>
            </a:r>
            <a:r>
              <a:rPr lang="en-GB" sz="1100" dirty="0">
                <a:latin typeface="Arial"/>
                <a:ea typeface="Times New Roman"/>
                <a:cs typeface="Arial"/>
              </a:rPr>
              <a:t>n</a:t>
            </a:r>
            <a:r>
              <a:rPr lang="en-GB" sz="1100" spc="70" dirty="0">
                <a:latin typeface="Arial"/>
                <a:ea typeface="Times New Roman"/>
                <a:cs typeface="Arial"/>
              </a:rPr>
              <a:t> </a:t>
            </a:r>
            <a:r>
              <a:rPr lang="en-GB" sz="1100" spc="-30" dirty="0">
                <a:latin typeface="Arial"/>
                <a:ea typeface="Times New Roman"/>
                <a:cs typeface="Arial"/>
              </a:rPr>
              <a:t>o</a:t>
            </a:r>
            <a:r>
              <a:rPr lang="en-GB" sz="1100" dirty="0">
                <a:latin typeface="Arial"/>
                <a:ea typeface="Times New Roman"/>
                <a:cs typeface="Arial"/>
              </a:rPr>
              <a:t>f</a:t>
            </a:r>
            <a:r>
              <a:rPr lang="en-GB" sz="1100" spc="75" dirty="0">
                <a:latin typeface="Arial"/>
                <a:ea typeface="Times New Roman"/>
                <a:cs typeface="Arial"/>
              </a:rPr>
              <a:t> </a:t>
            </a:r>
            <a:r>
              <a:rPr lang="en-GB" sz="1100" spc="-5" dirty="0">
                <a:latin typeface="Arial"/>
                <a:ea typeface="Times New Roman"/>
                <a:cs typeface="Arial"/>
              </a:rPr>
              <a:t>Seni</a:t>
            </a:r>
            <a:r>
              <a:rPr lang="en-GB" sz="1100" spc="-15" dirty="0">
                <a:latin typeface="Arial"/>
                <a:ea typeface="Times New Roman"/>
                <a:cs typeface="Arial"/>
              </a:rPr>
              <a:t>o</a:t>
            </a:r>
            <a:r>
              <a:rPr lang="en-GB" sz="1100" dirty="0">
                <a:latin typeface="Arial"/>
                <a:ea typeface="Times New Roman"/>
                <a:cs typeface="Arial"/>
              </a:rPr>
              <a:t>r </a:t>
            </a:r>
            <a:r>
              <a:rPr lang="en-GB" sz="1100" spc="-30" dirty="0">
                <a:latin typeface="Arial"/>
                <a:ea typeface="Times New Roman"/>
                <a:cs typeface="Arial"/>
              </a:rPr>
              <a:t>M</a:t>
            </a:r>
            <a:r>
              <a:rPr lang="en-GB" sz="1100" spc="-5" dirty="0">
                <a:latin typeface="Arial"/>
                <a:ea typeface="Times New Roman"/>
                <a:cs typeface="Arial"/>
              </a:rPr>
              <a:t>ana</a:t>
            </a:r>
            <a:r>
              <a:rPr lang="en-GB" sz="1100" spc="20" dirty="0">
                <a:latin typeface="Arial"/>
                <a:ea typeface="Times New Roman"/>
                <a:cs typeface="Arial"/>
              </a:rPr>
              <a:t>g</a:t>
            </a:r>
            <a:r>
              <a:rPr lang="en-GB" sz="1100" spc="-5" dirty="0">
                <a:latin typeface="Arial"/>
                <a:ea typeface="Times New Roman"/>
                <a:cs typeface="Arial"/>
              </a:rPr>
              <a:t>e</a:t>
            </a:r>
            <a:r>
              <a:rPr lang="en-GB" sz="1100" dirty="0">
                <a:latin typeface="Arial"/>
                <a:ea typeface="Times New Roman"/>
                <a:cs typeface="Arial"/>
              </a:rPr>
              <a:t>rs.</a:t>
            </a:r>
            <a:r>
              <a:rPr lang="en-GB" sz="1100" spc="210" dirty="0">
                <a:latin typeface="Arial"/>
                <a:ea typeface="Times New Roman"/>
                <a:cs typeface="Arial"/>
              </a:rPr>
              <a:t> </a:t>
            </a:r>
            <a:r>
              <a:rPr lang="en-GB" sz="1100" spc="20" dirty="0">
                <a:latin typeface="Arial"/>
                <a:ea typeface="Times New Roman"/>
                <a:cs typeface="Arial"/>
              </a:rPr>
              <a:t>T</a:t>
            </a:r>
            <a:r>
              <a:rPr lang="en-GB" sz="1100" spc="-5" dirty="0">
                <a:latin typeface="Arial"/>
                <a:ea typeface="Times New Roman"/>
                <a:cs typeface="Arial"/>
              </a:rPr>
              <a:t>h</a:t>
            </a:r>
            <a:r>
              <a:rPr lang="en-GB" sz="1100" dirty="0">
                <a:latin typeface="Arial"/>
                <a:ea typeface="Times New Roman"/>
                <a:cs typeface="Arial"/>
              </a:rPr>
              <a:t>e</a:t>
            </a:r>
            <a:r>
              <a:rPr lang="en-GB" sz="1100" spc="240" dirty="0">
                <a:latin typeface="Arial"/>
                <a:ea typeface="Times New Roman"/>
                <a:cs typeface="Arial"/>
              </a:rPr>
              <a:t> </a:t>
            </a:r>
            <a:r>
              <a:rPr lang="en-GB" sz="1100" spc="-5" dirty="0">
                <a:latin typeface="Arial"/>
                <a:ea typeface="Times New Roman"/>
                <a:cs typeface="Arial"/>
              </a:rPr>
              <a:t>H</a:t>
            </a:r>
            <a:r>
              <a:rPr lang="en-GB" sz="1100" spc="-15" dirty="0">
                <a:latin typeface="Arial"/>
                <a:ea typeface="Times New Roman"/>
                <a:cs typeface="Arial"/>
              </a:rPr>
              <a:t>u</a:t>
            </a:r>
            <a:r>
              <a:rPr lang="en-GB" sz="1100" spc="5" dirty="0">
                <a:latin typeface="Arial"/>
                <a:ea typeface="Times New Roman"/>
                <a:cs typeface="Arial"/>
              </a:rPr>
              <a:t>tt</a:t>
            </a:r>
            <a:r>
              <a:rPr lang="en-GB" sz="1100" dirty="0">
                <a:latin typeface="Arial"/>
                <a:ea typeface="Times New Roman"/>
                <a:cs typeface="Arial"/>
              </a:rPr>
              <a:t>on</a:t>
            </a:r>
            <a:r>
              <a:rPr lang="en-GB" sz="1100" spc="215" dirty="0">
                <a:latin typeface="Arial"/>
                <a:ea typeface="Times New Roman"/>
                <a:cs typeface="Arial"/>
              </a:rPr>
              <a:t> </a:t>
            </a:r>
            <a:r>
              <a:rPr lang="en-GB" sz="1100" spc="-5" dirty="0">
                <a:latin typeface="Arial"/>
                <a:ea typeface="Times New Roman"/>
                <a:cs typeface="Arial"/>
              </a:rPr>
              <a:t>re</a:t>
            </a:r>
            <a:r>
              <a:rPr lang="en-GB" sz="1100" spc="-25" dirty="0">
                <a:latin typeface="Arial"/>
                <a:ea typeface="Times New Roman"/>
                <a:cs typeface="Arial"/>
              </a:rPr>
              <a:t>v</a:t>
            </a:r>
            <a:r>
              <a:rPr lang="en-GB" sz="1100" spc="-5" dirty="0">
                <a:latin typeface="Arial"/>
                <a:ea typeface="Times New Roman"/>
                <a:cs typeface="Arial"/>
              </a:rPr>
              <a:t>i</a:t>
            </a:r>
            <a:r>
              <a:rPr lang="en-GB" sz="1100" spc="20" dirty="0">
                <a:latin typeface="Arial"/>
                <a:ea typeface="Times New Roman"/>
                <a:cs typeface="Arial"/>
              </a:rPr>
              <a:t>e</a:t>
            </a:r>
            <a:r>
              <a:rPr lang="en-GB" sz="1100" dirty="0">
                <a:latin typeface="Arial"/>
                <a:ea typeface="Times New Roman"/>
                <a:cs typeface="Arial"/>
              </a:rPr>
              <a:t>w</a:t>
            </a:r>
            <a:r>
              <a:rPr lang="en-GB" sz="1100" spc="215" dirty="0">
                <a:latin typeface="Arial"/>
                <a:ea typeface="Times New Roman"/>
                <a:cs typeface="Arial"/>
              </a:rPr>
              <a:t> </a:t>
            </a:r>
            <a:r>
              <a:rPr lang="en-GB" sz="1100" dirty="0">
                <a:latin typeface="Arial"/>
                <a:ea typeface="Times New Roman"/>
                <a:cs typeface="Arial"/>
              </a:rPr>
              <a:t>e</a:t>
            </a:r>
            <a:r>
              <a:rPr lang="en-GB" sz="1100" spc="-5" dirty="0">
                <a:latin typeface="Arial"/>
                <a:ea typeface="Times New Roman"/>
                <a:cs typeface="Arial"/>
              </a:rPr>
              <a:t>n</a:t>
            </a:r>
            <a:r>
              <a:rPr lang="en-GB" sz="1100" spc="5" dirty="0">
                <a:latin typeface="Arial"/>
                <a:ea typeface="Times New Roman"/>
                <a:cs typeface="Arial"/>
              </a:rPr>
              <a:t>t</a:t>
            </a:r>
            <a:r>
              <a:rPr lang="en-GB" sz="1100" spc="-5" dirty="0">
                <a:latin typeface="Arial"/>
                <a:ea typeface="Times New Roman"/>
                <a:cs typeface="Arial"/>
              </a:rPr>
              <a:t>i</a:t>
            </a:r>
            <a:r>
              <a:rPr lang="en-GB" sz="1100" spc="5" dirty="0">
                <a:latin typeface="Arial"/>
                <a:ea typeface="Times New Roman"/>
                <a:cs typeface="Arial"/>
              </a:rPr>
              <a:t>t</a:t>
            </a:r>
            <a:r>
              <a:rPr lang="en-GB" sz="1100" spc="-5" dirty="0">
                <a:latin typeface="Arial"/>
                <a:ea typeface="Times New Roman"/>
                <a:cs typeface="Arial"/>
              </a:rPr>
              <a:t>le</a:t>
            </a:r>
            <a:r>
              <a:rPr lang="en-GB" sz="1100" dirty="0">
                <a:latin typeface="Arial"/>
                <a:ea typeface="Times New Roman"/>
                <a:cs typeface="Arial"/>
              </a:rPr>
              <a:t>d</a:t>
            </a:r>
            <a:r>
              <a:rPr lang="en-GB" sz="1100" spc="240" dirty="0">
                <a:latin typeface="Arial"/>
                <a:ea typeface="Times New Roman"/>
                <a:cs typeface="Arial"/>
              </a:rPr>
              <a:t> </a:t>
            </a:r>
            <a:r>
              <a:rPr lang="en-GB" sz="1100" spc="-5" dirty="0">
                <a:latin typeface="Arial"/>
                <a:ea typeface="Times New Roman"/>
                <a:cs typeface="Arial"/>
              </a:rPr>
              <a:t>Fai</a:t>
            </a:r>
            <a:r>
              <a:rPr lang="en-GB" sz="1100" dirty="0">
                <a:latin typeface="Arial"/>
                <a:ea typeface="Times New Roman"/>
                <a:cs typeface="Arial"/>
              </a:rPr>
              <a:t>r</a:t>
            </a:r>
            <a:r>
              <a:rPr lang="en-GB" sz="1100" spc="260" dirty="0">
                <a:latin typeface="Arial"/>
                <a:ea typeface="Times New Roman"/>
                <a:cs typeface="Arial"/>
              </a:rPr>
              <a:t> </a:t>
            </a:r>
            <a:r>
              <a:rPr lang="en-GB" sz="1100" spc="-5" dirty="0">
                <a:latin typeface="Arial"/>
                <a:ea typeface="Times New Roman"/>
                <a:cs typeface="Arial"/>
              </a:rPr>
              <a:t>Pa</a:t>
            </a:r>
            <a:r>
              <a:rPr lang="en-GB" sz="1100" dirty="0">
                <a:latin typeface="Arial"/>
                <a:ea typeface="Times New Roman"/>
                <a:cs typeface="Arial"/>
              </a:rPr>
              <a:t>y</a:t>
            </a:r>
            <a:r>
              <a:rPr lang="en-GB" sz="1100" spc="250" dirty="0">
                <a:latin typeface="Arial"/>
                <a:ea typeface="Times New Roman"/>
                <a:cs typeface="Arial"/>
              </a:rPr>
              <a:t> </a:t>
            </a:r>
            <a:r>
              <a:rPr lang="en-GB" sz="1100" spc="-5" dirty="0">
                <a:latin typeface="Arial"/>
                <a:ea typeface="Times New Roman"/>
                <a:cs typeface="Arial"/>
              </a:rPr>
              <a:t>i</a:t>
            </a:r>
            <a:r>
              <a:rPr lang="en-GB" sz="1100" dirty="0">
                <a:latin typeface="Arial"/>
                <a:ea typeface="Times New Roman"/>
                <a:cs typeface="Arial"/>
              </a:rPr>
              <a:t>n</a:t>
            </a:r>
            <a:r>
              <a:rPr lang="en-GB" sz="1100" spc="240" dirty="0">
                <a:latin typeface="Arial"/>
                <a:ea typeface="Times New Roman"/>
                <a:cs typeface="Arial"/>
              </a:rPr>
              <a:t> </a:t>
            </a:r>
            <a:r>
              <a:rPr lang="en-GB" sz="1100" spc="5" dirty="0">
                <a:latin typeface="Arial"/>
                <a:ea typeface="Times New Roman"/>
                <a:cs typeface="Arial"/>
              </a:rPr>
              <a:t>t</a:t>
            </a:r>
            <a:r>
              <a:rPr lang="en-GB" sz="1100" spc="-5" dirty="0">
                <a:latin typeface="Arial"/>
                <a:ea typeface="Times New Roman"/>
                <a:cs typeface="Arial"/>
              </a:rPr>
              <a:t>h</a:t>
            </a:r>
            <a:r>
              <a:rPr lang="en-GB" sz="1100" dirty="0">
                <a:latin typeface="Arial"/>
                <a:ea typeface="Times New Roman"/>
                <a:cs typeface="Arial"/>
              </a:rPr>
              <a:t>e</a:t>
            </a:r>
            <a:r>
              <a:rPr lang="en-GB" sz="1100" spc="255" dirty="0">
                <a:latin typeface="Arial"/>
                <a:ea typeface="Times New Roman"/>
                <a:cs typeface="Arial"/>
              </a:rPr>
              <a:t> </a:t>
            </a:r>
            <a:r>
              <a:rPr lang="en-GB" sz="1100" spc="-5" dirty="0">
                <a:latin typeface="Arial"/>
                <a:ea typeface="Times New Roman"/>
                <a:cs typeface="Arial"/>
              </a:rPr>
              <a:t>Publi</a:t>
            </a:r>
            <a:r>
              <a:rPr lang="en-GB" sz="1100" dirty="0">
                <a:latin typeface="Arial"/>
                <a:ea typeface="Times New Roman"/>
                <a:cs typeface="Arial"/>
              </a:rPr>
              <a:t>c</a:t>
            </a:r>
            <a:r>
              <a:rPr lang="en-GB" sz="1100" spc="245" dirty="0">
                <a:latin typeface="Arial"/>
                <a:ea typeface="Times New Roman"/>
                <a:cs typeface="Arial"/>
              </a:rPr>
              <a:t> </a:t>
            </a:r>
            <a:r>
              <a:rPr lang="en-GB" sz="1100" spc="-5" dirty="0">
                <a:latin typeface="Arial"/>
                <a:ea typeface="Times New Roman"/>
                <a:cs typeface="Arial"/>
              </a:rPr>
              <a:t>Se</a:t>
            </a:r>
            <a:r>
              <a:rPr lang="en-GB" sz="1100" dirty="0">
                <a:latin typeface="Arial"/>
                <a:ea typeface="Times New Roman"/>
                <a:cs typeface="Arial"/>
              </a:rPr>
              <a:t>c</a:t>
            </a:r>
            <a:r>
              <a:rPr lang="en-GB" sz="1100" spc="5" dirty="0">
                <a:latin typeface="Arial"/>
                <a:ea typeface="Times New Roman"/>
                <a:cs typeface="Arial"/>
              </a:rPr>
              <a:t>t</a:t>
            </a:r>
            <a:r>
              <a:rPr lang="en-GB" sz="1100" spc="-5" dirty="0">
                <a:latin typeface="Arial"/>
                <a:ea typeface="Times New Roman"/>
                <a:cs typeface="Arial"/>
              </a:rPr>
              <a:t>o</a:t>
            </a:r>
            <a:r>
              <a:rPr lang="en-GB" sz="1100" dirty="0">
                <a:latin typeface="Arial"/>
                <a:ea typeface="Times New Roman"/>
                <a:cs typeface="Arial"/>
              </a:rPr>
              <a:t>r</a:t>
            </a:r>
            <a:r>
              <a:rPr lang="en-GB" sz="1100" spc="245" dirty="0">
                <a:latin typeface="Arial"/>
                <a:ea typeface="Times New Roman"/>
                <a:cs typeface="Arial"/>
              </a:rPr>
              <a:t> </a:t>
            </a:r>
            <a:r>
              <a:rPr lang="en-GB" sz="1100" dirty="0">
                <a:latin typeface="Arial"/>
                <a:ea typeface="Times New Roman"/>
                <a:cs typeface="Arial"/>
              </a:rPr>
              <a:t>co</a:t>
            </a:r>
            <a:r>
              <a:rPr lang="en-GB" sz="1100" spc="-5" dirty="0">
                <a:latin typeface="Arial"/>
                <a:ea typeface="Times New Roman"/>
                <a:cs typeface="Arial"/>
              </a:rPr>
              <a:t>n</a:t>
            </a:r>
            <a:r>
              <a:rPr lang="en-GB" sz="1100" spc="-15" dirty="0">
                <a:latin typeface="Arial"/>
                <a:ea typeface="Times New Roman"/>
                <a:cs typeface="Arial"/>
              </a:rPr>
              <a:t>s</a:t>
            </a:r>
            <a:r>
              <a:rPr lang="en-GB" sz="1100" spc="-5" dirty="0">
                <a:latin typeface="Arial"/>
                <a:ea typeface="Times New Roman"/>
                <a:cs typeface="Arial"/>
              </a:rPr>
              <a:t>ide</a:t>
            </a:r>
            <a:r>
              <a:rPr lang="en-GB" sz="1100" dirty="0">
                <a:latin typeface="Arial"/>
                <a:ea typeface="Times New Roman"/>
                <a:cs typeface="Arial"/>
              </a:rPr>
              <a:t>r</a:t>
            </a:r>
            <a:r>
              <a:rPr lang="en-GB" sz="1100" spc="-5" dirty="0">
                <a:latin typeface="Arial"/>
                <a:ea typeface="Times New Roman"/>
                <a:cs typeface="Arial"/>
              </a:rPr>
              <a:t>e</a:t>
            </a:r>
            <a:r>
              <a:rPr lang="en-GB" sz="1100" dirty="0">
                <a:latin typeface="Arial"/>
                <a:ea typeface="Times New Roman"/>
                <a:cs typeface="Arial"/>
              </a:rPr>
              <a:t>d</a:t>
            </a:r>
            <a:r>
              <a:rPr lang="en-GB" sz="1100" spc="240" dirty="0">
                <a:latin typeface="Arial"/>
                <a:ea typeface="Times New Roman"/>
                <a:cs typeface="Arial"/>
              </a:rPr>
              <a:t> </a:t>
            </a:r>
            <a:r>
              <a:rPr lang="en-GB" sz="1100" spc="5" dirty="0">
                <a:latin typeface="Arial"/>
                <a:ea typeface="Times New Roman"/>
                <a:cs typeface="Arial"/>
              </a:rPr>
              <a:t>t</a:t>
            </a:r>
            <a:r>
              <a:rPr lang="en-GB" sz="1100" spc="-5" dirty="0">
                <a:latin typeface="Arial"/>
                <a:ea typeface="Times New Roman"/>
                <a:cs typeface="Arial"/>
              </a:rPr>
              <a:t>h</a:t>
            </a:r>
            <a:r>
              <a:rPr lang="en-GB" sz="1100" dirty="0">
                <a:latin typeface="Arial"/>
                <a:ea typeface="Times New Roman"/>
                <a:cs typeface="Arial"/>
              </a:rPr>
              <a:t>e</a:t>
            </a:r>
            <a:r>
              <a:rPr lang="en-GB" sz="1100" spc="235" dirty="0">
                <a:latin typeface="Arial"/>
                <a:ea typeface="Times New Roman"/>
                <a:cs typeface="Arial"/>
              </a:rPr>
              <a:t> </a:t>
            </a:r>
            <a:r>
              <a:rPr lang="en-GB" sz="1100" dirty="0">
                <a:latin typeface="Arial"/>
                <a:ea typeface="Times New Roman"/>
                <a:cs typeface="Arial"/>
              </a:rPr>
              <a:t>m</a:t>
            </a:r>
            <a:r>
              <a:rPr lang="en-GB" sz="1100" spc="-5" dirty="0">
                <a:latin typeface="Arial"/>
                <a:ea typeface="Times New Roman"/>
                <a:cs typeface="Arial"/>
              </a:rPr>
              <a:t>ul</a:t>
            </a:r>
            <a:r>
              <a:rPr lang="en-GB" sz="1100" spc="5" dirty="0">
                <a:latin typeface="Arial"/>
                <a:ea typeface="Times New Roman"/>
                <a:cs typeface="Arial"/>
              </a:rPr>
              <a:t>t</a:t>
            </a:r>
            <a:r>
              <a:rPr lang="en-GB" sz="1100" spc="-5" dirty="0">
                <a:latin typeface="Arial"/>
                <a:ea typeface="Times New Roman"/>
                <a:cs typeface="Arial"/>
              </a:rPr>
              <a:t>ipl</a:t>
            </a:r>
            <a:r>
              <a:rPr lang="en-GB" sz="1100" dirty="0">
                <a:latin typeface="Arial"/>
                <a:ea typeface="Times New Roman"/>
                <a:cs typeface="Arial"/>
              </a:rPr>
              <a:t>e sh</a:t>
            </a:r>
            <a:r>
              <a:rPr lang="en-GB" sz="1100" spc="-5" dirty="0">
                <a:latin typeface="Arial"/>
                <a:ea typeface="Times New Roman"/>
                <a:cs typeface="Arial"/>
              </a:rPr>
              <a:t>o</a:t>
            </a:r>
            <a:r>
              <a:rPr lang="en-GB" sz="1100" dirty="0">
                <a:latin typeface="Arial"/>
                <a:ea typeface="Times New Roman"/>
                <a:cs typeface="Arial"/>
              </a:rPr>
              <a:t>u</a:t>
            </a:r>
            <a:r>
              <a:rPr lang="en-GB" sz="1100" spc="-5" dirty="0">
                <a:latin typeface="Arial"/>
                <a:ea typeface="Times New Roman"/>
                <a:cs typeface="Arial"/>
              </a:rPr>
              <a:t>l</a:t>
            </a:r>
            <a:r>
              <a:rPr lang="en-GB" sz="1100" dirty="0">
                <a:latin typeface="Arial"/>
                <a:ea typeface="Times New Roman"/>
                <a:cs typeface="Arial"/>
              </a:rPr>
              <a:t>d</a:t>
            </a:r>
            <a:r>
              <a:rPr lang="en-GB" sz="1100" spc="60" dirty="0">
                <a:latin typeface="Arial"/>
                <a:ea typeface="Times New Roman"/>
                <a:cs typeface="Arial"/>
              </a:rPr>
              <a:t> </a:t>
            </a:r>
            <a:r>
              <a:rPr lang="en-GB" sz="1100" spc="-5" dirty="0">
                <a:latin typeface="Arial"/>
                <a:ea typeface="Times New Roman"/>
                <a:cs typeface="Arial"/>
              </a:rPr>
              <a:t>b</a:t>
            </a:r>
            <a:r>
              <a:rPr lang="en-GB" sz="1100" dirty="0">
                <a:latin typeface="Arial"/>
                <a:ea typeface="Times New Roman"/>
                <a:cs typeface="Arial"/>
              </a:rPr>
              <a:t>e</a:t>
            </a:r>
            <a:r>
              <a:rPr lang="en-GB" sz="1100" spc="60" dirty="0">
                <a:latin typeface="Arial"/>
                <a:ea typeface="Times New Roman"/>
                <a:cs typeface="Arial"/>
              </a:rPr>
              <a:t> </a:t>
            </a:r>
            <a:r>
              <a:rPr lang="en-GB" sz="1100" dirty="0">
                <a:latin typeface="Arial"/>
                <a:ea typeface="Times New Roman"/>
                <a:cs typeface="Arial"/>
              </a:rPr>
              <a:t>no</a:t>
            </a:r>
            <a:r>
              <a:rPr lang="en-GB" sz="1100" spc="35" dirty="0">
                <a:latin typeface="Arial"/>
                <a:ea typeface="Times New Roman"/>
                <a:cs typeface="Arial"/>
              </a:rPr>
              <a:t> </a:t>
            </a:r>
            <a:r>
              <a:rPr lang="en-GB" sz="1100" spc="10" dirty="0">
                <a:latin typeface="Arial"/>
                <a:ea typeface="Times New Roman"/>
                <a:cs typeface="Arial"/>
              </a:rPr>
              <a:t>g</a:t>
            </a:r>
            <a:r>
              <a:rPr lang="en-GB" sz="1100" dirty="0">
                <a:latin typeface="Arial"/>
                <a:ea typeface="Times New Roman"/>
                <a:cs typeface="Arial"/>
              </a:rPr>
              <a:t>r</a:t>
            </a:r>
            <a:r>
              <a:rPr lang="en-GB" sz="1100" spc="-5" dirty="0">
                <a:latin typeface="Arial"/>
                <a:ea typeface="Times New Roman"/>
                <a:cs typeface="Arial"/>
              </a:rPr>
              <a:t>ea</a:t>
            </a:r>
            <a:r>
              <a:rPr lang="en-GB" sz="1100" spc="-10" dirty="0">
                <a:latin typeface="Arial"/>
                <a:ea typeface="Times New Roman"/>
                <a:cs typeface="Arial"/>
              </a:rPr>
              <a:t>t</a:t>
            </a:r>
            <a:r>
              <a:rPr lang="en-GB" sz="1100" spc="-15" dirty="0">
                <a:latin typeface="Arial"/>
                <a:ea typeface="Times New Roman"/>
                <a:cs typeface="Arial"/>
              </a:rPr>
              <a:t>e</a:t>
            </a:r>
            <a:r>
              <a:rPr lang="en-GB" sz="1100" dirty="0">
                <a:latin typeface="Arial"/>
                <a:ea typeface="Times New Roman"/>
                <a:cs typeface="Arial"/>
              </a:rPr>
              <a:t>r</a:t>
            </a:r>
            <a:r>
              <a:rPr lang="en-GB" sz="1100" spc="55" dirty="0">
                <a:latin typeface="Arial"/>
                <a:ea typeface="Times New Roman"/>
                <a:cs typeface="Arial"/>
              </a:rPr>
              <a:t> </a:t>
            </a:r>
            <a:r>
              <a:rPr lang="en-GB" sz="1100" spc="5" dirty="0">
                <a:latin typeface="Arial"/>
                <a:ea typeface="Times New Roman"/>
                <a:cs typeface="Arial"/>
              </a:rPr>
              <a:t>t</a:t>
            </a:r>
            <a:r>
              <a:rPr lang="en-GB" sz="1100" spc="-15" dirty="0">
                <a:latin typeface="Arial"/>
                <a:ea typeface="Times New Roman"/>
                <a:cs typeface="Arial"/>
              </a:rPr>
              <a:t>ha</a:t>
            </a:r>
            <a:r>
              <a:rPr lang="en-GB" sz="1100" dirty="0">
                <a:latin typeface="Arial"/>
                <a:ea typeface="Times New Roman"/>
                <a:cs typeface="Arial"/>
              </a:rPr>
              <a:t>n</a:t>
            </a:r>
            <a:r>
              <a:rPr lang="en-GB" sz="1100" spc="65" dirty="0">
                <a:latin typeface="Arial"/>
                <a:ea typeface="Times New Roman"/>
                <a:cs typeface="Arial"/>
              </a:rPr>
              <a:t> </a:t>
            </a:r>
            <a:r>
              <a:rPr lang="en-GB" sz="1100" spc="-5" dirty="0">
                <a:latin typeface="Arial"/>
                <a:ea typeface="Times New Roman"/>
                <a:cs typeface="Arial"/>
              </a:rPr>
              <a:t>2</a:t>
            </a:r>
            <a:r>
              <a:rPr lang="en-GB" sz="1100" dirty="0">
                <a:latin typeface="Arial"/>
                <a:ea typeface="Times New Roman"/>
                <a:cs typeface="Arial"/>
              </a:rPr>
              <a:t>0</a:t>
            </a:r>
            <a:r>
              <a:rPr lang="en-GB" sz="1100" spc="60" dirty="0">
                <a:latin typeface="Arial"/>
                <a:ea typeface="Times New Roman"/>
                <a:cs typeface="Arial"/>
              </a:rPr>
              <a:t> </a:t>
            </a:r>
            <a:r>
              <a:rPr lang="en-GB" sz="1100" spc="5" dirty="0">
                <a:latin typeface="Arial"/>
                <a:ea typeface="Times New Roman"/>
                <a:cs typeface="Arial"/>
              </a:rPr>
              <a:t>t</a:t>
            </a:r>
            <a:r>
              <a:rPr lang="en-GB" sz="1100" dirty="0">
                <a:latin typeface="Arial"/>
                <a:ea typeface="Times New Roman"/>
                <a:cs typeface="Arial"/>
              </a:rPr>
              <a:t>o</a:t>
            </a:r>
            <a:r>
              <a:rPr lang="en-GB" sz="1100" spc="50" dirty="0">
                <a:latin typeface="Arial"/>
                <a:ea typeface="Times New Roman"/>
                <a:cs typeface="Arial"/>
              </a:rPr>
              <a:t> </a:t>
            </a:r>
            <a:r>
              <a:rPr lang="en-GB" sz="1100" dirty="0">
                <a:latin typeface="Arial"/>
                <a:ea typeface="Times New Roman"/>
                <a:cs typeface="Arial"/>
              </a:rPr>
              <a:t>1</a:t>
            </a:r>
            <a:r>
              <a:rPr lang="en-GB" sz="1100" spc="50" dirty="0">
                <a:latin typeface="Arial"/>
                <a:ea typeface="Times New Roman"/>
                <a:cs typeface="Arial"/>
              </a:rPr>
              <a:t> </a:t>
            </a:r>
            <a:r>
              <a:rPr lang="en-GB" sz="1100" dirty="0">
                <a:latin typeface="Arial"/>
                <a:ea typeface="Times New Roman"/>
                <a:cs typeface="Arial"/>
              </a:rPr>
              <a:t>(</a:t>
            </a:r>
            <a:r>
              <a:rPr lang="en-GB" sz="1100" spc="-5" dirty="0">
                <a:latin typeface="Arial"/>
                <a:ea typeface="Times New Roman"/>
                <a:cs typeface="Arial"/>
              </a:rPr>
              <a:t>lo</a:t>
            </a:r>
            <a:r>
              <a:rPr lang="en-GB" sz="1100" spc="-30" dirty="0">
                <a:latin typeface="Arial"/>
                <a:ea typeface="Times New Roman"/>
                <a:cs typeface="Arial"/>
              </a:rPr>
              <a:t>w</a:t>
            </a:r>
            <a:r>
              <a:rPr lang="en-GB" sz="1100" spc="-5" dirty="0">
                <a:latin typeface="Arial"/>
                <a:ea typeface="Times New Roman"/>
                <a:cs typeface="Arial"/>
              </a:rPr>
              <a:t>e</a:t>
            </a:r>
            <a:r>
              <a:rPr lang="en-GB" sz="1100" dirty="0">
                <a:latin typeface="Arial"/>
                <a:ea typeface="Times New Roman"/>
                <a:cs typeface="Arial"/>
              </a:rPr>
              <a:t>r</a:t>
            </a:r>
            <a:r>
              <a:rPr lang="en-GB" sz="1100" spc="80" dirty="0">
                <a:latin typeface="Arial"/>
                <a:ea typeface="Times New Roman"/>
                <a:cs typeface="Arial"/>
              </a:rPr>
              <a:t> </a:t>
            </a:r>
            <a:r>
              <a:rPr lang="en-GB" sz="1100" spc="-5" dirty="0">
                <a:latin typeface="Arial"/>
                <a:ea typeface="Times New Roman"/>
                <a:cs typeface="Arial"/>
              </a:rPr>
              <a:t>i</a:t>
            </a:r>
            <a:r>
              <a:rPr lang="en-GB" sz="1100" dirty="0">
                <a:latin typeface="Arial"/>
                <a:ea typeface="Times New Roman"/>
                <a:cs typeface="Arial"/>
              </a:rPr>
              <a:t>s</a:t>
            </a:r>
            <a:r>
              <a:rPr lang="en-GB" sz="1100" spc="65" dirty="0">
                <a:latin typeface="Arial"/>
                <a:ea typeface="Times New Roman"/>
                <a:cs typeface="Arial"/>
              </a:rPr>
              <a:t> </a:t>
            </a:r>
            <a:r>
              <a:rPr lang="en-GB" sz="1100" spc="-5" dirty="0">
                <a:latin typeface="Arial"/>
                <a:ea typeface="Times New Roman"/>
                <a:cs typeface="Arial"/>
              </a:rPr>
              <a:t>b</a:t>
            </a:r>
            <a:r>
              <a:rPr lang="en-GB" sz="1100" spc="-15" dirty="0">
                <a:latin typeface="Arial"/>
                <a:ea typeface="Times New Roman"/>
                <a:cs typeface="Arial"/>
              </a:rPr>
              <a:t>e</a:t>
            </a:r>
            <a:r>
              <a:rPr lang="en-GB" sz="1100" spc="-10" dirty="0">
                <a:latin typeface="Arial"/>
                <a:ea typeface="Times New Roman"/>
                <a:cs typeface="Arial"/>
              </a:rPr>
              <a:t>t</a:t>
            </a:r>
            <a:r>
              <a:rPr lang="en-GB" sz="1100" spc="5" dirty="0">
                <a:latin typeface="Arial"/>
                <a:ea typeface="Times New Roman"/>
                <a:cs typeface="Arial"/>
              </a:rPr>
              <a:t>t</a:t>
            </a:r>
            <a:r>
              <a:rPr lang="en-GB" sz="1100" spc="-5" dirty="0">
                <a:latin typeface="Arial"/>
                <a:ea typeface="Times New Roman"/>
                <a:cs typeface="Arial"/>
              </a:rPr>
              <a:t>e</a:t>
            </a:r>
            <a:r>
              <a:rPr lang="en-GB" sz="1100" spc="-10" dirty="0">
                <a:latin typeface="Arial"/>
                <a:ea typeface="Times New Roman"/>
                <a:cs typeface="Arial"/>
              </a:rPr>
              <a:t>r</a:t>
            </a:r>
            <a:r>
              <a:rPr lang="en-GB" sz="1100" dirty="0">
                <a:latin typeface="Arial"/>
                <a:ea typeface="Times New Roman"/>
                <a:cs typeface="Arial"/>
              </a:rPr>
              <a:t>)</a:t>
            </a:r>
            <a:r>
              <a:rPr lang="en-GB" sz="1100" spc="80" dirty="0">
                <a:latin typeface="Arial"/>
                <a:ea typeface="Times New Roman"/>
                <a:cs typeface="Arial"/>
              </a:rPr>
              <a:t> </a:t>
            </a:r>
            <a:r>
              <a:rPr lang="en-GB" sz="1100" dirty="0">
                <a:latin typeface="Arial"/>
                <a:ea typeface="Times New Roman"/>
                <a:cs typeface="Arial"/>
              </a:rPr>
              <a:t>a</a:t>
            </a:r>
            <a:r>
              <a:rPr lang="en-GB" sz="1100" spc="-5" dirty="0">
                <a:latin typeface="Arial"/>
                <a:ea typeface="Times New Roman"/>
                <a:cs typeface="Arial"/>
              </a:rPr>
              <a:t>n</a:t>
            </a:r>
            <a:r>
              <a:rPr lang="en-GB" sz="1100" dirty="0">
                <a:latin typeface="Arial"/>
                <a:ea typeface="Times New Roman"/>
                <a:cs typeface="Arial"/>
              </a:rPr>
              <a:t>d</a:t>
            </a:r>
            <a:r>
              <a:rPr lang="en-GB" sz="1100" spc="50" dirty="0">
                <a:latin typeface="Arial"/>
                <a:ea typeface="Times New Roman"/>
                <a:cs typeface="Arial"/>
              </a:rPr>
              <a:t> </a:t>
            </a:r>
            <a:r>
              <a:rPr lang="en-GB" sz="1100" dirty="0">
                <a:latin typeface="Arial"/>
                <a:ea typeface="Times New Roman"/>
                <a:cs typeface="Arial"/>
              </a:rPr>
              <a:t>b</a:t>
            </a:r>
            <a:r>
              <a:rPr lang="en-GB" sz="1100" spc="-5" dirty="0">
                <a:latin typeface="Arial"/>
                <a:ea typeface="Times New Roman"/>
                <a:cs typeface="Arial"/>
              </a:rPr>
              <a:t>a</a:t>
            </a:r>
            <a:r>
              <a:rPr lang="en-GB" sz="1100" dirty="0">
                <a:latin typeface="Arial"/>
                <a:ea typeface="Times New Roman"/>
                <a:cs typeface="Arial"/>
              </a:rPr>
              <a:t>sed</a:t>
            </a:r>
            <a:r>
              <a:rPr lang="en-GB" sz="1100" spc="35" dirty="0">
                <a:latin typeface="Arial"/>
                <a:ea typeface="Times New Roman"/>
                <a:cs typeface="Arial"/>
              </a:rPr>
              <a:t> </a:t>
            </a:r>
            <a:r>
              <a:rPr lang="en-GB" sz="1100" dirty="0">
                <a:latin typeface="Arial"/>
                <a:ea typeface="Times New Roman"/>
                <a:cs typeface="Arial"/>
              </a:rPr>
              <a:t>on</a:t>
            </a:r>
            <a:r>
              <a:rPr lang="en-GB" sz="1100" spc="50" dirty="0">
                <a:latin typeface="Arial"/>
                <a:ea typeface="Times New Roman"/>
                <a:cs typeface="Arial"/>
              </a:rPr>
              <a:t> </a:t>
            </a:r>
            <a:r>
              <a:rPr lang="en-GB" sz="1100" spc="5" dirty="0">
                <a:latin typeface="Arial"/>
                <a:ea typeface="Times New Roman"/>
                <a:cs typeface="Arial"/>
              </a:rPr>
              <a:t>t</a:t>
            </a:r>
            <a:r>
              <a:rPr lang="en-GB" sz="1100" spc="-5" dirty="0">
                <a:latin typeface="Arial"/>
                <a:ea typeface="Times New Roman"/>
                <a:cs typeface="Arial"/>
              </a:rPr>
              <a:t>h</a:t>
            </a:r>
            <a:r>
              <a:rPr lang="en-GB" sz="1100" dirty="0">
                <a:latin typeface="Arial"/>
                <a:ea typeface="Times New Roman"/>
                <a:cs typeface="Arial"/>
              </a:rPr>
              <a:t>e</a:t>
            </a:r>
            <a:r>
              <a:rPr lang="en-GB" sz="1100" spc="60" dirty="0">
                <a:latin typeface="Arial"/>
                <a:ea typeface="Times New Roman"/>
                <a:cs typeface="Arial"/>
              </a:rPr>
              <a:t> </a:t>
            </a:r>
            <a:r>
              <a:rPr lang="en-GB" sz="1100" spc="-15" dirty="0">
                <a:latin typeface="Arial"/>
                <a:ea typeface="Times New Roman"/>
                <a:cs typeface="Arial"/>
              </a:rPr>
              <a:t>c</a:t>
            </a:r>
            <a:r>
              <a:rPr lang="en-GB" sz="1100" spc="-5" dirty="0">
                <a:latin typeface="Arial"/>
                <a:ea typeface="Times New Roman"/>
                <a:cs typeface="Arial"/>
              </a:rPr>
              <a:t>u</a:t>
            </a:r>
            <a:r>
              <a:rPr lang="en-GB" sz="1100" dirty="0">
                <a:latin typeface="Arial"/>
                <a:ea typeface="Times New Roman"/>
                <a:cs typeface="Arial"/>
              </a:rPr>
              <a:t>r</a:t>
            </a:r>
            <a:r>
              <a:rPr lang="en-GB" sz="1100" spc="-10" dirty="0">
                <a:latin typeface="Arial"/>
                <a:ea typeface="Times New Roman"/>
                <a:cs typeface="Arial"/>
              </a:rPr>
              <a:t>r</a:t>
            </a:r>
            <a:r>
              <a:rPr lang="en-GB" sz="1100" spc="-5" dirty="0">
                <a:latin typeface="Arial"/>
                <a:ea typeface="Times New Roman"/>
                <a:cs typeface="Arial"/>
              </a:rPr>
              <a:t>e</a:t>
            </a:r>
            <a:r>
              <a:rPr lang="en-GB" sz="1100" spc="-15" dirty="0">
                <a:latin typeface="Arial"/>
                <a:ea typeface="Times New Roman"/>
                <a:cs typeface="Arial"/>
              </a:rPr>
              <a:t>n</a:t>
            </a:r>
            <a:r>
              <a:rPr lang="en-GB" sz="1100" dirty="0">
                <a:latin typeface="Arial"/>
                <a:ea typeface="Times New Roman"/>
                <a:cs typeface="Arial"/>
              </a:rPr>
              <a:t>t</a:t>
            </a:r>
            <a:r>
              <a:rPr lang="en-GB" sz="1100" spc="85" dirty="0">
                <a:latin typeface="Arial"/>
                <a:ea typeface="Times New Roman"/>
                <a:cs typeface="Arial"/>
              </a:rPr>
              <a:t> </a:t>
            </a:r>
            <a:r>
              <a:rPr lang="en-GB" sz="1100" spc="-15" dirty="0">
                <a:latin typeface="Arial"/>
                <a:ea typeface="Times New Roman"/>
                <a:cs typeface="Arial"/>
              </a:rPr>
              <a:t>s</a:t>
            </a:r>
            <a:r>
              <a:rPr lang="en-GB" sz="1100" spc="-5" dirty="0">
                <a:latin typeface="Arial"/>
                <a:ea typeface="Times New Roman"/>
                <a:cs typeface="Arial"/>
              </a:rPr>
              <a:t>i</a:t>
            </a:r>
            <a:r>
              <a:rPr lang="en-GB" sz="1100" spc="5" dirty="0">
                <a:latin typeface="Arial"/>
                <a:ea typeface="Times New Roman"/>
                <a:cs typeface="Arial"/>
              </a:rPr>
              <a:t>t</a:t>
            </a:r>
            <a:r>
              <a:rPr lang="en-GB" sz="1100" spc="-5" dirty="0">
                <a:latin typeface="Arial"/>
                <a:ea typeface="Times New Roman"/>
                <a:cs typeface="Arial"/>
              </a:rPr>
              <a:t>u</a:t>
            </a:r>
            <a:r>
              <a:rPr lang="en-GB" sz="1100" spc="-15" dirty="0">
                <a:latin typeface="Arial"/>
                <a:ea typeface="Times New Roman"/>
                <a:cs typeface="Arial"/>
              </a:rPr>
              <a:t>a</a:t>
            </a:r>
            <a:r>
              <a:rPr lang="en-GB" sz="1100" spc="5" dirty="0">
                <a:latin typeface="Arial"/>
                <a:ea typeface="Times New Roman"/>
                <a:cs typeface="Arial"/>
              </a:rPr>
              <a:t>t</a:t>
            </a:r>
            <a:r>
              <a:rPr lang="en-GB" sz="1100" spc="-5" dirty="0">
                <a:latin typeface="Arial"/>
                <a:ea typeface="Times New Roman"/>
                <a:cs typeface="Arial"/>
              </a:rPr>
              <a:t>io</a:t>
            </a:r>
            <a:r>
              <a:rPr lang="en-GB" sz="1100" dirty="0">
                <a:latin typeface="Arial"/>
                <a:ea typeface="Times New Roman"/>
                <a:cs typeface="Arial"/>
              </a:rPr>
              <a:t>n</a:t>
            </a:r>
            <a:r>
              <a:rPr lang="en-GB" sz="1100" spc="50" dirty="0">
                <a:latin typeface="Arial"/>
                <a:ea typeface="Times New Roman"/>
                <a:cs typeface="Arial"/>
              </a:rPr>
              <a:t> </a:t>
            </a:r>
            <a:r>
              <a:rPr lang="en-GB" sz="1100" spc="5" dirty="0">
                <a:latin typeface="Arial"/>
                <a:ea typeface="Times New Roman"/>
                <a:cs typeface="Arial"/>
              </a:rPr>
              <a:t>t</a:t>
            </a:r>
            <a:r>
              <a:rPr lang="en-GB" sz="1100" spc="-5" dirty="0">
                <a:latin typeface="Arial"/>
                <a:ea typeface="Times New Roman"/>
                <a:cs typeface="Arial"/>
              </a:rPr>
              <a:t>h</a:t>
            </a:r>
            <a:r>
              <a:rPr lang="en-GB" sz="1100" dirty="0">
                <a:latin typeface="Arial"/>
                <a:ea typeface="Times New Roman"/>
                <a:cs typeface="Arial"/>
              </a:rPr>
              <a:t>e</a:t>
            </a:r>
            <a:r>
              <a:rPr lang="en-GB" sz="1100" spc="50" dirty="0">
                <a:latin typeface="Arial"/>
                <a:ea typeface="Times New Roman"/>
                <a:cs typeface="Arial"/>
              </a:rPr>
              <a:t> </a:t>
            </a:r>
            <a:r>
              <a:rPr lang="en-GB" sz="1100" spc="-5" dirty="0">
                <a:latin typeface="Arial"/>
                <a:ea typeface="Times New Roman"/>
                <a:cs typeface="Arial"/>
              </a:rPr>
              <a:t>Coun</a:t>
            </a:r>
            <a:r>
              <a:rPr lang="en-GB" sz="1100" dirty="0">
                <a:latin typeface="Arial"/>
                <a:ea typeface="Times New Roman"/>
                <a:cs typeface="Arial"/>
              </a:rPr>
              <a:t>c</a:t>
            </a:r>
            <a:r>
              <a:rPr lang="en-GB" sz="1100" spc="-20" dirty="0">
                <a:latin typeface="Arial"/>
                <a:ea typeface="Times New Roman"/>
                <a:cs typeface="Arial"/>
              </a:rPr>
              <a:t>i</a:t>
            </a:r>
            <a:r>
              <a:rPr lang="en-GB" sz="1100" dirty="0">
                <a:latin typeface="Arial"/>
                <a:ea typeface="Times New Roman"/>
                <a:cs typeface="Arial"/>
              </a:rPr>
              <a:t>l </a:t>
            </a:r>
            <a:r>
              <a:rPr lang="en-GB" sz="1100" spc="25" dirty="0">
                <a:latin typeface="Arial"/>
                <a:ea typeface="Times New Roman"/>
                <a:cs typeface="Arial"/>
              </a:rPr>
              <a:t>f</a:t>
            </a:r>
            <a:r>
              <a:rPr lang="en-GB" sz="1100" dirty="0">
                <a:latin typeface="Arial"/>
                <a:ea typeface="Times New Roman"/>
                <a:cs typeface="Arial"/>
              </a:rPr>
              <a:t>a</a:t>
            </a:r>
            <a:r>
              <a:rPr lang="en-GB" sz="1100" spc="-5" dirty="0">
                <a:latin typeface="Arial"/>
                <a:ea typeface="Times New Roman"/>
                <a:cs typeface="Arial"/>
              </a:rPr>
              <a:t>l</a:t>
            </a:r>
            <a:r>
              <a:rPr lang="en-GB" sz="1100" spc="-20" dirty="0">
                <a:latin typeface="Arial"/>
                <a:ea typeface="Times New Roman"/>
                <a:cs typeface="Arial"/>
              </a:rPr>
              <a:t>l</a:t>
            </a:r>
            <a:r>
              <a:rPr lang="en-GB" sz="1100" dirty="0">
                <a:latin typeface="Arial"/>
                <a:ea typeface="Times New Roman"/>
                <a:cs typeface="Arial"/>
              </a:rPr>
              <a:t>s</a:t>
            </a:r>
            <a:r>
              <a:rPr lang="en-GB" sz="1100" spc="110" dirty="0">
                <a:latin typeface="Arial"/>
                <a:ea typeface="Times New Roman"/>
                <a:cs typeface="Arial"/>
              </a:rPr>
              <a:t> </a:t>
            </a:r>
            <a:r>
              <a:rPr lang="en-GB" sz="1100" spc="-30" dirty="0">
                <a:latin typeface="Arial"/>
                <a:ea typeface="Times New Roman"/>
                <a:cs typeface="Arial"/>
              </a:rPr>
              <a:t>w</a:t>
            </a:r>
            <a:r>
              <a:rPr lang="en-GB" sz="1100" spc="-5" dirty="0">
                <a:latin typeface="Arial"/>
                <a:ea typeface="Times New Roman"/>
                <a:cs typeface="Arial"/>
              </a:rPr>
              <a:t>el</a:t>
            </a:r>
            <a:r>
              <a:rPr lang="en-GB" sz="1100" dirty="0">
                <a:latin typeface="Arial"/>
                <a:ea typeface="Times New Roman"/>
                <a:cs typeface="Arial"/>
              </a:rPr>
              <a:t>l</a:t>
            </a:r>
            <a:r>
              <a:rPr lang="en-GB" sz="1100" spc="95" dirty="0">
                <a:latin typeface="Arial"/>
                <a:ea typeface="Times New Roman"/>
                <a:cs typeface="Arial"/>
              </a:rPr>
              <a:t> </a:t>
            </a:r>
            <a:r>
              <a:rPr lang="en-GB" sz="1100" spc="-5" dirty="0">
                <a:latin typeface="Arial"/>
                <a:ea typeface="Times New Roman"/>
                <a:cs typeface="Arial"/>
              </a:rPr>
              <a:t>bel</a:t>
            </a:r>
            <a:r>
              <a:rPr lang="en-GB" sz="1100" spc="20" dirty="0">
                <a:latin typeface="Arial"/>
                <a:ea typeface="Times New Roman"/>
                <a:cs typeface="Arial"/>
              </a:rPr>
              <a:t>o</a:t>
            </a:r>
            <a:r>
              <a:rPr lang="en-GB" sz="1100" dirty="0">
                <a:latin typeface="Arial"/>
                <a:ea typeface="Times New Roman"/>
                <a:cs typeface="Arial"/>
              </a:rPr>
              <a:t>w</a:t>
            </a:r>
            <a:r>
              <a:rPr lang="en-GB" sz="1100" spc="85" dirty="0">
                <a:latin typeface="Arial"/>
                <a:ea typeface="Times New Roman"/>
                <a:cs typeface="Arial"/>
              </a:rPr>
              <a:t> </a:t>
            </a:r>
            <a:r>
              <a:rPr lang="en-GB" sz="1100" spc="5" dirty="0">
                <a:latin typeface="Arial"/>
                <a:ea typeface="Times New Roman"/>
                <a:cs typeface="Arial"/>
              </a:rPr>
              <a:t>t</a:t>
            </a:r>
            <a:r>
              <a:rPr lang="en-GB" sz="1100" spc="-5" dirty="0">
                <a:latin typeface="Arial"/>
                <a:ea typeface="Times New Roman"/>
                <a:cs typeface="Arial"/>
              </a:rPr>
              <a:t>hi</a:t>
            </a:r>
            <a:r>
              <a:rPr lang="en-GB" sz="1100" dirty="0">
                <a:latin typeface="Arial"/>
                <a:ea typeface="Times New Roman"/>
                <a:cs typeface="Arial"/>
              </a:rPr>
              <a:t>s</a:t>
            </a:r>
            <a:r>
              <a:rPr lang="en-GB" sz="1100" spc="110" dirty="0">
                <a:latin typeface="Arial"/>
                <a:ea typeface="Times New Roman"/>
                <a:cs typeface="Arial"/>
              </a:rPr>
              <a:t> </a:t>
            </a:r>
            <a:r>
              <a:rPr lang="en-GB" sz="1100" spc="5" dirty="0">
                <a:latin typeface="Arial"/>
                <a:ea typeface="Times New Roman"/>
                <a:cs typeface="Arial"/>
              </a:rPr>
              <a:t>t</a:t>
            </a:r>
            <a:r>
              <a:rPr lang="en-GB" sz="1100" spc="-5" dirty="0">
                <a:latin typeface="Arial"/>
                <a:ea typeface="Times New Roman"/>
                <a:cs typeface="Arial"/>
              </a:rPr>
              <a:t>h</a:t>
            </a:r>
            <a:r>
              <a:rPr lang="en-GB" sz="1100" dirty="0">
                <a:latin typeface="Arial"/>
                <a:ea typeface="Times New Roman"/>
                <a:cs typeface="Arial"/>
              </a:rPr>
              <a:t>res</a:t>
            </a:r>
            <a:r>
              <a:rPr lang="en-GB" sz="1100" spc="-5" dirty="0">
                <a:latin typeface="Arial"/>
                <a:ea typeface="Times New Roman"/>
                <a:cs typeface="Arial"/>
              </a:rPr>
              <a:t>h</a:t>
            </a:r>
            <a:r>
              <a:rPr lang="en-GB" sz="1100" dirty="0">
                <a:latin typeface="Arial"/>
                <a:ea typeface="Times New Roman"/>
                <a:cs typeface="Arial"/>
              </a:rPr>
              <a:t>o</a:t>
            </a:r>
            <a:r>
              <a:rPr lang="en-GB" sz="1100" spc="-5" dirty="0">
                <a:latin typeface="Arial"/>
                <a:ea typeface="Times New Roman"/>
                <a:cs typeface="Arial"/>
              </a:rPr>
              <a:t>l</a:t>
            </a:r>
            <a:r>
              <a:rPr lang="en-GB" sz="1100" spc="-15" dirty="0">
                <a:latin typeface="Arial"/>
                <a:ea typeface="Times New Roman"/>
                <a:cs typeface="Arial"/>
              </a:rPr>
              <a:t>d</a:t>
            </a:r>
            <a:r>
              <a:rPr lang="en-GB" sz="1100" dirty="0">
                <a:latin typeface="Arial"/>
                <a:ea typeface="Times New Roman"/>
                <a:cs typeface="Arial"/>
              </a:rPr>
              <a:t>. </a:t>
            </a:r>
            <a:r>
              <a:rPr lang="en-GB" sz="1100" spc="220" dirty="0">
                <a:latin typeface="Arial"/>
                <a:ea typeface="Times New Roman"/>
                <a:cs typeface="Arial"/>
              </a:rPr>
              <a:t> </a:t>
            </a:r>
            <a:r>
              <a:rPr lang="en-GB" sz="1100" spc="5" dirty="0">
                <a:latin typeface="Arial"/>
                <a:ea typeface="Times New Roman"/>
                <a:cs typeface="Arial"/>
              </a:rPr>
              <a:t>T</a:t>
            </a:r>
            <a:r>
              <a:rPr lang="en-GB" sz="1100" spc="-5" dirty="0">
                <a:latin typeface="Arial"/>
                <a:ea typeface="Times New Roman"/>
                <a:cs typeface="Arial"/>
              </a:rPr>
              <a:t>h</a:t>
            </a:r>
            <a:r>
              <a:rPr lang="en-GB" sz="1100" dirty="0">
                <a:latin typeface="Arial"/>
                <a:ea typeface="Times New Roman"/>
                <a:cs typeface="Arial"/>
              </a:rPr>
              <a:t>e</a:t>
            </a:r>
            <a:r>
              <a:rPr lang="en-GB" sz="1100" spc="100" dirty="0">
                <a:latin typeface="Arial"/>
                <a:ea typeface="Times New Roman"/>
                <a:cs typeface="Arial"/>
              </a:rPr>
              <a:t> </a:t>
            </a:r>
            <a:r>
              <a:rPr lang="en-GB" sz="1100" spc="-5" dirty="0">
                <a:latin typeface="Arial"/>
                <a:ea typeface="Times New Roman"/>
                <a:cs typeface="Arial"/>
              </a:rPr>
              <a:t>au</a:t>
            </a:r>
            <a:r>
              <a:rPr lang="en-GB" sz="1100" spc="5" dirty="0">
                <a:latin typeface="Arial"/>
                <a:ea typeface="Times New Roman"/>
                <a:cs typeface="Arial"/>
              </a:rPr>
              <a:t>t</a:t>
            </a:r>
            <a:r>
              <a:rPr lang="en-GB" sz="1100" spc="-15" dirty="0">
                <a:latin typeface="Arial"/>
                <a:ea typeface="Times New Roman"/>
                <a:cs typeface="Arial"/>
              </a:rPr>
              <a:t>h</a:t>
            </a:r>
            <a:r>
              <a:rPr lang="en-GB" sz="1100" spc="-5" dirty="0">
                <a:latin typeface="Arial"/>
                <a:ea typeface="Times New Roman"/>
                <a:cs typeface="Arial"/>
              </a:rPr>
              <a:t>o</a:t>
            </a:r>
            <a:r>
              <a:rPr lang="en-GB" sz="1100" dirty="0">
                <a:latin typeface="Arial"/>
                <a:ea typeface="Times New Roman"/>
                <a:cs typeface="Arial"/>
              </a:rPr>
              <a:t>r</a:t>
            </a:r>
            <a:r>
              <a:rPr lang="en-GB" sz="1100" spc="-5" dirty="0">
                <a:latin typeface="Arial"/>
                <a:ea typeface="Times New Roman"/>
                <a:cs typeface="Arial"/>
              </a:rPr>
              <a:t>i</a:t>
            </a:r>
            <a:r>
              <a:rPr lang="en-GB" sz="1100" spc="5" dirty="0">
                <a:latin typeface="Arial"/>
                <a:ea typeface="Times New Roman"/>
                <a:cs typeface="Arial"/>
              </a:rPr>
              <a:t>t</a:t>
            </a:r>
            <a:r>
              <a:rPr lang="en-GB" sz="1100" dirty="0">
                <a:latin typeface="Arial"/>
                <a:ea typeface="Times New Roman"/>
                <a:cs typeface="Arial"/>
              </a:rPr>
              <a:t>y</a:t>
            </a:r>
            <a:r>
              <a:rPr lang="en-GB" sz="1100" spc="90" dirty="0">
                <a:latin typeface="Arial"/>
                <a:ea typeface="Times New Roman"/>
                <a:cs typeface="Arial"/>
              </a:rPr>
              <a:t> </a:t>
            </a:r>
            <a:r>
              <a:rPr lang="en-GB" sz="1100" spc="-5" dirty="0">
                <a:latin typeface="Arial"/>
                <a:ea typeface="Times New Roman"/>
                <a:cs typeface="Arial"/>
              </a:rPr>
              <a:t>doe</a:t>
            </a:r>
            <a:r>
              <a:rPr lang="en-GB" sz="1100" dirty="0">
                <a:latin typeface="Arial"/>
                <a:ea typeface="Times New Roman"/>
                <a:cs typeface="Arial"/>
              </a:rPr>
              <a:t>s</a:t>
            </a:r>
            <a:r>
              <a:rPr lang="en-GB" sz="1100" spc="115" dirty="0">
                <a:latin typeface="Arial"/>
                <a:ea typeface="Times New Roman"/>
                <a:cs typeface="Arial"/>
              </a:rPr>
              <a:t> </a:t>
            </a:r>
            <a:r>
              <a:rPr lang="en-GB" sz="1100" spc="-5" dirty="0">
                <a:latin typeface="Arial"/>
                <a:ea typeface="Times New Roman"/>
                <a:cs typeface="Arial"/>
              </a:rPr>
              <a:t>no</a:t>
            </a:r>
            <a:r>
              <a:rPr lang="en-GB" sz="1100" dirty="0">
                <a:latin typeface="Arial"/>
                <a:ea typeface="Times New Roman"/>
                <a:cs typeface="Arial"/>
              </a:rPr>
              <a:t>t</a:t>
            </a:r>
            <a:r>
              <a:rPr lang="en-GB" sz="1100" spc="105" dirty="0">
                <a:latin typeface="Arial"/>
                <a:ea typeface="Times New Roman"/>
                <a:cs typeface="Arial"/>
              </a:rPr>
              <a:t> </a:t>
            </a:r>
            <a:r>
              <a:rPr lang="en-GB" sz="1100" spc="-5" dirty="0">
                <a:latin typeface="Arial"/>
                <a:ea typeface="Times New Roman"/>
                <a:cs typeface="Arial"/>
              </a:rPr>
              <a:t>ha</a:t>
            </a:r>
            <a:r>
              <a:rPr lang="en-GB" sz="1100" spc="-25" dirty="0">
                <a:latin typeface="Arial"/>
                <a:ea typeface="Times New Roman"/>
                <a:cs typeface="Arial"/>
              </a:rPr>
              <a:t>v</a:t>
            </a:r>
            <a:r>
              <a:rPr lang="en-GB" sz="1100" dirty="0">
                <a:latin typeface="Arial"/>
                <a:ea typeface="Times New Roman"/>
                <a:cs typeface="Arial"/>
              </a:rPr>
              <a:t>e</a:t>
            </a:r>
            <a:r>
              <a:rPr lang="en-GB" sz="1100" spc="110" dirty="0">
                <a:latin typeface="Arial"/>
                <a:ea typeface="Times New Roman"/>
                <a:cs typeface="Arial"/>
              </a:rPr>
              <a:t> </a:t>
            </a:r>
            <a:r>
              <a:rPr lang="en-GB" sz="1100" dirty="0">
                <a:latin typeface="Arial"/>
                <a:ea typeface="Times New Roman"/>
                <a:cs typeface="Arial"/>
              </a:rPr>
              <a:t>a</a:t>
            </a:r>
            <a:r>
              <a:rPr lang="en-GB" sz="1100" spc="110" dirty="0">
                <a:latin typeface="Arial"/>
                <a:ea typeface="Times New Roman"/>
                <a:cs typeface="Arial"/>
              </a:rPr>
              <a:t> </a:t>
            </a:r>
            <a:r>
              <a:rPr lang="en-GB" sz="1100" spc="-5" dirty="0">
                <a:latin typeface="Arial"/>
                <a:ea typeface="Times New Roman"/>
                <a:cs typeface="Arial"/>
              </a:rPr>
              <a:t>p</a:t>
            </a:r>
            <a:r>
              <a:rPr lang="en-GB" sz="1100" spc="-15" dirty="0">
                <a:latin typeface="Arial"/>
                <a:ea typeface="Times New Roman"/>
                <a:cs typeface="Arial"/>
              </a:rPr>
              <a:t>o</a:t>
            </a:r>
            <a:r>
              <a:rPr lang="en-GB" sz="1100" spc="-5" dirty="0">
                <a:latin typeface="Arial"/>
                <a:ea typeface="Times New Roman"/>
                <a:cs typeface="Arial"/>
              </a:rPr>
              <a:t>li</a:t>
            </a:r>
            <a:r>
              <a:rPr lang="en-GB" sz="1100" dirty="0">
                <a:latin typeface="Arial"/>
                <a:ea typeface="Times New Roman"/>
                <a:cs typeface="Arial"/>
              </a:rPr>
              <a:t>cy</a:t>
            </a:r>
            <a:r>
              <a:rPr lang="en-GB" sz="1100" spc="90" dirty="0">
                <a:latin typeface="Arial"/>
                <a:ea typeface="Times New Roman"/>
                <a:cs typeface="Arial"/>
              </a:rPr>
              <a:t> </a:t>
            </a:r>
            <a:r>
              <a:rPr lang="en-GB" sz="1100" spc="-5" dirty="0">
                <a:latin typeface="Arial"/>
                <a:ea typeface="Times New Roman"/>
                <a:cs typeface="Arial"/>
              </a:rPr>
              <a:t>o</a:t>
            </a:r>
            <a:r>
              <a:rPr lang="en-GB" sz="1100" dirty="0">
                <a:latin typeface="Arial"/>
                <a:ea typeface="Times New Roman"/>
                <a:cs typeface="Arial"/>
              </a:rPr>
              <a:t>n</a:t>
            </a:r>
            <a:r>
              <a:rPr lang="en-GB" sz="1100" spc="110" dirty="0">
                <a:latin typeface="Arial"/>
                <a:ea typeface="Times New Roman"/>
                <a:cs typeface="Arial"/>
              </a:rPr>
              <a:t> </a:t>
            </a:r>
            <a:r>
              <a:rPr lang="en-GB" sz="1100" dirty="0">
                <a:latin typeface="Arial"/>
                <a:ea typeface="Times New Roman"/>
                <a:cs typeface="Arial"/>
              </a:rPr>
              <a:t>ma</a:t>
            </a:r>
            <a:r>
              <a:rPr lang="en-GB" sz="1100" spc="-5" dirty="0">
                <a:latin typeface="Arial"/>
                <a:ea typeface="Times New Roman"/>
                <a:cs typeface="Arial"/>
              </a:rPr>
              <a:t>in</a:t>
            </a:r>
            <a:r>
              <a:rPr lang="en-GB" sz="1100" spc="5" dirty="0">
                <a:latin typeface="Arial"/>
                <a:ea typeface="Times New Roman"/>
                <a:cs typeface="Arial"/>
              </a:rPr>
              <a:t>t</a:t>
            </a:r>
            <a:r>
              <a:rPr lang="en-GB" sz="1100" spc="-5" dirty="0">
                <a:latin typeface="Arial"/>
                <a:ea typeface="Times New Roman"/>
                <a:cs typeface="Arial"/>
              </a:rPr>
              <a:t>aini</a:t>
            </a:r>
            <a:r>
              <a:rPr lang="en-GB" sz="1100" spc="-15" dirty="0">
                <a:latin typeface="Arial"/>
                <a:ea typeface="Times New Roman"/>
                <a:cs typeface="Arial"/>
              </a:rPr>
              <a:t>n</a:t>
            </a:r>
            <a:r>
              <a:rPr lang="en-GB" sz="1100" dirty="0">
                <a:latin typeface="Arial"/>
                <a:ea typeface="Times New Roman"/>
                <a:cs typeface="Arial"/>
              </a:rPr>
              <a:t>g</a:t>
            </a:r>
            <a:r>
              <a:rPr lang="en-GB" sz="1100" spc="45" dirty="0">
                <a:latin typeface="Arial"/>
                <a:ea typeface="Times New Roman"/>
                <a:cs typeface="Arial"/>
              </a:rPr>
              <a:t> </a:t>
            </a:r>
            <a:r>
              <a:rPr lang="en-GB" sz="1100" dirty="0">
                <a:latin typeface="Arial"/>
                <a:ea typeface="Times New Roman"/>
                <a:cs typeface="Arial"/>
              </a:rPr>
              <a:t>or re</a:t>
            </a:r>
            <a:r>
              <a:rPr lang="en-GB" sz="1100" spc="-5" dirty="0">
                <a:latin typeface="Arial"/>
                <a:ea typeface="Times New Roman"/>
                <a:cs typeface="Arial"/>
              </a:rPr>
              <a:t>a</a:t>
            </a:r>
            <a:r>
              <a:rPr lang="en-GB" sz="1100" dirty="0">
                <a:latin typeface="Arial"/>
                <a:ea typeface="Times New Roman"/>
                <a:cs typeface="Arial"/>
              </a:rPr>
              <a:t>c</a:t>
            </a:r>
            <a:r>
              <a:rPr lang="en-GB" sz="1100" spc="-5" dirty="0">
                <a:latin typeface="Arial"/>
                <a:ea typeface="Times New Roman"/>
                <a:cs typeface="Arial"/>
              </a:rPr>
              <a:t>h</a:t>
            </a:r>
            <a:r>
              <a:rPr lang="en-GB" sz="1100" spc="-20" dirty="0">
                <a:latin typeface="Arial"/>
                <a:ea typeface="Times New Roman"/>
                <a:cs typeface="Arial"/>
              </a:rPr>
              <a:t>i</a:t>
            </a:r>
            <a:r>
              <a:rPr lang="en-GB" sz="1100" spc="-30" dirty="0">
                <a:latin typeface="Arial"/>
                <a:ea typeface="Times New Roman"/>
                <a:cs typeface="Arial"/>
              </a:rPr>
              <a:t>n</a:t>
            </a:r>
            <a:r>
              <a:rPr lang="en-GB" sz="1100" dirty="0">
                <a:latin typeface="Arial"/>
                <a:ea typeface="Times New Roman"/>
                <a:cs typeface="Arial"/>
              </a:rPr>
              <a:t>g a</a:t>
            </a:r>
            <a:r>
              <a:rPr lang="en-GB" sz="1100" spc="10" dirty="0">
                <a:latin typeface="Arial"/>
                <a:ea typeface="Times New Roman"/>
                <a:cs typeface="Arial"/>
              </a:rPr>
              <a:t> </a:t>
            </a:r>
            <a:r>
              <a:rPr lang="en-GB" sz="1100" dirty="0">
                <a:latin typeface="Arial"/>
                <a:ea typeface="Times New Roman"/>
                <a:cs typeface="Arial"/>
              </a:rPr>
              <a:t>sp</a:t>
            </a:r>
            <a:r>
              <a:rPr lang="en-GB" sz="1100" spc="-5" dirty="0">
                <a:latin typeface="Arial"/>
                <a:ea typeface="Times New Roman"/>
                <a:cs typeface="Arial"/>
              </a:rPr>
              <a:t>e</a:t>
            </a:r>
            <a:r>
              <a:rPr lang="en-GB" sz="1100" dirty="0">
                <a:latin typeface="Arial"/>
                <a:ea typeface="Times New Roman"/>
                <a:cs typeface="Arial"/>
              </a:rPr>
              <a:t>c</a:t>
            </a:r>
            <a:r>
              <a:rPr lang="en-GB" sz="1100" spc="-20" dirty="0">
                <a:latin typeface="Arial"/>
                <a:ea typeface="Times New Roman"/>
                <a:cs typeface="Arial"/>
              </a:rPr>
              <a:t>i</a:t>
            </a:r>
            <a:r>
              <a:rPr lang="en-GB" sz="1100" spc="25" dirty="0">
                <a:latin typeface="Arial"/>
                <a:ea typeface="Times New Roman"/>
                <a:cs typeface="Arial"/>
              </a:rPr>
              <a:t>f</a:t>
            </a:r>
            <a:r>
              <a:rPr lang="en-GB" sz="1100" spc="-10" dirty="0">
                <a:latin typeface="Arial"/>
                <a:ea typeface="Times New Roman"/>
                <a:cs typeface="Arial"/>
              </a:rPr>
              <a:t>i</a:t>
            </a:r>
            <a:r>
              <a:rPr lang="en-GB" sz="1100" dirty="0">
                <a:latin typeface="Arial"/>
                <a:ea typeface="Times New Roman"/>
                <a:cs typeface="Arial"/>
              </a:rPr>
              <a:t>c</a:t>
            </a:r>
            <a:r>
              <a:rPr lang="en-GB" sz="1100" spc="10" dirty="0">
                <a:latin typeface="Arial"/>
                <a:ea typeface="Times New Roman"/>
                <a:cs typeface="Arial"/>
              </a:rPr>
              <a:t> </a:t>
            </a:r>
            <a:r>
              <a:rPr lang="en-GB" sz="1100" spc="-20" dirty="0">
                <a:latin typeface="Arial"/>
                <a:ea typeface="Times New Roman"/>
                <a:cs typeface="Arial"/>
              </a:rPr>
              <a:t>‘</a:t>
            </a:r>
            <a:r>
              <a:rPr lang="en-GB" sz="1100" spc="-5" dirty="0">
                <a:latin typeface="Arial"/>
                <a:ea typeface="Times New Roman"/>
                <a:cs typeface="Arial"/>
              </a:rPr>
              <a:t>pa</a:t>
            </a:r>
            <a:r>
              <a:rPr lang="en-GB" sz="1100" dirty="0">
                <a:latin typeface="Arial"/>
                <a:ea typeface="Times New Roman"/>
                <a:cs typeface="Arial"/>
              </a:rPr>
              <a:t>y m</a:t>
            </a:r>
            <a:r>
              <a:rPr lang="en-GB" sz="1100" spc="-5" dirty="0">
                <a:latin typeface="Arial"/>
                <a:ea typeface="Times New Roman"/>
                <a:cs typeface="Arial"/>
              </a:rPr>
              <a:t>ul</a:t>
            </a:r>
            <a:r>
              <a:rPr lang="en-GB" sz="1100" spc="5" dirty="0">
                <a:latin typeface="Arial"/>
                <a:ea typeface="Times New Roman"/>
                <a:cs typeface="Arial"/>
              </a:rPr>
              <a:t>t</a:t>
            </a:r>
            <a:r>
              <a:rPr lang="en-GB" sz="1100" spc="-5" dirty="0">
                <a:latin typeface="Arial"/>
                <a:ea typeface="Times New Roman"/>
                <a:cs typeface="Arial"/>
              </a:rPr>
              <a:t>iple</a:t>
            </a:r>
            <a:r>
              <a:rPr lang="en-GB" sz="1100" spc="-20" dirty="0">
                <a:latin typeface="Arial"/>
                <a:ea typeface="Times New Roman"/>
                <a:cs typeface="Arial"/>
              </a:rPr>
              <a:t>’</a:t>
            </a:r>
            <a:r>
              <a:rPr lang="en-GB" sz="1100" dirty="0">
                <a:latin typeface="Arial"/>
                <a:ea typeface="Times New Roman"/>
                <a:cs typeface="Arial"/>
              </a:rPr>
              <a:t>,</a:t>
            </a:r>
            <a:r>
              <a:rPr lang="en-GB" sz="1100" spc="30" dirty="0">
                <a:latin typeface="Arial"/>
                <a:ea typeface="Times New Roman"/>
                <a:cs typeface="Arial"/>
              </a:rPr>
              <a:t> </a:t>
            </a:r>
            <a:r>
              <a:rPr lang="en-GB" sz="1100" spc="-5" dirty="0">
                <a:latin typeface="Arial"/>
                <a:ea typeface="Times New Roman"/>
                <a:cs typeface="Arial"/>
              </a:rPr>
              <a:t>h</a:t>
            </a:r>
            <a:r>
              <a:rPr lang="en-GB" sz="1100" spc="10" dirty="0">
                <a:latin typeface="Arial"/>
                <a:ea typeface="Times New Roman"/>
                <a:cs typeface="Arial"/>
              </a:rPr>
              <a:t>o</a:t>
            </a:r>
            <a:r>
              <a:rPr lang="en-GB" sz="1100" spc="-30" dirty="0">
                <a:latin typeface="Arial"/>
                <a:ea typeface="Times New Roman"/>
                <a:cs typeface="Arial"/>
              </a:rPr>
              <a:t>w</a:t>
            </a:r>
            <a:r>
              <a:rPr lang="en-GB" sz="1100" spc="-5" dirty="0">
                <a:latin typeface="Arial"/>
                <a:ea typeface="Times New Roman"/>
                <a:cs typeface="Arial"/>
              </a:rPr>
              <a:t>e</a:t>
            </a:r>
            <a:r>
              <a:rPr lang="en-GB" sz="1100" spc="-25" dirty="0">
                <a:latin typeface="Arial"/>
                <a:ea typeface="Times New Roman"/>
                <a:cs typeface="Arial"/>
              </a:rPr>
              <a:t>v</a:t>
            </a:r>
            <a:r>
              <a:rPr lang="en-GB" sz="1100" spc="-5" dirty="0">
                <a:latin typeface="Arial"/>
                <a:ea typeface="Times New Roman"/>
                <a:cs typeface="Arial"/>
              </a:rPr>
              <a:t>e</a:t>
            </a:r>
            <a:r>
              <a:rPr lang="en-GB" sz="1100" dirty="0">
                <a:latin typeface="Arial"/>
                <a:ea typeface="Times New Roman"/>
                <a:cs typeface="Arial"/>
              </a:rPr>
              <a:t>r,</a:t>
            </a:r>
            <a:r>
              <a:rPr lang="en-GB" sz="1100" spc="25" dirty="0">
                <a:latin typeface="Arial"/>
                <a:ea typeface="Times New Roman"/>
                <a:cs typeface="Arial"/>
              </a:rPr>
              <a:t> </a:t>
            </a:r>
            <a:r>
              <a:rPr lang="en-GB" sz="1100" spc="5" dirty="0">
                <a:latin typeface="Arial"/>
                <a:ea typeface="Times New Roman"/>
                <a:cs typeface="Arial"/>
              </a:rPr>
              <a:t>t</a:t>
            </a:r>
            <a:r>
              <a:rPr lang="en-GB" sz="1100" spc="-5" dirty="0">
                <a:latin typeface="Arial"/>
                <a:ea typeface="Times New Roman"/>
                <a:cs typeface="Arial"/>
              </a:rPr>
              <a:t>h</a:t>
            </a:r>
            <a:r>
              <a:rPr lang="en-GB" sz="1100" dirty="0">
                <a:latin typeface="Arial"/>
                <a:ea typeface="Times New Roman"/>
                <a:cs typeface="Arial"/>
              </a:rPr>
              <a:t>e</a:t>
            </a:r>
            <a:r>
              <a:rPr lang="en-GB" sz="1100" spc="10" dirty="0">
                <a:latin typeface="Arial"/>
                <a:ea typeface="Times New Roman"/>
                <a:cs typeface="Arial"/>
              </a:rPr>
              <a:t> </a:t>
            </a:r>
            <a:r>
              <a:rPr lang="en-GB" sz="1100" spc="-5" dirty="0">
                <a:latin typeface="Arial"/>
                <a:ea typeface="Times New Roman"/>
                <a:cs typeface="Arial"/>
              </a:rPr>
              <a:t>au</a:t>
            </a:r>
            <a:r>
              <a:rPr lang="en-GB" sz="1100" spc="5" dirty="0">
                <a:latin typeface="Arial"/>
                <a:ea typeface="Times New Roman"/>
                <a:cs typeface="Arial"/>
              </a:rPr>
              <a:t>t</a:t>
            </a:r>
            <a:r>
              <a:rPr lang="en-GB" sz="1100" spc="-5" dirty="0">
                <a:latin typeface="Arial"/>
                <a:ea typeface="Times New Roman"/>
                <a:cs typeface="Arial"/>
              </a:rPr>
              <a:t>ho</a:t>
            </a:r>
            <a:r>
              <a:rPr lang="en-GB" sz="1100" dirty="0">
                <a:latin typeface="Arial"/>
                <a:ea typeface="Times New Roman"/>
                <a:cs typeface="Arial"/>
              </a:rPr>
              <a:t>r</a:t>
            </a:r>
            <a:r>
              <a:rPr lang="en-GB" sz="1100" spc="-5" dirty="0">
                <a:latin typeface="Arial"/>
                <a:ea typeface="Times New Roman"/>
                <a:cs typeface="Arial"/>
              </a:rPr>
              <a:t>i</a:t>
            </a:r>
            <a:r>
              <a:rPr lang="en-GB" sz="1100" spc="5" dirty="0">
                <a:latin typeface="Arial"/>
                <a:ea typeface="Times New Roman"/>
                <a:cs typeface="Arial"/>
              </a:rPr>
              <a:t>t</a:t>
            </a:r>
            <a:r>
              <a:rPr lang="en-GB" sz="1100" dirty="0">
                <a:latin typeface="Arial"/>
                <a:ea typeface="Times New Roman"/>
                <a:cs typeface="Arial"/>
              </a:rPr>
              <a:t>y</a:t>
            </a:r>
            <a:r>
              <a:rPr lang="en-GB" sz="1100" spc="305" dirty="0">
                <a:latin typeface="Arial"/>
                <a:ea typeface="Times New Roman"/>
                <a:cs typeface="Arial"/>
              </a:rPr>
              <a:t> </a:t>
            </a:r>
            <a:r>
              <a:rPr lang="en-GB" sz="1100" spc="-5" dirty="0">
                <a:latin typeface="Arial"/>
                <a:ea typeface="Times New Roman"/>
                <a:cs typeface="Arial"/>
              </a:rPr>
              <a:t>i</a:t>
            </a:r>
            <a:r>
              <a:rPr lang="en-GB" sz="1100" dirty="0">
                <a:latin typeface="Arial"/>
                <a:ea typeface="Times New Roman"/>
                <a:cs typeface="Arial"/>
              </a:rPr>
              <a:t>s</a:t>
            </a:r>
            <a:r>
              <a:rPr lang="en-GB" sz="1100" spc="10" dirty="0">
                <a:latin typeface="Arial"/>
                <a:ea typeface="Times New Roman"/>
                <a:cs typeface="Arial"/>
              </a:rPr>
              <a:t> </a:t>
            </a:r>
            <a:r>
              <a:rPr lang="en-GB" sz="1100" dirty="0">
                <a:latin typeface="Arial"/>
                <a:ea typeface="Times New Roman"/>
                <a:cs typeface="Arial"/>
              </a:rPr>
              <a:t>co</a:t>
            </a:r>
            <a:r>
              <a:rPr lang="en-GB" sz="1100" spc="-5" dirty="0">
                <a:latin typeface="Arial"/>
                <a:ea typeface="Times New Roman"/>
                <a:cs typeface="Arial"/>
              </a:rPr>
              <a:t>n</a:t>
            </a:r>
            <a:r>
              <a:rPr lang="en-GB" sz="1100" dirty="0">
                <a:latin typeface="Arial"/>
                <a:ea typeface="Times New Roman"/>
                <a:cs typeface="Arial"/>
              </a:rPr>
              <a:t>sc</a:t>
            </a:r>
            <a:r>
              <a:rPr lang="en-GB" sz="1100" spc="-10" dirty="0">
                <a:latin typeface="Arial"/>
                <a:ea typeface="Times New Roman"/>
                <a:cs typeface="Arial"/>
              </a:rPr>
              <a:t>i</a:t>
            </a:r>
            <a:r>
              <a:rPr lang="en-GB" sz="1100" spc="-5" dirty="0">
                <a:latin typeface="Arial"/>
                <a:ea typeface="Times New Roman"/>
                <a:cs typeface="Arial"/>
              </a:rPr>
              <a:t>ou</a:t>
            </a:r>
            <a:r>
              <a:rPr lang="en-GB" sz="1100" dirty="0">
                <a:latin typeface="Arial"/>
                <a:ea typeface="Times New Roman"/>
                <a:cs typeface="Arial"/>
              </a:rPr>
              <a:t>s</a:t>
            </a:r>
            <a:r>
              <a:rPr lang="en-GB" sz="1100" spc="10" dirty="0">
                <a:latin typeface="Arial"/>
                <a:ea typeface="Times New Roman"/>
                <a:cs typeface="Arial"/>
              </a:rPr>
              <a:t> </a:t>
            </a:r>
            <a:r>
              <a:rPr lang="en-GB" sz="1100" spc="-30" dirty="0">
                <a:latin typeface="Arial"/>
                <a:ea typeface="Times New Roman"/>
                <a:cs typeface="Arial"/>
              </a:rPr>
              <a:t>o</a:t>
            </a:r>
            <a:r>
              <a:rPr lang="en-GB" sz="1100" dirty="0">
                <a:latin typeface="Arial"/>
                <a:ea typeface="Times New Roman"/>
                <a:cs typeface="Arial"/>
              </a:rPr>
              <a:t>f </a:t>
            </a:r>
            <a:r>
              <a:rPr lang="en-GB" sz="1100" spc="5" dirty="0">
                <a:latin typeface="Arial"/>
                <a:ea typeface="Times New Roman"/>
                <a:cs typeface="Arial"/>
              </a:rPr>
              <a:t>t</a:t>
            </a:r>
            <a:r>
              <a:rPr lang="en-GB" sz="1100" spc="-5" dirty="0">
                <a:latin typeface="Arial"/>
                <a:ea typeface="Times New Roman"/>
                <a:cs typeface="Arial"/>
              </a:rPr>
              <a:t>h</a:t>
            </a:r>
            <a:r>
              <a:rPr lang="en-GB" sz="1100" dirty="0">
                <a:latin typeface="Arial"/>
                <a:ea typeface="Times New Roman"/>
                <a:cs typeface="Arial"/>
              </a:rPr>
              <a:t>e</a:t>
            </a:r>
            <a:r>
              <a:rPr lang="en-GB" sz="1100" spc="300" dirty="0">
                <a:latin typeface="Arial"/>
                <a:ea typeface="Times New Roman"/>
                <a:cs typeface="Arial"/>
              </a:rPr>
              <a:t> </a:t>
            </a:r>
            <a:r>
              <a:rPr lang="en-GB" sz="1100" spc="-5" dirty="0">
                <a:latin typeface="Arial"/>
                <a:ea typeface="Times New Roman"/>
                <a:cs typeface="Arial"/>
              </a:rPr>
              <a:t>nee</a:t>
            </a:r>
            <a:r>
              <a:rPr lang="en-GB" sz="1100" dirty="0">
                <a:latin typeface="Arial"/>
                <a:ea typeface="Times New Roman"/>
                <a:cs typeface="Arial"/>
              </a:rPr>
              <a:t>d </a:t>
            </a:r>
            <a:r>
              <a:rPr lang="en-GB" sz="1100" spc="5" dirty="0">
                <a:latin typeface="Arial"/>
                <a:ea typeface="Times New Roman"/>
                <a:cs typeface="Arial"/>
              </a:rPr>
              <a:t>t</a:t>
            </a:r>
            <a:r>
              <a:rPr lang="en-GB" sz="1100" dirty="0">
                <a:latin typeface="Arial"/>
                <a:ea typeface="Times New Roman"/>
                <a:cs typeface="Arial"/>
              </a:rPr>
              <a:t>o</a:t>
            </a:r>
            <a:r>
              <a:rPr lang="en-GB" sz="1100" spc="60" dirty="0">
                <a:latin typeface="Arial"/>
                <a:ea typeface="Times New Roman"/>
                <a:cs typeface="Arial"/>
              </a:rPr>
              <a:t> </a:t>
            </a:r>
            <a:r>
              <a:rPr lang="en-GB" sz="1100" dirty="0">
                <a:latin typeface="Arial"/>
                <a:ea typeface="Times New Roman"/>
                <a:cs typeface="Arial"/>
              </a:rPr>
              <a:t>e</a:t>
            </a:r>
            <a:r>
              <a:rPr lang="en-GB" sz="1100" spc="-5" dirty="0">
                <a:latin typeface="Arial"/>
                <a:ea typeface="Times New Roman"/>
                <a:cs typeface="Arial"/>
              </a:rPr>
              <a:t>n</a:t>
            </a:r>
            <a:r>
              <a:rPr lang="en-GB" sz="1100" dirty="0">
                <a:latin typeface="Arial"/>
                <a:ea typeface="Times New Roman"/>
                <a:cs typeface="Arial"/>
              </a:rPr>
              <a:t>s</a:t>
            </a:r>
            <a:r>
              <a:rPr lang="en-GB" sz="1100" spc="-5" dirty="0">
                <a:latin typeface="Arial"/>
                <a:ea typeface="Times New Roman"/>
                <a:cs typeface="Arial"/>
              </a:rPr>
              <a:t>u</a:t>
            </a:r>
            <a:r>
              <a:rPr lang="en-GB" sz="1100" dirty="0">
                <a:latin typeface="Arial"/>
                <a:ea typeface="Times New Roman"/>
                <a:cs typeface="Arial"/>
              </a:rPr>
              <a:t>re</a:t>
            </a:r>
            <a:r>
              <a:rPr lang="en-GB" sz="1100" spc="145" dirty="0">
                <a:latin typeface="Arial"/>
                <a:ea typeface="Times New Roman"/>
                <a:cs typeface="Arial"/>
              </a:rPr>
              <a:t> </a:t>
            </a:r>
            <a:r>
              <a:rPr lang="en-GB" sz="1100" spc="5" dirty="0">
                <a:latin typeface="Arial"/>
                <a:ea typeface="Times New Roman"/>
                <a:cs typeface="Arial"/>
              </a:rPr>
              <a:t>t</a:t>
            </a:r>
            <a:r>
              <a:rPr lang="en-GB" sz="1100" spc="-5" dirty="0">
                <a:latin typeface="Arial"/>
                <a:ea typeface="Times New Roman"/>
                <a:cs typeface="Arial"/>
              </a:rPr>
              <a:t>h</a:t>
            </a:r>
            <a:r>
              <a:rPr lang="en-GB" sz="1100" spc="-15" dirty="0">
                <a:latin typeface="Arial"/>
                <a:ea typeface="Times New Roman"/>
                <a:cs typeface="Arial"/>
              </a:rPr>
              <a:t>a</a:t>
            </a:r>
            <a:r>
              <a:rPr lang="en-GB" sz="1100" dirty="0">
                <a:latin typeface="Arial"/>
                <a:ea typeface="Times New Roman"/>
                <a:cs typeface="Arial"/>
              </a:rPr>
              <a:t>t</a:t>
            </a:r>
            <a:r>
              <a:rPr lang="en-GB" sz="1100" spc="150" dirty="0">
                <a:latin typeface="Arial"/>
                <a:ea typeface="Times New Roman"/>
                <a:cs typeface="Arial"/>
              </a:rPr>
              <a:t> </a:t>
            </a:r>
            <a:r>
              <a:rPr lang="en-GB" sz="1100" spc="5" dirty="0">
                <a:latin typeface="Arial"/>
                <a:ea typeface="Times New Roman"/>
                <a:cs typeface="Arial"/>
              </a:rPr>
              <a:t>t</a:t>
            </a:r>
            <a:r>
              <a:rPr lang="en-GB" sz="1100" spc="-5" dirty="0">
                <a:latin typeface="Arial"/>
                <a:ea typeface="Times New Roman"/>
                <a:cs typeface="Arial"/>
              </a:rPr>
              <a:t>he </a:t>
            </a:r>
            <a:r>
              <a:rPr lang="en-GB" sz="1100" dirty="0">
                <a:latin typeface="Arial"/>
                <a:ea typeface="Times New Roman"/>
                <a:cs typeface="Arial"/>
              </a:rPr>
              <a:t>sa</a:t>
            </a:r>
            <a:r>
              <a:rPr lang="en-GB" sz="1100" spc="-5" dirty="0">
                <a:latin typeface="Arial"/>
                <a:ea typeface="Times New Roman"/>
                <a:cs typeface="Arial"/>
              </a:rPr>
              <a:t>la</a:t>
            </a:r>
            <a:r>
              <a:rPr lang="en-GB" sz="1100" dirty="0">
                <a:latin typeface="Arial"/>
                <a:ea typeface="Times New Roman"/>
                <a:cs typeface="Arial"/>
              </a:rPr>
              <a:t>ry</a:t>
            </a:r>
            <a:r>
              <a:rPr lang="en-GB" sz="1100" spc="205" dirty="0">
                <a:latin typeface="Arial"/>
                <a:ea typeface="Times New Roman"/>
                <a:cs typeface="Arial"/>
              </a:rPr>
              <a:t> </a:t>
            </a:r>
            <a:r>
              <a:rPr lang="en-GB" sz="1100" spc="-5" dirty="0">
                <a:latin typeface="Arial"/>
                <a:ea typeface="Times New Roman"/>
                <a:cs typeface="Arial"/>
              </a:rPr>
              <a:t>o</a:t>
            </a:r>
            <a:r>
              <a:rPr lang="en-GB" sz="1100" dirty="0">
                <a:latin typeface="Arial"/>
                <a:ea typeface="Times New Roman"/>
                <a:cs typeface="Arial"/>
              </a:rPr>
              <a:t>f</a:t>
            </a:r>
            <a:r>
              <a:rPr lang="en-GB" sz="1100" spc="250" dirty="0">
                <a:latin typeface="Arial"/>
                <a:ea typeface="Times New Roman"/>
                <a:cs typeface="Arial"/>
              </a:rPr>
              <a:t> </a:t>
            </a:r>
            <a:r>
              <a:rPr lang="en-GB" sz="1100" spc="5" dirty="0">
                <a:latin typeface="Arial"/>
                <a:ea typeface="Times New Roman"/>
                <a:cs typeface="Arial"/>
              </a:rPr>
              <a:t>t</a:t>
            </a:r>
            <a:r>
              <a:rPr lang="en-GB" sz="1100" spc="-5" dirty="0">
                <a:latin typeface="Arial"/>
                <a:ea typeface="Times New Roman"/>
                <a:cs typeface="Arial"/>
              </a:rPr>
              <a:t>h</a:t>
            </a:r>
            <a:r>
              <a:rPr lang="en-GB" sz="1100" dirty="0">
                <a:latin typeface="Arial"/>
                <a:ea typeface="Times New Roman"/>
                <a:cs typeface="Arial"/>
              </a:rPr>
              <a:t>e</a:t>
            </a:r>
            <a:r>
              <a:rPr lang="en-GB" sz="1100" spc="230" dirty="0">
                <a:latin typeface="Arial"/>
                <a:ea typeface="Times New Roman"/>
                <a:cs typeface="Arial"/>
              </a:rPr>
              <a:t> </a:t>
            </a:r>
            <a:r>
              <a:rPr lang="en-GB" sz="1100" spc="-5" dirty="0">
                <a:latin typeface="Arial"/>
                <a:ea typeface="Times New Roman"/>
                <a:cs typeface="Arial"/>
              </a:rPr>
              <a:t>h</a:t>
            </a:r>
            <a:r>
              <a:rPr lang="en-GB" sz="1100" spc="-20" dirty="0">
                <a:latin typeface="Arial"/>
                <a:ea typeface="Times New Roman"/>
                <a:cs typeface="Arial"/>
              </a:rPr>
              <a:t>i</a:t>
            </a:r>
            <a:r>
              <a:rPr lang="en-GB" sz="1100" spc="20" dirty="0">
                <a:latin typeface="Arial"/>
                <a:ea typeface="Times New Roman"/>
                <a:cs typeface="Arial"/>
              </a:rPr>
              <a:t>g</a:t>
            </a:r>
            <a:r>
              <a:rPr lang="en-GB" sz="1100" spc="-5" dirty="0">
                <a:latin typeface="Arial"/>
                <a:ea typeface="Times New Roman"/>
                <a:cs typeface="Arial"/>
              </a:rPr>
              <a:t>he</a:t>
            </a:r>
            <a:r>
              <a:rPr lang="en-GB" sz="1100" spc="-25" dirty="0">
                <a:latin typeface="Arial"/>
                <a:ea typeface="Times New Roman"/>
                <a:cs typeface="Arial"/>
              </a:rPr>
              <a:t>s</a:t>
            </a:r>
            <a:r>
              <a:rPr lang="en-GB" sz="1100" dirty="0">
                <a:latin typeface="Arial"/>
                <a:ea typeface="Times New Roman"/>
                <a:cs typeface="Arial"/>
              </a:rPr>
              <a:t>t</a:t>
            </a:r>
            <a:r>
              <a:rPr lang="en-GB" sz="1100" spc="235" dirty="0">
                <a:latin typeface="Arial"/>
                <a:ea typeface="Times New Roman"/>
                <a:cs typeface="Arial"/>
              </a:rPr>
              <a:t> </a:t>
            </a:r>
            <a:r>
              <a:rPr lang="en-GB" sz="1100" spc="-5" dirty="0">
                <a:latin typeface="Arial"/>
                <a:ea typeface="Times New Roman"/>
                <a:cs typeface="Arial"/>
              </a:rPr>
              <a:t>pai</a:t>
            </a:r>
            <a:r>
              <a:rPr lang="en-GB" sz="1100" dirty="0">
                <a:latin typeface="Arial"/>
                <a:ea typeface="Times New Roman"/>
                <a:cs typeface="Arial"/>
              </a:rPr>
              <a:t>d</a:t>
            </a:r>
            <a:r>
              <a:rPr lang="en-GB" sz="1100" spc="230" dirty="0">
                <a:latin typeface="Arial"/>
                <a:ea typeface="Times New Roman"/>
                <a:cs typeface="Arial"/>
              </a:rPr>
              <a:t> </a:t>
            </a:r>
            <a:r>
              <a:rPr lang="en-GB" sz="1100" spc="-5" dirty="0">
                <a:latin typeface="Arial"/>
                <a:ea typeface="Times New Roman"/>
                <a:cs typeface="Arial"/>
              </a:rPr>
              <a:t>e</a:t>
            </a:r>
            <a:r>
              <a:rPr lang="en-GB" sz="1100" dirty="0">
                <a:latin typeface="Arial"/>
                <a:ea typeface="Times New Roman"/>
                <a:cs typeface="Arial"/>
              </a:rPr>
              <a:t>m</a:t>
            </a:r>
            <a:r>
              <a:rPr lang="en-GB" sz="1100" spc="-5" dirty="0">
                <a:latin typeface="Arial"/>
                <a:ea typeface="Times New Roman"/>
                <a:cs typeface="Arial"/>
              </a:rPr>
              <a:t>pl</a:t>
            </a:r>
            <a:r>
              <a:rPr lang="en-GB" sz="1100" spc="-15" dirty="0">
                <a:latin typeface="Arial"/>
                <a:ea typeface="Times New Roman"/>
                <a:cs typeface="Arial"/>
              </a:rPr>
              <a:t>o</a:t>
            </a:r>
            <a:r>
              <a:rPr lang="en-GB" sz="1100" spc="-25" dirty="0">
                <a:latin typeface="Arial"/>
                <a:ea typeface="Times New Roman"/>
                <a:cs typeface="Arial"/>
              </a:rPr>
              <a:t>y</a:t>
            </a:r>
            <a:r>
              <a:rPr lang="en-GB" sz="1100" spc="-5" dirty="0">
                <a:latin typeface="Arial"/>
                <a:ea typeface="Times New Roman"/>
                <a:cs typeface="Arial"/>
              </a:rPr>
              <a:t>e</a:t>
            </a:r>
            <a:r>
              <a:rPr lang="en-GB" sz="1100" dirty="0">
                <a:latin typeface="Arial"/>
                <a:ea typeface="Times New Roman"/>
                <a:cs typeface="Arial"/>
              </a:rPr>
              <a:t>e</a:t>
            </a:r>
            <a:r>
              <a:rPr lang="en-GB" sz="1100" spc="230" dirty="0">
                <a:latin typeface="Arial"/>
                <a:ea typeface="Times New Roman"/>
                <a:cs typeface="Arial"/>
              </a:rPr>
              <a:t> </a:t>
            </a:r>
            <a:r>
              <a:rPr lang="en-GB" sz="1100" spc="-5" dirty="0">
                <a:latin typeface="Arial"/>
                <a:ea typeface="Times New Roman"/>
                <a:cs typeface="Arial"/>
              </a:rPr>
              <a:t>i</a:t>
            </a:r>
            <a:r>
              <a:rPr lang="en-GB" sz="1100" dirty="0">
                <a:latin typeface="Arial"/>
                <a:ea typeface="Times New Roman"/>
                <a:cs typeface="Arial"/>
              </a:rPr>
              <a:t>s</a:t>
            </a:r>
            <a:r>
              <a:rPr lang="en-GB" sz="1100" spc="235" dirty="0">
                <a:latin typeface="Arial"/>
                <a:ea typeface="Times New Roman"/>
                <a:cs typeface="Arial"/>
              </a:rPr>
              <a:t> </a:t>
            </a:r>
            <a:r>
              <a:rPr lang="en-GB" sz="1100" spc="-5" dirty="0">
                <a:latin typeface="Arial"/>
                <a:ea typeface="Times New Roman"/>
                <a:cs typeface="Arial"/>
              </a:rPr>
              <a:t>no</a:t>
            </a:r>
            <a:r>
              <a:rPr lang="en-GB" sz="1100" dirty="0">
                <a:latin typeface="Arial"/>
                <a:ea typeface="Times New Roman"/>
                <a:cs typeface="Arial"/>
              </a:rPr>
              <a:t>t</a:t>
            </a:r>
            <a:r>
              <a:rPr lang="en-GB" sz="1100" spc="235" dirty="0">
                <a:latin typeface="Arial"/>
                <a:ea typeface="Times New Roman"/>
                <a:cs typeface="Arial"/>
              </a:rPr>
              <a:t> </a:t>
            </a:r>
            <a:r>
              <a:rPr lang="en-GB" sz="1100" spc="-5" dirty="0">
                <a:latin typeface="Arial"/>
                <a:ea typeface="Times New Roman"/>
                <a:cs typeface="Arial"/>
              </a:rPr>
              <a:t>e</a:t>
            </a:r>
            <a:r>
              <a:rPr lang="en-GB" sz="1100" spc="-15" dirty="0">
                <a:latin typeface="Arial"/>
                <a:ea typeface="Times New Roman"/>
                <a:cs typeface="Arial"/>
              </a:rPr>
              <a:t>x</a:t>
            </a:r>
            <a:r>
              <a:rPr lang="en-GB" sz="1100" dirty="0">
                <a:latin typeface="Arial"/>
                <a:ea typeface="Times New Roman"/>
                <a:cs typeface="Arial"/>
              </a:rPr>
              <a:t>cess</a:t>
            </a:r>
            <a:r>
              <a:rPr lang="en-GB" sz="1100" spc="-5" dirty="0">
                <a:latin typeface="Arial"/>
                <a:ea typeface="Times New Roman"/>
                <a:cs typeface="Arial"/>
              </a:rPr>
              <a:t>i</a:t>
            </a:r>
            <a:r>
              <a:rPr lang="en-GB" sz="1100" spc="-25" dirty="0">
                <a:latin typeface="Arial"/>
                <a:ea typeface="Times New Roman"/>
                <a:cs typeface="Arial"/>
              </a:rPr>
              <a:t>v</a:t>
            </a:r>
            <a:r>
              <a:rPr lang="en-GB" sz="1100" dirty="0">
                <a:latin typeface="Arial"/>
                <a:ea typeface="Times New Roman"/>
                <a:cs typeface="Arial"/>
              </a:rPr>
              <a:t>e</a:t>
            </a:r>
            <a:r>
              <a:rPr lang="en-GB" sz="1100" spc="230" dirty="0">
                <a:latin typeface="Arial"/>
                <a:ea typeface="Times New Roman"/>
                <a:cs typeface="Arial"/>
              </a:rPr>
              <a:t> </a:t>
            </a:r>
            <a:r>
              <a:rPr lang="en-GB" sz="1100" spc="-5" dirty="0">
                <a:latin typeface="Arial"/>
                <a:ea typeface="Times New Roman"/>
                <a:cs typeface="Arial"/>
              </a:rPr>
              <a:t>a</a:t>
            </a:r>
            <a:r>
              <a:rPr lang="en-GB" sz="1100" spc="10" dirty="0">
                <a:latin typeface="Arial"/>
                <a:ea typeface="Times New Roman"/>
                <a:cs typeface="Arial"/>
              </a:rPr>
              <a:t>n</a:t>
            </a:r>
            <a:r>
              <a:rPr lang="en-GB" sz="1100" dirty="0">
                <a:latin typeface="Arial"/>
                <a:ea typeface="Times New Roman"/>
                <a:cs typeface="Arial"/>
              </a:rPr>
              <a:t>d</a:t>
            </a:r>
            <a:r>
              <a:rPr lang="en-GB" sz="1100" spc="230" dirty="0">
                <a:latin typeface="Arial"/>
                <a:ea typeface="Times New Roman"/>
                <a:cs typeface="Arial"/>
              </a:rPr>
              <a:t> </a:t>
            </a:r>
            <a:r>
              <a:rPr lang="en-GB" sz="1100" spc="-5" dirty="0">
                <a:latin typeface="Arial"/>
                <a:ea typeface="Times New Roman"/>
                <a:cs typeface="Arial"/>
              </a:rPr>
              <a:t>i</a:t>
            </a:r>
            <a:r>
              <a:rPr lang="en-GB" sz="1100" dirty="0">
                <a:latin typeface="Arial"/>
                <a:ea typeface="Times New Roman"/>
                <a:cs typeface="Arial"/>
              </a:rPr>
              <a:t>s</a:t>
            </a:r>
            <a:r>
              <a:rPr lang="en-GB" sz="1100" spc="230" dirty="0">
                <a:latin typeface="Arial"/>
                <a:ea typeface="Times New Roman"/>
                <a:cs typeface="Arial"/>
              </a:rPr>
              <a:t> </a:t>
            </a:r>
            <a:r>
              <a:rPr lang="en-GB" sz="1100" dirty="0">
                <a:latin typeface="Arial"/>
                <a:ea typeface="Times New Roman"/>
                <a:cs typeface="Arial"/>
              </a:rPr>
              <a:t>co</a:t>
            </a:r>
            <a:r>
              <a:rPr lang="en-GB" sz="1100" spc="-5" dirty="0">
                <a:latin typeface="Arial"/>
                <a:ea typeface="Times New Roman"/>
                <a:cs typeface="Arial"/>
              </a:rPr>
              <a:t>n</a:t>
            </a:r>
            <a:r>
              <a:rPr lang="en-GB" sz="1100" dirty="0">
                <a:latin typeface="Arial"/>
                <a:ea typeface="Times New Roman"/>
                <a:cs typeface="Arial"/>
              </a:rPr>
              <a:t>s</a:t>
            </a:r>
            <a:r>
              <a:rPr lang="en-GB" sz="1100" spc="-5" dirty="0">
                <a:latin typeface="Arial"/>
                <a:ea typeface="Times New Roman"/>
                <a:cs typeface="Arial"/>
              </a:rPr>
              <a:t>i</a:t>
            </a:r>
            <a:r>
              <a:rPr lang="en-GB" sz="1100" dirty="0">
                <a:latin typeface="Arial"/>
                <a:ea typeface="Times New Roman"/>
                <a:cs typeface="Arial"/>
              </a:rPr>
              <a:t>s</a:t>
            </a:r>
            <a:r>
              <a:rPr lang="en-GB" sz="1100" spc="5" dirty="0">
                <a:latin typeface="Arial"/>
                <a:ea typeface="Times New Roman"/>
                <a:cs typeface="Arial"/>
              </a:rPr>
              <a:t>t</a:t>
            </a:r>
            <a:r>
              <a:rPr lang="en-GB" sz="1100" spc="-5" dirty="0">
                <a:latin typeface="Arial"/>
                <a:ea typeface="Times New Roman"/>
                <a:cs typeface="Arial"/>
              </a:rPr>
              <a:t>en</a:t>
            </a:r>
            <a:r>
              <a:rPr lang="en-GB" sz="1100" dirty="0">
                <a:latin typeface="Arial"/>
                <a:ea typeface="Times New Roman"/>
                <a:cs typeface="Arial"/>
              </a:rPr>
              <a:t>t</a:t>
            </a:r>
            <a:r>
              <a:rPr lang="en-GB" sz="1100" spc="235" dirty="0">
                <a:latin typeface="Arial"/>
                <a:ea typeface="Times New Roman"/>
                <a:cs typeface="Arial"/>
              </a:rPr>
              <a:t> </a:t>
            </a:r>
            <a:r>
              <a:rPr lang="en-GB" sz="1100" spc="-30" dirty="0">
                <a:latin typeface="Arial"/>
                <a:ea typeface="Times New Roman"/>
                <a:cs typeface="Arial"/>
              </a:rPr>
              <a:t>w</a:t>
            </a:r>
            <a:r>
              <a:rPr lang="en-GB" sz="1100" spc="-5" dirty="0">
                <a:latin typeface="Arial"/>
                <a:ea typeface="Times New Roman"/>
                <a:cs typeface="Arial"/>
              </a:rPr>
              <a:t>i</a:t>
            </a:r>
            <a:r>
              <a:rPr lang="en-GB" sz="1100" spc="5" dirty="0">
                <a:latin typeface="Arial"/>
                <a:ea typeface="Times New Roman"/>
                <a:cs typeface="Arial"/>
              </a:rPr>
              <a:t>t</a:t>
            </a:r>
            <a:r>
              <a:rPr lang="en-GB" sz="1100" dirty="0">
                <a:latin typeface="Arial"/>
                <a:ea typeface="Times New Roman"/>
                <a:cs typeface="Arial"/>
              </a:rPr>
              <a:t>h</a:t>
            </a:r>
            <a:r>
              <a:rPr lang="en-GB" sz="1100" spc="135" dirty="0">
                <a:latin typeface="Arial"/>
                <a:ea typeface="Times New Roman"/>
                <a:cs typeface="Arial"/>
              </a:rPr>
              <a:t> </a:t>
            </a:r>
            <a:r>
              <a:rPr lang="en-GB" sz="1100" spc="5" dirty="0">
                <a:latin typeface="Arial"/>
                <a:ea typeface="Times New Roman"/>
                <a:cs typeface="Arial"/>
              </a:rPr>
              <a:t>t</a:t>
            </a:r>
            <a:r>
              <a:rPr lang="en-GB" sz="1100" spc="-5" dirty="0">
                <a:latin typeface="Arial"/>
                <a:ea typeface="Times New Roman"/>
                <a:cs typeface="Arial"/>
              </a:rPr>
              <a:t>h</a:t>
            </a:r>
            <a:r>
              <a:rPr lang="en-GB" sz="1100" dirty="0">
                <a:latin typeface="Arial"/>
                <a:ea typeface="Times New Roman"/>
                <a:cs typeface="Arial"/>
              </a:rPr>
              <a:t>e</a:t>
            </a:r>
            <a:r>
              <a:rPr lang="en-GB" sz="1100" spc="210" dirty="0">
                <a:latin typeface="Arial"/>
                <a:ea typeface="Times New Roman"/>
                <a:cs typeface="Arial"/>
              </a:rPr>
              <a:t> </a:t>
            </a:r>
            <a:r>
              <a:rPr lang="en-GB" sz="1100" spc="-5" dirty="0">
                <a:latin typeface="Arial"/>
                <a:ea typeface="Times New Roman"/>
                <a:cs typeface="Arial"/>
              </a:rPr>
              <a:t>need</a:t>
            </a:r>
            <a:r>
              <a:rPr lang="en-GB" sz="1100" dirty="0">
                <a:latin typeface="Arial"/>
                <a:ea typeface="Times New Roman"/>
                <a:cs typeface="Arial"/>
              </a:rPr>
              <a:t>s</a:t>
            </a:r>
            <a:r>
              <a:rPr lang="en-GB" sz="1100" spc="205" dirty="0">
                <a:latin typeface="Arial"/>
                <a:ea typeface="Times New Roman"/>
                <a:cs typeface="Arial"/>
              </a:rPr>
              <a:t> </a:t>
            </a:r>
            <a:r>
              <a:rPr lang="en-GB" sz="1100" spc="-15" dirty="0">
                <a:latin typeface="Arial"/>
                <a:ea typeface="Times New Roman"/>
                <a:cs typeface="Arial"/>
              </a:rPr>
              <a:t>o</a:t>
            </a:r>
            <a:r>
              <a:rPr lang="en-GB" sz="1100" dirty="0">
                <a:latin typeface="Arial"/>
                <a:ea typeface="Times New Roman"/>
                <a:cs typeface="Arial"/>
              </a:rPr>
              <a:t>f</a:t>
            </a:r>
            <a:r>
              <a:rPr lang="en-GB" sz="1100" spc="225" dirty="0">
                <a:latin typeface="Arial"/>
                <a:ea typeface="Times New Roman"/>
                <a:cs typeface="Arial"/>
              </a:rPr>
              <a:t> </a:t>
            </a:r>
            <a:r>
              <a:rPr lang="en-GB" sz="1100" spc="5" dirty="0">
                <a:latin typeface="Arial"/>
                <a:ea typeface="Times New Roman"/>
                <a:cs typeface="Arial"/>
              </a:rPr>
              <a:t>t</a:t>
            </a:r>
            <a:r>
              <a:rPr lang="en-GB" sz="1100" spc="-15" dirty="0">
                <a:latin typeface="Arial"/>
                <a:ea typeface="Times New Roman"/>
                <a:cs typeface="Arial"/>
              </a:rPr>
              <a:t>he </a:t>
            </a:r>
            <a:r>
              <a:rPr lang="en-GB" sz="1100" dirty="0">
                <a:latin typeface="Arial"/>
                <a:ea typeface="Times New Roman"/>
                <a:cs typeface="Arial"/>
              </a:rPr>
              <a:t>a</a:t>
            </a:r>
            <a:r>
              <a:rPr lang="en-GB" sz="1100" spc="-15" dirty="0">
                <a:latin typeface="Arial"/>
                <a:ea typeface="Times New Roman"/>
                <a:cs typeface="Arial"/>
              </a:rPr>
              <a:t>u</a:t>
            </a:r>
            <a:r>
              <a:rPr lang="en-GB" sz="1100" spc="5" dirty="0">
                <a:latin typeface="Arial"/>
                <a:ea typeface="Times New Roman"/>
                <a:cs typeface="Arial"/>
              </a:rPr>
              <a:t>t</a:t>
            </a:r>
            <a:r>
              <a:rPr lang="en-GB" sz="1100" spc="-5" dirty="0">
                <a:latin typeface="Arial"/>
                <a:ea typeface="Times New Roman"/>
                <a:cs typeface="Arial"/>
              </a:rPr>
              <a:t>h</a:t>
            </a:r>
            <a:r>
              <a:rPr lang="en-GB" sz="1100" spc="-15" dirty="0">
                <a:latin typeface="Arial"/>
                <a:ea typeface="Times New Roman"/>
                <a:cs typeface="Arial"/>
              </a:rPr>
              <a:t>o</a:t>
            </a:r>
            <a:r>
              <a:rPr lang="en-GB" sz="1100" spc="-10" dirty="0">
                <a:latin typeface="Arial"/>
                <a:ea typeface="Times New Roman"/>
                <a:cs typeface="Arial"/>
              </a:rPr>
              <a:t>r</a:t>
            </a:r>
            <a:r>
              <a:rPr lang="en-GB" sz="1100" spc="-5" dirty="0">
                <a:latin typeface="Arial"/>
                <a:ea typeface="Times New Roman"/>
                <a:cs typeface="Arial"/>
              </a:rPr>
              <a:t>i</a:t>
            </a:r>
            <a:r>
              <a:rPr lang="en-GB" sz="1100" spc="5" dirty="0">
                <a:latin typeface="Arial"/>
                <a:ea typeface="Times New Roman"/>
                <a:cs typeface="Arial"/>
              </a:rPr>
              <a:t>t</a:t>
            </a:r>
            <a:r>
              <a:rPr lang="en-GB" sz="1100" spc="-25" dirty="0">
                <a:latin typeface="Arial"/>
                <a:ea typeface="Times New Roman"/>
                <a:cs typeface="Arial"/>
              </a:rPr>
              <a:t>y</a:t>
            </a:r>
            <a:r>
              <a:rPr lang="en-GB" sz="1100" dirty="0">
                <a:latin typeface="Arial"/>
                <a:ea typeface="Times New Roman"/>
                <a:cs typeface="Arial"/>
              </a:rPr>
              <a:t>.</a:t>
            </a:r>
            <a:r>
              <a:rPr lang="en-GB" sz="1100" spc="220" dirty="0">
                <a:latin typeface="Arial"/>
                <a:ea typeface="Times New Roman"/>
                <a:cs typeface="Arial"/>
              </a:rPr>
              <a:t> </a:t>
            </a:r>
            <a:r>
              <a:rPr lang="en-GB" sz="1100" spc="20" dirty="0">
                <a:latin typeface="Arial"/>
                <a:ea typeface="Times New Roman"/>
                <a:cs typeface="Arial"/>
              </a:rPr>
              <a:t>T</a:t>
            </a:r>
            <a:r>
              <a:rPr lang="en-GB" sz="1100" dirty="0">
                <a:latin typeface="Arial"/>
                <a:ea typeface="Times New Roman"/>
                <a:cs typeface="Arial"/>
              </a:rPr>
              <a:t>h</a:t>
            </a:r>
            <a:r>
              <a:rPr lang="en-GB" sz="1100" spc="-5" dirty="0">
                <a:latin typeface="Arial"/>
                <a:ea typeface="Times New Roman"/>
                <a:cs typeface="Arial"/>
              </a:rPr>
              <a:t>e</a:t>
            </a:r>
            <a:r>
              <a:rPr lang="en-GB" sz="1100" dirty="0">
                <a:latin typeface="Arial"/>
                <a:ea typeface="Times New Roman"/>
                <a:cs typeface="Arial"/>
              </a:rPr>
              <a:t>se</a:t>
            </a:r>
            <a:r>
              <a:rPr lang="en-GB" sz="1100" spc="230" dirty="0">
                <a:latin typeface="Arial"/>
                <a:ea typeface="Times New Roman"/>
                <a:cs typeface="Arial"/>
              </a:rPr>
              <a:t> </a:t>
            </a:r>
            <a:r>
              <a:rPr lang="en-GB" sz="1100" spc="-5" dirty="0">
                <a:latin typeface="Arial"/>
                <a:ea typeface="Times New Roman"/>
                <a:cs typeface="Arial"/>
              </a:rPr>
              <a:t>pa</a:t>
            </a:r>
            <a:r>
              <a:rPr lang="en-GB" sz="1100" dirty="0">
                <a:latin typeface="Arial"/>
                <a:ea typeface="Times New Roman"/>
                <a:cs typeface="Arial"/>
              </a:rPr>
              <a:t>y</a:t>
            </a:r>
            <a:r>
              <a:rPr lang="en-GB" sz="1100" spc="220" dirty="0">
                <a:latin typeface="Arial"/>
                <a:ea typeface="Times New Roman"/>
                <a:cs typeface="Arial"/>
              </a:rPr>
              <a:t> </a:t>
            </a:r>
            <a:r>
              <a:rPr lang="en-GB" sz="1100" spc="-10" dirty="0">
                <a:latin typeface="Arial"/>
                <a:ea typeface="Times New Roman"/>
                <a:cs typeface="Arial"/>
              </a:rPr>
              <a:t>r</a:t>
            </a:r>
            <a:r>
              <a:rPr lang="en-GB" sz="1100" dirty="0">
                <a:latin typeface="Arial"/>
                <a:ea typeface="Times New Roman"/>
                <a:cs typeface="Arial"/>
              </a:rPr>
              <a:t>a</a:t>
            </a:r>
            <a:r>
              <a:rPr lang="en-GB" sz="1100" spc="5" dirty="0">
                <a:latin typeface="Arial"/>
                <a:ea typeface="Times New Roman"/>
                <a:cs typeface="Arial"/>
              </a:rPr>
              <a:t>t</a:t>
            </a:r>
            <a:r>
              <a:rPr lang="en-GB" sz="1100" spc="-5" dirty="0">
                <a:latin typeface="Arial"/>
                <a:ea typeface="Times New Roman"/>
                <a:cs typeface="Arial"/>
              </a:rPr>
              <a:t>e</a:t>
            </a:r>
            <a:r>
              <a:rPr lang="en-GB" sz="1100" dirty="0">
                <a:latin typeface="Arial"/>
                <a:ea typeface="Times New Roman"/>
                <a:cs typeface="Arial"/>
              </a:rPr>
              <a:t>s</a:t>
            </a:r>
            <a:r>
              <a:rPr lang="en-GB" sz="1100" spc="230" dirty="0">
                <a:latin typeface="Arial"/>
                <a:ea typeface="Times New Roman"/>
                <a:cs typeface="Arial"/>
              </a:rPr>
              <a:t> </a:t>
            </a:r>
            <a:r>
              <a:rPr lang="en-GB" sz="1100" dirty="0">
                <a:latin typeface="Arial"/>
                <a:ea typeface="Times New Roman"/>
                <a:cs typeface="Arial"/>
              </a:rPr>
              <a:t>m</a:t>
            </a:r>
            <a:r>
              <a:rPr lang="en-GB" sz="1100" spc="-5" dirty="0">
                <a:latin typeface="Arial"/>
                <a:ea typeface="Times New Roman"/>
                <a:cs typeface="Arial"/>
              </a:rPr>
              <a:t>a</a:t>
            </a:r>
            <a:r>
              <a:rPr lang="en-GB" sz="1100" dirty="0">
                <a:latin typeface="Arial"/>
                <a:ea typeface="Times New Roman"/>
                <a:cs typeface="Arial"/>
              </a:rPr>
              <a:t>y</a:t>
            </a:r>
            <a:r>
              <a:rPr lang="en-GB" sz="1100" spc="220" dirty="0">
                <a:latin typeface="Arial"/>
                <a:ea typeface="Times New Roman"/>
                <a:cs typeface="Arial"/>
              </a:rPr>
              <a:t> </a:t>
            </a:r>
            <a:r>
              <a:rPr lang="en-GB" sz="1100" spc="-5" dirty="0">
                <a:latin typeface="Arial"/>
                <a:ea typeface="Times New Roman"/>
                <a:cs typeface="Arial"/>
              </a:rPr>
              <a:t>in</a:t>
            </a:r>
            <a:r>
              <a:rPr lang="en-GB" sz="1100" dirty="0">
                <a:latin typeface="Arial"/>
                <a:ea typeface="Times New Roman"/>
                <a:cs typeface="Arial"/>
              </a:rPr>
              <a:t>cre</a:t>
            </a:r>
            <a:r>
              <a:rPr lang="en-GB" sz="1100" spc="-5" dirty="0">
                <a:latin typeface="Arial"/>
                <a:ea typeface="Times New Roman"/>
                <a:cs typeface="Arial"/>
              </a:rPr>
              <a:t>a</a:t>
            </a:r>
            <a:r>
              <a:rPr lang="en-GB" sz="1100" dirty="0">
                <a:latin typeface="Arial"/>
                <a:ea typeface="Times New Roman"/>
                <a:cs typeface="Arial"/>
              </a:rPr>
              <a:t>se</a:t>
            </a:r>
            <a:r>
              <a:rPr lang="en-GB" sz="1100" spc="240" dirty="0">
                <a:latin typeface="Arial"/>
                <a:ea typeface="Times New Roman"/>
                <a:cs typeface="Arial"/>
              </a:rPr>
              <a:t> </a:t>
            </a:r>
            <a:r>
              <a:rPr lang="en-GB" sz="1100" spc="-5" dirty="0">
                <a:latin typeface="Arial"/>
                <a:ea typeface="Times New Roman"/>
                <a:cs typeface="Arial"/>
              </a:rPr>
              <a:t>i</a:t>
            </a:r>
            <a:r>
              <a:rPr lang="en-GB" sz="1100" dirty="0">
                <a:latin typeface="Arial"/>
                <a:ea typeface="Times New Roman"/>
                <a:cs typeface="Arial"/>
              </a:rPr>
              <a:t>n</a:t>
            </a:r>
            <a:r>
              <a:rPr lang="en-GB" sz="1100" spc="245" dirty="0">
                <a:latin typeface="Arial"/>
                <a:ea typeface="Times New Roman"/>
                <a:cs typeface="Arial"/>
              </a:rPr>
              <a:t> </a:t>
            </a:r>
            <a:r>
              <a:rPr lang="en-GB" sz="1100" spc="-15" dirty="0">
                <a:latin typeface="Arial"/>
                <a:ea typeface="Times New Roman"/>
                <a:cs typeface="Arial"/>
              </a:rPr>
              <a:t>a</a:t>
            </a:r>
            <a:r>
              <a:rPr lang="en-GB" sz="1100" dirty="0">
                <a:latin typeface="Arial"/>
                <a:ea typeface="Times New Roman"/>
                <a:cs typeface="Arial"/>
              </a:rPr>
              <a:t>ccor</a:t>
            </a:r>
            <a:r>
              <a:rPr lang="en-GB" sz="1100" spc="-15" dirty="0">
                <a:latin typeface="Arial"/>
                <a:ea typeface="Times New Roman"/>
                <a:cs typeface="Arial"/>
              </a:rPr>
              <a:t>d</a:t>
            </a:r>
            <a:r>
              <a:rPr lang="en-GB" sz="1100" dirty="0">
                <a:latin typeface="Arial"/>
                <a:ea typeface="Times New Roman"/>
                <a:cs typeface="Arial"/>
              </a:rPr>
              <a:t>a</a:t>
            </a:r>
            <a:r>
              <a:rPr lang="en-GB" sz="1100" spc="-5" dirty="0">
                <a:latin typeface="Arial"/>
                <a:ea typeface="Times New Roman"/>
                <a:cs typeface="Arial"/>
              </a:rPr>
              <a:t>n</a:t>
            </a:r>
            <a:r>
              <a:rPr lang="en-GB" sz="1100" dirty="0">
                <a:latin typeface="Arial"/>
                <a:ea typeface="Times New Roman"/>
                <a:cs typeface="Arial"/>
              </a:rPr>
              <a:t>ce</a:t>
            </a:r>
            <a:r>
              <a:rPr lang="en-GB" sz="1100" spc="240" dirty="0">
                <a:latin typeface="Arial"/>
                <a:ea typeface="Times New Roman"/>
                <a:cs typeface="Arial"/>
              </a:rPr>
              <a:t> </a:t>
            </a:r>
            <a:r>
              <a:rPr lang="en-GB" sz="1100" spc="-30" dirty="0">
                <a:latin typeface="Arial"/>
                <a:ea typeface="Times New Roman"/>
                <a:cs typeface="Arial"/>
              </a:rPr>
              <a:t>w</a:t>
            </a:r>
            <a:r>
              <a:rPr lang="en-GB" sz="1100" spc="-5" dirty="0">
                <a:latin typeface="Arial"/>
                <a:ea typeface="Times New Roman"/>
                <a:cs typeface="Arial"/>
              </a:rPr>
              <a:t>i</a:t>
            </a:r>
            <a:r>
              <a:rPr lang="en-GB" sz="1100" spc="5" dirty="0">
                <a:latin typeface="Arial"/>
                <a:ea typeface="Times New Roman"/>
                <a:cs typeface="Arial"/>
              </a:rPr>
              <a:t>t</a:t>
            </a:r>
            <a:r>
              <a:rPr lang="en-GB" sz="1100" dirty="0">
                <a:latin typeface="Arial"/>
                <a:ea typeface="Times New Roman"/>
                <a:cs typeface="Arial"/>
              </a:rPr>
              <a:t>h</a:t>
            </a:r>
            <a:r>
              <a:rPr lang="en-GB" sz="1100" spc="240" dirty="0">
                <a:latin typeface="Arial"/>
                <a:ea typeface="Times New Roman"/>
                <a:cs typeface="Arial"/>
              </a:rPr>
              <a:t> </a:t>
            </a:r>
            <a:r>
              <a:rPr lang="en-GB" sz="1100" spc="-5" dirty="0">
                <a:latin typeface="Arial"/>
                <a:ea typeface="Times New Roman"/>
                <a:cs typeface="Arial"/>
              </a:rPr>
              <a:t>an</a:t>
            </a:r>
            <a:r>
              <a:rPr lang="en-GB" sz="1100" dirty="0">
                <a:latin typeface="Arial"/>
                <a:ea typeface="Times New Roman"/>
                <a:cs typeface="Arial"/>
              </a:rPr>
              <a:t>y</a:t>
            </a:r>
            <a:r>
              <a:rPr lang="en-GB" sz="1100" spc="220" dirty="0">
                <a:latin typeface="Arial"/>
                <a:ea typeface="Times New Roman"/>
                <a:cs typeface="Arial"/>
              </a:rPr>
              <a:t> </a:t>
            </a:r>
            <a:r>
              <a:rPr lang="en-GB" sz="1100" spc="-5" dirty="0">
                <a:latin typeface="Arial"/>
                <a:ea typeface="Times New Roman"/>
                <a:cs typeface="Arial"/>
              </a:rPr>
              <a:t>p</a:t>
            </a:r>
            <a:r>
              <a:rPr lang="en-GB" sz="1100" spc="10" dirty="0">
                <a:latin typeface="Arial"/>
                <a:ea typeface="Times New Roman"/>
                <a:cs typeface="Arial"/>
              </a:rPr>
              <a:t>a</a:t>
            </a:r>
            <a:r>
              <a:rPr lang="en-GB" sz="1100" dirty="0">
                <a:latin typeface="Arial"/>
                <a:ea typeface="Times New Roman"/>
                <a:cs typeface="Arial"/>
              </a:rPr>
              <a:t>y</a:t>
            </a:r>
            <a:r>
              <a:rPr lang="en-GB" sz="1100" spc="170" dirty="0">
                <a:latin typeface="Arial"/>
                <a:ea typeface="Times New Roman"/>
                <a:cs typeface="Arial"/>
              </a:rPr>
              <a:t> </a:t>
            </a:r>
            <a:r>
              <a:rPr lang="en-GB" sz="1100" dirty="0">
                <a:latin typeface="Arial"/>
                <a:ea typeface="Times New Roman"/>
                <a:cs typeface="Arial"/>
              </a:rPr>
              <a:t>se</a:t>
            </a:r>
            <a:r>
              <a:rPr lang="en-GB" sz="1100" spc="5" dirty="0">
                <a:latin typeface="Arial"/>
                <a:ea typeface="Times New Roman"/>
                <a:cs typeface="Arial"/>
              </a:rPr>
              <a:t>tt</a:t>
            </a:r>
            <a:r>
              <a:rPr lang="en-GB" sz="1100" spc="-5" dirty="0">
                <a:latin typeface="Arial"/>
                <a:ea typeface="Times New Roman"/>
                <a:cs typeface="Arial"/>
              </a:rPr>
              <a:t>l</a:t>
            </a:r>
            <a:r>
              <a:rPr lang="en-GB" sz="1100" spc="-15" dirty="0">
                <a:latin typeface="Arial"/>
                <a:ea typeface="Times New Roman"/>
                <a:cs typeface="Arial"/>
              </a:rPr>
              <a:t>e</a:t>
            </a:r>
            <a:r>
              <a:rPr lang="en-GB" sz="1100" dirty="0">
                <a:latin typeface="Arial"/>
                <a:ea typeface="Times New Roman"/>
                <a:cs typeface="Arial"/>
              </a:rPr>
              <a:t>m</a:t>
            </a:r>
            <a:r>
              <a:rPr lang="en-GB" sz="1100" spc="-5" dirty="0">
                <a:latin typeface="Arial"/>
                <a:ea typeface="Times New Roman"/>
                <a:cs typeface="Arial"/>
              </a:rPr>
              <a:t>en</a:t>
            </a:r>
            <a:r>
              <a:rPr lang="en-GB" sz="1100" spc="5" dirty="0">
                <a:latin typeface="Arial"/>
                <a:ea typeface="Times New Roman"/>
                <a:cs typeface="Arial"/>
              </a:rPr>
              <a:t>t</a:t>
            </a:r>
            <a:r>
              <a:rPr lang="en-GB" sz="1100" dirty="0">
                <a:latin typeface="Arial"/>
                <a:ea typeface="Times New Roman"/>
                <a:cs typeface="Arial"/>
              </a:rPr>
              <a:t>s</a:t>
            </a:r>
            <a:r>
              <a:rPr lang="en-GB" sz="1100" spc="170" dirty="0">
                <a:latin typeface="Arial"/>
                <a:ea typeface="Times New Roman"/>
                <a:cs typeface="Arial"/>
              </a:rPr>
              <a:t> </a:t>
            </a:r>
            <a:r>
              <a:rPr lang="en-GB" sz="1100" spc="-30" dirty="0">
                <a:latin typeface="Arial"/>
                <a:ea typeface="Times New Roman"/>
                <a:cs typeface="Arial"/>
              </a:rPr>
              <a:t>w</a:t>
            </a:r>
            <a:r>
              <a:rPr lang="en-GB" sz="1100" spc="-5" dirty="0">
                <a:latin typeface="Arial"/>
                <a:ea typeface="Times New Roman"/>
                <a:cs typeface="Arial"/>
              </a:rPr>
              <a:t>hi</a:t>
            </a:r>
            <a:r>
              <a:rPr lang="en-GB" sz="1100" dirty="0">
                <a:latin typeface="Arial"/>
                <a:ea typeface="Times New Roman"/>
                <a:cs typeface="Arial"/>
              </a:rPr>
              <a:t>ch</a:t>
            </a:r>
            <a:r>
              <a:rPr lang="en-GB" sz="1100" spc="185" dirty="0">
                <a:latin typeface="Arial"/>
                <a:ea typeface="Times New Roman"/>
                <a:cs typeface="Arial"/>
              </a:rPr>
              <a:t> </a:t>
            </a:r>
            <a:r>
              <a:rPr lang="en-GB" sz="1100" spc="-5" dirty="0">
                <a:latin typeface="Arial"/>
                <a:ea typeface="Times New Roman"/>
                <a:cs typeface="Arial"/>
              </a:rPr>
              <a:t>a</a:t>
            </a:r>
            <a:r>
              <a:rPr lang="en-GB" sz="1100" dirty="0">
                <a:latin typeface="Arial"/>
                <a:ea typeface="Times New Roman"/>
                <a:cs typeface="Arial"/>
              </a:rPr>
              <a:t>re r</a:t>
            </a:r>
            <a:r>
              <a:rPr lang="en-GB" sz="1100" spc="-15" dirty="0">
                <a:latin typeface="Arial"/>
                <a:ea typeface="Times New Roman"/>
                <a:cs typeface="Arial"/>
              </a:rPr>
              <a:t>e</a:t>
            </a:r>
            <a:r>
              <a:rPr lang="en-GB" sz="1100" dirty="0">
                <a:latin typeface="Arial"/>
                <a:ea typeface="Times New Roman"/>
                <a:cs typeface="Arial"/>
              </a:rPr>
              <a:t>ac</a:t>
            </a:r>
            <a:r>
              <a:rPr lang="en-GB" sz="1100" spc="-5" dirty="0">
                <a:latin typeface="Arial"/>
                <a:ea typeface="Times New Roman"/>
                <a:cs typeface="Arial"/>
              </a:rPr>
              <a:t>h</a:t>
            </a:r>
            <a:r>
              <a:rPr lang="en-GB" sz="1100" dirty="0">
                <a:latin typeface="Arial"/>
                <a:ea typeface="Times New Roman"/>
                <a:cs typeface="Arial"/>
              </a:rPr>
              <a:t>ed t</a:t>
            </a:r>
            <a:r>
              <a:rPr lang="en-GB" sz="1100" spc="-15" dirty="0">
                <a:latin typeface="Arial"/>
                <a:ea typeface="Times New Roman"/>
                <a:cs typeface="Arial"/>
              </a:rPr>
              <a:t>h</a:t>
            </a:r>
            <a:r>
              <a:rPr lang="en-GB" sz="1100" dirty="0">
                <a:latin typeface="Arial"/>
                <a:ea typeface="Times New Roman"/>
                <a:cs typeface="Arial"/>
              </a:rPr>
              <a:t>r</a:t>
            </a:r>
            <a:r>
              <a:rPr lang="en-GB" sz="1100" spc="-5" dirty="0">
                <a:latin typeface="Arial"/>
                <a:ea typeface="Times New Roman"/>
                <a:cs typeface="Arial"/>
              </a:rPr>
              <a:t>o</a:t>
            </a:r>
            <a:r>
              <a:rPr lang="en-GB" sz="1100" spc="-30" dirty="0">
                <a:latin typeface="Arial"/>
                <a:ea typeface="Times New Roman"/>
                <a:cs typeface="Arial"/>
              </a:rPr>
              <a:t>u</a:t>
            </a:r>
            <a:r>
              <a:rPr lang="en-GB" sz="1100" spc="10" dirty="0">
                <a:latin typeface="Arial"/>
                <a:ea typeface="Times New Roman"/>
                <a:cs typeface="Arial"/>
              </a:rPr>
              <a:t>g</a:t>
            </a:r>
            <a:r>
              <a:rPr lang="en-GB" sz="1100" dirty="0">
                <a:latin typeface="Arial"/>
                <a:ea typeface="Times New Roman"/>
                <a:cs typeface="Arial"/>
              </a:rPr>
              <a:t>h</a:t>
            </a:r>
            <a:r>
              <a:rPr lang="en-GB" sz="1100" spc="-10" dirty="0">
                <a:latin typeface="Arial"/>
                <a:ea typeface="Times New Roman"/>
                <a:cs typeface="Arial"/>
              </a:rPr>
              <a:t> </a:t>
            </a:r>
            <a:r>
              <a:rPr lang="en-GB" sz="1100" spc="5" dirty="0">
                <a:latin typeface="Arial"/>
                <a:ea typeface="Times New Roman"/>
                <a:cs typeface="Arial"/>
              </a:rPr>
              <a:t>t</a:t>
            </a:r>
            <a:r>
              <a:rPr lang="en-GB" sz="1100" spc="-5" dirty="0">
                <a:latin typeface="Arial"/>
                <a:ea typeface="Times New Roman"/>
                <a:cs typeface="Arial"/>
              </a:rPr>
              <a:t>hei</a:t>
            </a:r>
            <a:r>
              <a:rPr lang="en-GB" sz="1100" dirty="0">
                <a:latin typeface="Arial"/>
                <a:ea typeface="Times New Roman"/>
                <a:cs typeface="Arial"/>
              </a:rPr>
              <a:t>r</a:t>
            </a:r>
            <a:r>
              <a:rPr lang="en-GB" sz="1100" spc="-5" dirty="0">
                <a:latin typeface="Arial"/>
                <a:ea typeface="Times New Roman"/>
                <a:cs typeface="Arial"/>
              </a:rPr>
              <a:t> </a:t>
            </a:r>
            <a:r>
              <a:rPr lang="en-GB" sz="1100" dirty="0">
                <a:latin typeface="Arial"/>
                <a:ea typeface="Times New Roman"/>
                <a:cs typeface="Arial"/>
              </a:rPr>
              <a:t>r</a:t>
            </a:r>
            <a:r>
              <a:rPr lang="en-GB" sz="1100" spc="-5" dirty="0">
                <a:latin typeface="Arial"/>
                <a:ea typeface="Times New Roman"/>
                <a:cs typeface="Arial"/>
              </a:rPr>
              <a:t>e</a:t>
            </a:r>
            <a:r>
              <a:rPr lang="en-GB" sz="1100" spc="-15" dirty="0">
                <a:latin typeface="Arial"/>
                <a:ea typeface="Times New Roman"/>
                <a:cs typeface="Arial"/>
              </a:rPr>
              <a:t>sp</a:t>
            </a:r>
            <a:r>
              <a:rPr lang="en-GB" sz="1100" spc="-5" dirty="0">
                <a:latin typeface="Arial"/>
                <a:ea typeface="Times New Roman"/>
                <a:cs typeface="Arial"/>
              </a:rPr>
              <a:t>e</a:t>
            </a:r>
            <a:r>
              <a:rPr lang="en-GB" sz="1100" dirty="0">
                <a:latin typeface="Arial"/>
                <a:ea typeface="Times New Roman"/>
                <a:cs typeface="Arial"/>
              </a:rPr>
              <a:t>c</a:t>
            </a:r>
            <a:r>
              <a:rPr lang="en-GB" sz="1100" spc="5" dirty="0">
                <a:latin typeface="Arial"/>
                <a:ea typeface="Times New Roman"/>
                <a:cs typeface="Arial"/>
              </a:rPr>
              <a:t>t</a:t>
            </a:r>
            <a:r>
              <a:rPr lang="en-GB" sz="1100" spc="-5" dirty="0">
                <a:latin typeface="Arial"/>
                <a:ea typeface="Times New Roman"/>
                <a:cs typeface="Arial"/>
              </a:rPr>
              <a:t>i</a:t>
            </a:r>
            <a:r>
              <a:rPr lang="en-GB" sz="1100" spc="-25" dirty="0">
                <a:latin typeface="Arial"/>
                <a:ea typeface="Times New Roman"/>
                <a:cs typeface="Arial"/>
              </a:rPr>
              <a:t>v</a:t>
            </a:r>
            <a:r>
              <a:rPr lang="en-GB" sz="1100" dirty="0">
                <a:latin typeface="Arial"/>
                <a:ea typeface="Times New Roman"/>
                <a:cs typeface="Arial"/>
              </a:rPr>
              <a:t>e </a:t>
            </a:r>
            <a:r>
              <a:rPr lang="en-GB" sz="1100" spc="-5" dirty="0">
                <a:latin typeface="Arial"/>
                <a:ea typeface="Times New Roman"/>
                <a:cs typeface="Arial"/>
              </a:rPr>
              <a:t>na</a:t>
            </a:r>
            <a:r>
              <a:rPr lang="en-GB" sz="1100" spc="5" dirty="0">
                <a:latin typeface="Arial"/>
                <a:ea typeface="Times New Roman"/>
                <a:cs typeface="Arial"/>
              </a:rPr>
              <a:t>t</a:t>
            </a:r>
            <a:r>
              <a:rPr lang="en-GB" sz="1100" spc="-5" dirty="0">
                <a:latin typeface="Arial"/>
                <a:ea typeface="Times New Roman"/>
                <a:cs typeface="Arial"/>
              </a:rPr>
              <a:t>i</a:t>
            </a:r>
            <a:r>
              <a:rPr lang="en-GB" sz="1100" dirty="0">
                <a:latin typeface="Arial"/>
                <a:ea typeface="Times New Roman"/>
                <a:cs typeface="Arial"/>
              </a:rPr>
              <a:t>o</a:t>
            </a:r>
            <a:r>
              <a:rPr lang="en-GB" sz="1100" spc="-5" dirty="0">
                <a:latin typeface="Arial"/>
                <a:ea typeface="Times New Roman"/>
                <a:cs typeface="Arial"/>
              </a:rPr>
              <a:t>n</a:t>
            </a:r>
            <a:r>
              <a:rPr lang="en-GB" sz="1100" dirty="0">
                <a:latin typeface="Arial"/>
                <a:ea typeface="Times New Roman"/>
                <a:cs typeface="Arial"/>
              </a:rPr>
              <a:t>al</a:t>
            </a:r>
            <a:r>
              <a:rPr lang="en-GB" sz="1100" spc="-5" dirty="0">
                <a:latin typeface="Arial"/>
                <a:ea typeface="Times New Roman"/>
                <a:cs typeface="Arial"/>
              </a:rPr>
              <a:t> </a:t>
            </a:r>
            <a:r>
              <a:rPr lang="en-GB" sz="1100" dirty="0">
                <a:latin typeface="Arial"/>
                <a:ea typeface="Times New Roman"/>
                <a:cs typeface="Arial"/>
              </a:rPr>
              <a:t>n</a:t>
            </a:r>
            <a:r>
              <a:rPr lang="en-GB" sz="1100" spc="-5" dirty="0">
                <a:latin typeface="Arial"/>
                <a:ea typeface="Times New Roman"/>
                <a:cs typeface="Arial"/>
              </a:rPr>
              <a:t>e</a:t>
            </a:r>
            <a:r>
              <a:rPr lang="en-GB" sz="1100" spc="5" dirty="0">
                <a:latin typeface="Arial"/>
                <a:ea typeface="Times New Roman"/>
                <a:cs typeface="Arial"/>
              </a:rPr>
              <a:t>g</a:t>
            </a:r>
            <a:r>
              <a:rPr lang="en-GB" sz="1100" spc="-5" dirty="0">
                <a:latin typeface="Arial"/>
                <a:ea typeface="Times New Roman"/>
                <a:cs typeface="Arial"/>
              </a:rPr>
              <a:t>o</a:t>
            </a:r>
            <a:r>
              <a:rPr lang="en-GB" sz="1100" spc="5" dirty="0">
                <a:latin typeface="Arial"/>
                <a:ea typeface="Times New Roman"/>
                <a:cs typeface="Arial"/>
              </a:rPr>
              <a:t>t</a:t>
            </a:r>
            <a:r>
              <a:rPr lang="en-GB" sz="1100" spc="-5" dirty="0">
                <a:latin typeface="Arial"/>
                <a:ea typeface="Times New Roman"/>
                <a:cs typeface="Arial"/>
              </a:rPr>
              <a:t>ia</a:t>
            </a:r>
            <a:r>
              <a:rPr lang="en-GB" sz="1100" spc="-10" dirty="0">
                <a:latin typeface="Arial"/>
                <a:ea typeface="Times New Roman"/>
                <a:cs typeface="Arial"/>
              </a:rPr>
              <a:t>t</a:t>
            </a:r>
            <a:r>
              <a:rPr lang="en-GB" sz="1100" spc="-20" dirty="0">
                <a:latin typeface="Arial"/>
                <a:ea typeface="Times New Roman"/>
                <a:cs typeface="Arial"/>
              </a:rPr>
              <a:t>i</a:t>
            </a:r>
            <a:r>
              <a:rPr lang="en-GB" sz="1100" spc="-15" dirty="0">
                <a:latin typeface="Arial"/>
                <a:ea typeface="Times New Roman"/>
                <a:cs typeface="Arial"/>
              </a:rPr>
              <a:t>n</a:t>
            </a:r>
            <a:r>
              <a:rPr lang="en-GB" sz="1100" dirty="0">
                <a:latin typeface="Arial"/>
                <a:ea typeface="Times New Roman"/>
                <a:cs typeface="Arial"/>
              </a:rPr>
              <a:t>g</a:t>
            </a:r>
            <a:r>
              <a:rPr lang="en-GB" sz="1100" spc="15" dirty="0">
                <a:latin typeface="Arial"/>
                <a:ea typeface="Times New Roman"/>
                <a:cs typeface="Arial"/>
              </a:rPr>
              <a:t> </a:t>
            </a:r>
            <a:r>
              <a:rPr lang="en-GB" sz="1100" spc="-5" dirty="0">
                <a:latin typeface="Arial"/>
                <a:ea typeface="Times New Roman"/>
                <a:cs typeface="Arial"/>
              </a:rPr>
              <a:t>bod</a:t>
            </a:r>
            <a:r>
              <a:rPr lang="en-GB" sz="1100" spc="-20" dirty="0">
                <a:latin typeface="Arial"/>
                <a:ea typeface="Times New Roman"/>
                <a:cs typeface="Arial"/>
              </a:rPr>
              <a:t>i</a:t>
            </a:r>
            <a:r>
              <a:rPr lang="en-GB" sz="1100" dirty="0">
                <a:latin typeface="Arial"/>
                <a:ea typeface="Times New Roman"/>
                <a:cs typeface="Arial"/>
              </a:rPr>
              <a:t>es.</a:t>
            </a:r>
            <a:endParaRPr lang="en-GB" sz="1100" dirty="0">
              <a:latin typeface="Arial"/>
              <a:ea typeface="Times New Roman"/>
              <a:cs typeface="Times New Roman"/>
            </a:endParaRPr>
          </a:p>
          <a:p>
            <a:pPr eaLnBrk="0" hangingPunct="0"/>
            <a:r>
              <a:rPr lang="en-GB" sz="1100" dirty="0">
                <a:latin typeface="Arial"/>
                <a:ea typeface="Times New Roman"/>
                <a:cs typeface="Arial"/>
              </a:rPr>
              <a:t> </a:t>
            </a:r>
            <a:endParaRPr lang="en-GB" sz="1100" dirty="0">
              <a:latin typeface="Arial"/>
              <a:ea typeface="Times New Roman"/>
              <a:cs typeface="Times New Roman"/>
            </a:endParaRPr>
          </a:p>
          <a:p>
            <a:pPr marR="126365" algn="just" eaLnBrk="0" hangingPunct="0">
              <a:spcAft>
                <a:spcPts val="0"/>
              </a:spcAft>
            </a:pPr>
            <a:r>
              <a:rPr lang="en-GB" sz="1100" spc="-5" dirty="0">
                <a:latin typeface="Arial"/>
                <a:ea typeface="Times New Roman"/>
                <a:cs typeface="Arial"/>
              </a:rPr>
              <a:t>A</a:t>
            </a:r>
            <a:r>
              <a:rPr lang="en-GB" sz="1100" dirty="0">
                <a:latin typeface="Arial"/>
                <a:ea typeface="Times New Roman"/>
                <a:cs typeface="Arial"/>
              </a:rPr>
              <a:t>t</a:t>
            </a:r>
            <a:r>
              <a:rPr lang="en-GB" sz="1100" spc="20" dirty="0">
                <a:latin typeface="Arial"/>
                <a:ea typeface="Times New Roman"/>
                <a:cs typeface="Arial"/>
              </a:rPr>
              <a:t> </a:t>
            </a:r>
            <a:r>
              <a:rPr lang="en-GB" sz="1100" spc="5" dirty="0">
                <a:latin typeface="Arial"/>
                <a:ea typeface="Times New Roman"/>
                <a:cs typeface="Arial"/>
              </a:rPr>
              <a:t>T</a:t>
            </a:r>
            <a:r>
              <a:rPr lang="en-GB" sz="1100" spc="-15" dirty="0">
                <a:latin typeface="Arial"/>
                <a:ea typeface="Times New Roman"/>
                <a:cs typeface="Arial"/>
              </a:rPr>
              <a:t>a</a:t>
            </a:r>
            <a:r>
              <a:rPr lang="en-GB" sz="1100" dirty="0">
                <a:latin typeface="Arial"/>
                <a:ea typeface="Times New Roman"/>
                <a:cs typeface="Arial"/>
              </a:rPr>
              <a:t>m</a:t>
            </a:r>
            <a:r>
              <a:rPr lang="en-GB" sz="1100" spc="-5" dirty="0">
                <a:latin typeface="Arial"/>
                <a:ea typeface="Times New Roman"/>
                <a:cs typeface="Arial"/>
              </a:rPr>
              <a:t>esi</a:t>
            </a:r>
            <a:r>
              <a:rPr lang="en-GB" sz="1100" dirty="0">
                <a:latin typeface="Arial"/>
                <a:ea typeface="Times New Roman"/>
                <a:cs typeface="Arial"/>
              </a:rPr>
              <a:t>d</a:t>
            </a:r>
            <a:r>
              <a:rPr lang="en-GB" sz="1100" spc="-20" dirty="0">
                <a:latin typeface="Arial"/>
                <a:ea typeface="Times New Roman"/>
                <a:cs typeface="Arial"/>
              </a:rPr>
              <a:t>e</a:t>
            </a:r>
            <a:r>
              <a:rPr lang="en-GB" sz="1100" dirty="0">
                <a:latin typeface="Arial"/>
                <a:ea typeface="Times New Roman"/>
                <a:cs typeface="Arial"/>
              </a:rPr>
              <a:t>,</a:t>
            </a:r>
            <a:r>
              <a:rPr lang="en-GB" sz="1100" spc="35" dirty="0">
                <a:latin typeface="Arial"/>
                <a:ea typeface="Times New Roman"/>
                <a:cs typeface="Arial"/>
              </a:rPr>
              <a:t> </a:t>
            </a:r>
            <a:r>
              <a:rPr lang="en-GB" sz="1100" spc="5" dirty="0">
                <a:latin typeface="Arial"/>
                <a:ea typeface="Times New Roman"/>
                <a:cs typeface="Arial"/>
              </a:rPr>
              <a:t>t</a:t>
            </a:r>
            <a:r>
              <a:rPr lang="en-GB" sz="1100" spc="-5" dirty="0">
                <a:latin typeface="Arial"/>
                <a:ea typeface="Times New Roman"/>
                <a:cs typeface="Arial"/>
              </a:rPr>
              <a:t>h</a:t>
            </a:r>
            <a:r>
              <a:rPr lang="en-GB" sz="1100" dirty="0">
                <a:latin typeface="Arial"/>
                <a:ea typeface="Times New Roman"/>
                <a:cs typeface="Arial"/>
              </a:rPr>
              <a:t>e p</a:t>
            </a:r>
            <a:r>
              <a:rPr lang="en-GB" sz="1100" spc="-5" dirty="0">
                <a:latin typeface="Arial"/>
                <a:ea typeface="Times New Roman"/>
                <a:cs typeface="Arial"/>
              </a:rPr>
              <a:t>a</a:t>
            </a:r>
            <a:r>
              <a:rPr lang="en-GB" sz="1100" dirty="0">
                <a:latin typeface="Arial"/>
                <a:ea typeface="Times New Roman"/>
                <a:cs typeface="Arial"/>
              </a:rPr>
              <a:t>y</a:t>
            </a:r>
            <a:r>
              <a:rPr lang="en-GB" sz="1100" spc="-10" dirty="0">
                <a:latin typeface="Arial"/>
                <a:ea typeface="Times New Roman"/>
                <a:cs typeface="Arial"/>
              </a:rPr>
              <a:t> </a:t>
            </a:r>
            <a:r>
              <a:rPr lang="en-GB" sz="1100" dirty="0">
                <a:latin typeface="Arial"/>
                <a:ea typeface="Times New Roman"/>
                <a:cs typeface="Arial"/>
              </a:rPr>
              <a:t>m</a:t>
            </a:r>
            <a:r>
              <a:rPr lang="en-GB" sz="1100" spc="-5" dirty="0">
                <a:latin typeface="Arial"/>
                <a:ea typeface="Times New Roman"/>
                <a:cs typeface="Arial"/>
              </a:rPr>
              <a:t>ul</a:t>
            </a:r>
            <a:r>
              <a:rPr lang="en-GB" sz="1100" spc="5" dirty="0">
                <a:latin typeface="Arial"/>
                <a:ea typeface="Times New Roman"/>
                <a:cs typeface="Arial"/>
              </a:rPr>
              <a:t>t</a:t>
            </a:r>
            <a:r>
              <a:rPr lang="en-GB" sz="1100" spc="-5" dirty="0">
                <a:latin typeface="Arial"/>
                <a:ea typeface="Times New Roman"/>
                <a:cs typeface="Arial"/>
              </a:rPr>
              <a:t>ipl</a:t>
            </a:r>
            <a:r>
              <a:rPr lang="en-GB" sz="1100" dirty="0">
                <a:latin typeface="Arial"/>
                <a:ea typeface="Times New Roman"/>
                <a:cs typeface="Arial"/>
              </a:rPr>
              <a:t>e</a:t>
            </a:r>
            <a:r>
              <a:rPr lang="en-GB" sz="1100" spc="15" dirty="0">
                <a:latin typeface="Arial"/>
                <a:ea typeface="Times New Roman"/>
                <a:cs typeface="Arial"/>
              </a:rPr>
              <a:t> </a:t>
            </a:r>
            <a:r>
              <a:rPr lang="en-GB" sz="1100" spc="-5" dirty="0">
                <a:latin typeface="Arial"/>
                <a:ea typeface="Times New Roman"/>
                <a:cs typeface="Arial"/>
              </a:rPr>
              <a:t>be</a:t>
            </a:r>
            <a:r>
              <a:rPr lang="en-GB" sz="1100" spc="5" dirty="0">
                <a:latin typeface="Arial"/>
                <a:ea typeface="Times New Roman"/>
                <a:cs typeface="Arial"/>
              </a:rPr>
              <a:t>t</a:t>
            </a:r>
            <a:r>
              <a:rPr lang="en-GB" sz="1100" spc="-30" dirty="0">
                <a:latin typeface="Arial"/>
                <a:ea typeface="Times New Roman"/>
                <a:cs typeface="Arial"/>
              </a:rPr>
              <a:t>w</a:t>
            </a:r>
            <a:r>
              <a:rPr lang="en-GB" sz="1100" spc="-5" dirty="0">
                <a:latin typeface="Arial"/>
                <a:ea typeface="Times New Roman"/>
                <a:cs typeface="Arial"/>
              </a:rPr>
              <a:t>ee</a:t>
            </a:r>
            <a:r>
              <a:rPr lang="en-GB" sz="1100" dirty="0">
                <a:latin typeface="Arial"/>
                <a:ea typeface="Times New Roman"/>
                <a:cs typeface="Arial"/>
              </a:rPr>
              <a:t>n</a:t>
            </a:r>
            <a:r>
              <a:rPr lang="en-GB" sz="1100" spc="15" dirty="0">
                <a:latin typeface="Arial"/>
                <a:ea typeface="Times New Roman"/>
                <a:cs typeface="Arial"/>
              </a:rPr>
              <a:t> </a:t>
            </a:r>
            <a:r>
              <a:rPr lang="en-GB" sz="1100" spc="5" dirty="0">
                <a:latin typeface="Arial"/>
                <a:ea typeface="Times New Roman"/>
                <a:cs typeface="Arial"/>
              </a:rPr>
              <a:t>t</a:t>
            </a:r>
            <a:r>
              <a:rPr lang="en-GB" sz="1100" spc="-5" dirty="0">
                <a:latin typeface="Arial"/>
                <a:ea typeface="Times New Roman"/>
                <a:cs typeface="Arial"/>
              </a:rPr>
              <a:t>h</a:t>
            </a:r>
            <a:r>
              <a:rPr lang="en-GB" sz="1100" dirty="0">
                <a:latin typeface="Arial"/>
                <a:ea typeface="Times New Roman"/>
                <a:cs typeface="Arial"/>
              </a:rPr>
              <a:t>e</a:t>
            </a:r>
            <a:r>
              <a:rPr lang="en-GB" sz="1100" spc="15" dirty="0">
                <a:latin typeface="Arial"/>
                <a:ea typeface="Times New Roman"/>
                <a:cs typeface="Arial"/>
              </a:rPr>
              <a:t> </a:t>
            </a:r>
            <a:r>
              <a:rPr lang="en-GB" sz="1100" spc="-5" dirty="0">
                <a:latin typeface="Arial"/>
                <a:ea typeface="Times New Roman"/>
                <a:cs typeface="Arial"/>
              </a:rPr>
              <a:t>Chi</a:t>
            </a:r>
            <a:r>
              <a:rPr lang="en-GB" sz="1100" spc="-15" dirty="0">
                <a:latin typeface="Arial"/>
                <a:ea typeface="Times New Roman"/>
                <a:cs typeface="Arial"/>
              </a:rPr>
              <a:t>e</a:t>
            </a:r>
            <a:r>
              <a:rPr lang="en-GB" sz="1100" dirty="0">
                <a:latin typeface="Arial"/>
                <a:ea typeface="Times New Roman"/>
                <a:cs typeface="Arial"/>
              </a:rPr>
              <a:t>f</a:t>
            </a:r>
            <a:r>
              <a:rPr lang="en-GB" sz="1100" spc="35" dirty="0">
                <a:latin typeface="Arial"/>
                <a:ea typeface="Times New Roman"/>
                <a:cs typeface="Arial"/>
              </a:rPr>
              <a:t> </a:t>
            </a:r>
            <a:r>
              <a:rPr lang="en-GB" sz="1100" spc="-5" dirty="0">
                <a:latin typeface="Arial"/>
                <a:ea typeface="Times New Roman"/>
                <a:cs typeface="Arial"/>
              </a:rPr>
              <a:t>E</a:t>
            </a:r>
            <a:r>
              <a:rPr lang="en-GB" sz="1100" spc="-25" dirty="0">
                <a:latin typeface="Arial"/>
                <a:ea typeface="Times New Roman"/>
                <a:cs typeface="Arial"/>
              </a:rPr>
              <a:t>x</a:t>
            </a:r>
            <a:r>
              <a:rPr lang="en-GB" sz="1100" dirty="0">
                <a:latin typeface="Arial"/>
                <a:ea typeface="Times New Roman"/>
                <a:cs typeface="Arial"/>
              </a:rPr>
              <a:t>ec</a:t>
            </a:r>
            <a:r>
              <a:rPr lang="en-GB" sz="1100" spc="-5" dirty="0">
                <a:latin typeface="Arial"/>
                <a:ea typeface="Times New Roman"/>
                <a:cs typeface="Arial"/>
              </a:rPr>
              <a:t>u</a:t>
            </a:r>
            <a:r>
              <a:rPr lang="en-GB" sz="1100" spc="5" dirty="0">
                <a:latin typeface="Arial"/>
                <a:ea typeface="Times New Roman"/>
                <a:cs typeface="Arial"/>
              </a:rPr>
              <a:t>ti</a:t>
            </a:r>
            <a:r>
              <a:rPr lang="en-GB" sz="1100" spc="-25" dirty="0">
                <a:latin typeface="Arial"/>
                <a:ea typeface="Times New Roman"/>
                <a:cs typeface="Arial"/>
              </a:rPr>
              <a:t>v</a:t>
            </a:r>
            <a:r>
              <a:rPr lang="en-GB" sz="1100" spc="-5" dirty="0">
                <a:latin typeface="Arial"/>
                <a:ea typeface="Times New Roman"/>
                <a:cs typeface="Arial"/>
              </a:rPr>
              <a:t>e’</a:t>
            </a:r>
            <a:r>
              <a:rPr lang="en-GB" sz="1100" dirty="0">
                <a:latin typeface="Arial"/>
                <a:ea typeface="Times New Roman"/>
                <a:cs typeface="Arial"/>
              </a:rPr>
              <a:t>s</a:t>
            </a:r>
            <a:r>
              <a:rPr lang="en-GB" sz="1100" spc="15" dirty="0">
                <a:latin typeface="Arial"/>
                <a:ea typeface="Times New Roman"/>
                <a:cs typeface="Arial"/>
              </a:rPr>
              <a:t> </a:t>
            </a:r>
            <a:r>
              <a:rPr lang="en-GB" sz="1100" spc="-5" dirty="0">
                <a:latin typeface="Arial"/>
                <a:ea typeface="Times New Roman"/>
                <a:cs typeface="Arial"/>
              </a:rPr>
              <a:t>p</a:t>
            </a:r>
            <a:r>
              <a:rPr lang="en-GB" sz="1100" spc="10" dirty="0">
                <a:latin typeface="Arial"/>
                <a:ea typeface="Times New Roman"/>
                <a:cs typeface="Arial"/>
              </a:rPr>
              <a:t>a</a:t>
            </a:r>
            <a:r>
              <a:rPr lang="en-GB" sz="1100" dirty="0">
                <a:latin typeface="Arial"/>
                <a:ea typeface="Times New Roman"/>
                <a:cs typeface="Arial"/>
              </a:rPr>
              <a:t>y</a:t>
            </a:r>
            <a:r>
              <a:rPr lang="en-GB" sz="1100" spc="-10" dirty="0">
                <a:latin typeface="Arial"/>
                <a:ea typeface="Times New Roman"/>
                <a:cs typeface="Arial"/>
              </a:rPr>
              <a:t> </a:t>
            </a:r>
            <a:r>
              <a:rPr lang="en-GB" sz="1100" spc="-5" dirty="0">
                <a:latin typeface="Arial"/>
                <a:ea typeface="Times New Roman"/>
                <a:cs typeface="Arial"/>
              </a:rPr>
              <a:t>a</a:t>
            </a:r>
            <a:r>
              <a:rPr lang="en-GB" sz="1100" spc="10" dirty="0">
                <a:latin typeface="Arial"/>
                <a:ea typeface="Times New Roman"/>
                <a:cs typeface="Arial"/>
              </a:rPr>
              <a:t>n</a:t>
            </a:r>
            <a:r>
              <a:rPr lang="en-GB" sz="1100" dirty="0">
                <a:latin typeface="Arial"/>
                <a:ea typeface="Times New Roman"/>
                <a:cs typeface="Arial"/>
              </a:rPr>
              <a:t>d</a:t>
            </a:r>
            <a:r>
              <a:rPr lang="en-GB" sz="1100" spc="15" dirty="0">
                <a:latin typeface="Arial"/>
                <a:ea typeface="Times New Roman"/>
                <a:cs typeface="Arial"/>
              </a:rPr>
              <a:t> </a:t>
            </a:r>
            <a:r>
              <a:rPr lang="en-GB" sz="1100" spc="5" dirty="0">
                <a:latin typeface="Arial"/>
                <a:ea typeface="Times New Roman"/>
                <a:cs typeface="Arial"/>
              </a:rPr>
              <a:t>t</a:t>
            </a:r>
            <a:r>
              <a:rPr lang="en-GB" sz="1100" spc="-5" dirty="0">
                <a:latin typeface="Arial"/>
                <a:ea typeface="Times New Roman"/>
                <a:cs typeface="Arial"/>
              </a:rPr>
              <a:t>h</a:t>
            </a:r>
            <a:r>
              <a:rPr lang="en-GB" sz="1100" dirty="0">
                <a:latin typeface="Arial"/>
                <a:ea typeface="Times New Roman"/>
                <a:cs typeface="Arial"/>
              </a:rPr>
              <a:t>e</a:t>
            </a:r>
            <a:r>
              <a:rPr lang="en-GB" sz="1100" spc="25" dirty="0">
                <a:latin typeface="Arial"/>
                <a:ea typeface="Times New Roman"/>
                <a:cs typeface="Arial"/>
              </a:rPr>
              <a:t> </a:t>
            </a:r>
            <a:r>
              <a:rPr lang="en-GB" sz="1100" spc="-5" dirty="0">
                <a:latin typeface="Arial"/>
                <a:ea typeface="Times New Roman"/>
                <a:cs typeface="Arial"/>
              </a:rPr>
              <a:t>l</a:t>
            </a:r>
            <a:r>
              <a:rPr lang="en-GB" sz="1100" spc="10" dirty="0">
                <a:latin typeface="Arial"/>
                <a:ea typeface="Times New Roman"/>
                <a:cs typeface="Arial"/>
              </a:rPr>
              <a:t>o</a:t>
            </a:r>
            <a:r>
              <a:rPr lang="en-GB" sz="1100" spc="-30" dirty="0">
                <a:latin typeface="Arial"/>
                <a:ea typeface="Times New Roman"/>
                <a:cs typeface="Arial"/>
              </a:rPr>
              <a:t>w</a:t>
            </a:r>
            <a:r>
              <a:rPr lang="en-GB" sz="1100" dirty="0">
                <a:latin typeface="Arial"/>
                <a:ea typeface="Times New Roman"/>
                <a:cs typeface="Arial"/>
              </a:rPr>
              <a:t>est</a:t>
            </a:r>
            <a:r>
              <a:rPr lang="en-GB" sz="1100" spc="30" dirty="0">
                <a:latin typeface="Arial"/>
                <a:ea typeface="Times New Roman"/>
                <a:cs typeface="Arial"/>
              </a:rPr>
              <a:t> </a:t>
            </a:r>
            <a:r>
              <a:rPr lang="en-GB" sz="1100" spc="-5" dirty="0">
                <a:latin typeface="Arial"/>
                <a:ea typeface="Times New Roman"/>
                <a:cs typeface="Arial"/>
              </a:rPr>
              <a:t>pai</a:t>
            </a:r>
            <a:r>
              <a:rPr lang="en-GB" sz="1100" dirty="0">
                <a:latin typeface="Arial"/>
                <a:ea typeface="Times New Roman"/>
                <a:cs typeface="Arial"/>
              </a:rPr>
              <a:t>d em</a:t>
            </a:r>
            <a:r>
              <a:rPr lang="en-GB" sz="1100" spc="-5" dirty="0">
                <a:latin typeface="Arial"/>
                <a:ea typeface="Times New Roman"/>
                <a:cs typeface="Arial"/>
              </a:rPr>
              <a:t>plo</a:t>
            </a:r>
            <a:r>
              <a:rPr lang="en-GB" sz="1100" spc="-25" dirty="0">
                <a:latin typeface="Arial"/>
                <a:ea typeface="Times New Roman"/>
                <a:cs typeface="Arial"/>
              </a:rPr>
              <a:t>y</a:t>
            </a:r>
            <a:r>
              <a:rPr lang="en-GB" sz="1100" spc="-5" dirty="0">
                <a:latin typeface="Arial"/>
                <a:ea typeface="Times New Roman"/>
                <a:cs typeface="Arial"/>
              </a:rPr>
              <a:t>e</a:t>
            </a:r>
            <a:r>
              <a:rPr lang="en-GB" sz="1100" dirty="0">
                <a:latin typeface="Arial"/>
                <a:ea typeface="Times New Roman"/>
                <a:cs typeface="Arial"/>
              </a:rPr>
              <a:t>e </a:t>
            </a:r>
            <a:r>
              <a:rPr lang="en-GB" sz="1100" spc="-5" dirty="0">
                <a:latin typeface="Arial"/>
                <a:ea typeface="Times New Roman"/>
                <a:cs typeface="Arial"/>
              </a:rPr>
              <a:t>i</a:t>
            </a:r>
            <a:r>
              <a:rPr lang="en-GB" sz="1100" dirty="0">
                <a:latin typeface="Arial"/>
                <a:ea typeface="Times New Roman"/>
                <a:cs typeface="Arial"/>
              </a:rPr>
              <a:t>n </a:t>
            </a:r>
            <a:r>
              <a:rPr lang="en-GB" sz="1100" spc="5" dirty="0">
                <a:latin typeface="Arial"/>
                <a:ea typeface="Times New Roman"/>
                <a:cs typeface="Arial"/>
              </a:rPr>
              <a:t>t</a:t>
            </a:r>
            <a:r>
              <a:rPr lang="en-GB" sz="1100" spc="-5" dirty="0">
                <a:latin typeface="Arial"/>
                <a:ea typeface="Times New Roman"/>
                <a:cs typeface="Arial"/>
              </a:rPr>
              <a:t>h</a:t>
            </a:r>
            <a:r>
              <a:rPr lang="en-GB" sz="1100" dirty="0">
                <a:latin typeface="Arial"/>
                <a:ea typeface="Times New Roman"/>
                <a:cs typeface="Arial"/>
              </a:rPr>
              <a:t>e</a:t>
            </a:r>
            <a:r>
              <a:rPr lang="en-GB" sz="1100" spc="5" dirty="0">
                <a:latin typeface="Arial"/>
                <a:ea typeface="Times New Roman"/>
                <a:cs typeface="Arial"/>
              </a:rPr>
              <a:t> </a:t>
            </a:r>
            <a:r>
              <a:rPr lang="en-GB" sz="1100" spc="-15" dirty="0">
                <a:latin typeface="Arial"/>
                <a:ea typeface="Times New Roman"/>
                <a:cs typeface="Arial"/>
              </a:rPr>
              <a:t>o</a:t>
            </a:r>
            <a:r>
              <a:rPr lang="en-GB" sz="1100" spc="-20" dirty="0">
                <a:latin typeface="Arial"/>
                <a:ea typeface="Times New Roman"/>
                <a:cs typeface="Arial"/>
              </a:rPr>
              <a:t>r</a:t>
            </a:r>
            <a:r>
              <a:rPr lang="en-GB" sz="1100" spc="20" dirty="0">
                <a:latin typeface="Arial"/>
                <a:ea typeface="Times New Roman"/>
                <a:cs typeface="Arial"/>
              </a:rPr>
              <a:t>g</a:t>
            </a:r>
            <a:r>
              <a:rPr lang="en-GB" sz="1100" spc="-5" dirty="0">
                <a:latin typeface="Arial"/>
                <a:ea typeface="Times New Roman"/>
                <a:cs typeface="Arial"/>
              </a:rPr>
              <a:t>ani</a:t>
            </a:r>
            <a:r>
              <a:rPr lang="en-GB" sz="1100" spc="-15" dirty="0">
                <a:latin typeface="Arial"/>
                <a:ea typeface="Times New Roman"/>
                <a:cs typeface="Arial"/>
              </a:rPr>
              <a:t>s</a:t>
            </a:r>
            <a:r>
              <a:rPr lang="en-GB" sz="1100" spc="-5" dirty="0">
                <a:latin typeface="Arial"/>
                <a:ea typeface="Times New Roman"/>
                <a:cs typeface="Arial"/>
              </a:rPr>
              <a:t>a</a:t>
            </a:r>
            <a:r>
              <a:rPr lang="en-GB" sz="1100" spc="5" dirty="0">
                <a:latin typeface="Arial"/>
                <a:ea typeface="Times New Roman"/>
                <a:cs typeface="Arial"/>
              </a:rPr>
              <a:t>t</a:t>
            </a:r>
            <a:r>
              <a:rPr lang="en-GB" sz="1100" spc="-10" dirty="0">
                <a:latin typeface="Arial"/>
                <a:ea typeface="Times New Roman"/>
                <a:cs typeface="Arial"/>
              </a:rPr>
              <a:t>i</a:t>
            </a:r>
            <a:r>
              <a:rPr lang="en-GB" sz="1100" spc="-5" dirty="0">
                <a:latin typeface="Arial"/>
                <a:ea typeface="Times New Roman"/>
                <a:cs typeface="Arial"/>
              </a:rPr>
              <a:t>o</a:t>
            </a:r>
            <a:r>
              <a:rPr lang="en-GB" sz="1100" dirty="0">
                <a:latin typeface="Arial"/>
                <a:ea typeface="Times New Roman"/>
                <a:cs typeface="Arial"/>
              </a:rPr>
              <a:t>n </a:t>
            </a:r>
            <a:r>
              <a:rPr lang="en-GB" sz="1100" spc="-20" dirty="0">
                <a:latin typeface="Arial"/>
                <a:ea typeface="Times New Roman"/>
                <a:cs typeface="Arial"/>
              </a:rPr>
              <a:t>i</a:t>
            </a:r>
            <a:r>
              <a:rPr lang="en-GB" sz="1100" dirty="0">
                <a:latin typeface="Arial"/>
                <a:ea typeface="Times New Roman"/>
                <a:cs typeface="Arial"/>
              </a:rPr>
              <a:t>s</a:t>
            </a:r>
            <a:r>
              <a:rPr lang="en-GB" sz="1100" spc="15" dirty="0">
                <a:latin typeface="Arial"/>
                <a:ea typeface="Times New Roman"/>
                <a:cs typeface="Arial"/>
              </a:rPr>
              <a:t> </a:t>
            </a:r>
            <a:r>
              <a:rPr lang="en-GB" sz="1100" dirty="0">
                <a:latin typeface="Arial"/>
                <a:ea typeface="Times New Roman"/>
                <a:cs typeface="Arial"/>
              </a:rPr>
              <a:t>1</a:t>
            </a:r>
            <a:r>
              <a:rPr lang="en-GB" sz="1100" spc="-20" dirty="0">
                <a:latin typeface="Arial"/>
                <a:ea typeface="Times New Roman"/>
                <a:cs typeface="Arial"/>
              </a:rPr>
              <a:t>0</a:t>
            </a:r>
            <a:r>
              <a:rPr lang="en-GB" sz="1100" dirty="0">
                <a:latin typeface="Arial"/>
                <a:ea typeface="Times New Roman"/>
                <a:cs typeface="Arial"/>
              </a:rPr>
              <a:t>.4</a:t>
            </a:r>
            <a:r>
              <a:rPr lang="en-GB" sz="1100" spc="-10" dirty="0">
                <a:latin typeface="Arial"/>
                <a:ea typeface="Times New Roman"/>
                <a:cs typeface="Arial"/>
              </a:rPr>
              <a:t>:</a:t>
            </a:r>
            <a:r>
              <a:rPr lang="en-GB" sz="1100" dirty="0">
                <a:latin typeface="Arial"/>
                <a:ea typeface="Times New Roman"/>
                <a:cs typeface="Arial"/>
              </a:rPr>
              <a:t>1</a:t>
            </a:r>
            <a:r>
              <a:rPr lang="en-GB" sz="1100" spc="5" dirty="0">
                <a:latin typeface="Arial"/>
                <a:ea typeface="Times New Roman"/>
                <a:cs typeface="Arial"/>
              </a:rPr>
              <a:t> </a:t>
            </a:r>
            <a:r>
              <a:rPr lang="en-GB" sz="1100" spc="-5" dirty="0">
                <a:latin typeface="Arial"/>
                <a:ea typeface="Times New Roman"/>
                <a:cs typeface="Arial"/>
              </a:rPr>
              <a:t>an</a:t>
            </a:r>
            <a:r>
              <a:rPr lang="en-GB" sz="1100" dirty="0">
                <a:latin typeface="Arial"/>
                <a:ea typeface="Times New Roman"/>
                <a:cs typeface="Arial"/>
              </a:rPr>
              <a:t>d</a:t>
            </a:r>
            <a:r>
              <a:rPr lang="en-GB" sz="1100" spc="5" dirty="0">
                <a:latin typeface="Arial"/>
                <a:ea typeface="Times New Roman"/>
                <a:cs typeface="Arial"/>
              </a:rPr>
              <a:t> </a:t>
            </a:r>
            <a:r>
              <a:rPr lang="en-GB" sz="1100" spc="-5" dirty="0">
                <a:latin typeface="Arial"/>
                <a:ea typeface="Times New Roman"/>
                <a:cs typeface="Arial"/>
              </a:rPr>
              <a:t>i</a:t>
            </a:r>
            <a:r>
              <a:rPr lang="en-GB" sz="1100" dirty="0">
                <a:latin typeface="Arial"/>
                <a:ea typeface="Times New Roman"/>
                <a:cs typeface="Arial"/>
              </a:rPr>
              <a:t>s</a:t>
            </a:r>
            <a:r>
              <a:rPr lang="en-GB" sz="1100" spc="-10" dirty="0">
                <a:latin typeface="Arial"/>
                <a:ea typeface="Times New Roman"/>
                <a:cs typeface="Arial"/>
              </a:rPr>
              <a:t> </a:t>
            </a:r>
            <a:r>
              <a:rPr lang="en-GB" sz="1100" spc="5" dirty="0">
                <a:latin typeface="Arial"/>
                <a:ea typeface="Times New Roman"/>
                <a:cs typeface="Arial"/>
              </a:rPr>
              <a:t>t</a:t>
            </a:r>
            <a:r>
              <a:rPr lang="en-GB" sz="1100" spc="-5" dirty="0">
                <a:latin typeface="Arial"/>
                <a:ea typeface="Times New Roman"/>
                <a:cs typeface="Arial"/>
              </a:rPr>
              <a:t>he</a:t>
            </a:r>
            <a:r>
              <a:rPr lang="en-GB" sz="1100" spc="-10" dirty="0">
                <a:latin typeface="Arial"/>
                <a:ea typeface="Times New Roman"/>
                <a:cs typeface="Arial"/>
              </a:rPr>
              <a:t>r</a:t>
            </a:r>
            <a:r>
              <a:rPr lang="en-GB" sz="1100" spc="-30" dirty="0">
                <a:latin typeface="Arial"/>
                <a:ea typeface="Times New Roman"/>
                <a:cs typeface="Arial"/>
              </a:rPr>
              <a:t>e</a:t>
            </a:r>
            <a:r>
              <a:rPr lang="en-GB" sz="1100" spc="15" dirty="0">
                <a:latin typeface="Arial"/>
                <a:ea typeface="Times New Roman"/>
                <a:cs typeface="Arial"/>
              </a:rPr>
              <a:t>f</a:t>
            </a:r>
            <a:r>
              <a:rPr lang="en-GB" sz="1100" spc="-5" dirty="0">
                <a:latin typeface="Arial"/>
                <a:ea typeface="Times New Roman"/>
                <a:cs typeface="Arial"/>
              </a:rPr>
              <a:t>o</a:t>
            </a:r>
            <a:r>
              <a:rPr lang="en-GB" sz="1100" dirty="0">
                <a:latin typeface="Arial"/>
                <a:ea typeface="Times New Roman"/>
                <a:cs typeface="Arial"/>
              </a:rPr>
              <a:t>re</a:t>
            </a:r>
            <a:r>
              <a:rPr lang="en-GB" sz="1100" spc="-10" dirty="0">
                <a:latin typeface="Arial"/>
                <a:ea typeface="Times New Roman"/>
                <a:cs typeface="Arial"/>
              </a:rPr>
              <a:t> </a:t>
            </a:r>
            <a:r>
              <a:rPr lang="en-GB" sz="1100" spc="-30" dirty="0">
                <a:latin typeface="Arial"/>
                <a:ea typeface="Times New Roman"/>
                <a:cs typeface="Arial"/>
              </a:rPr>
              <a:t>w</a:t>
            </a:r>
            <a:r>
              <a:rPr lang="en-GB" sz="1100" spc="-5" dirty="0">
                <a:latin typeface="Arial"/>
                <a:ea typeface="Times New Roman"/>
                <a:cs typeface="Arial"/>
              </a:rPr>
              <a:t>el</a:t>
            </a:r>
            <a:r>
              <a:rPr lang="en-GB" sz="1100" dirty="0">
                <a:latin typeface="Arial"/>
                <a:ea typeface="Times New Roman"/>
                <a:cs typeface="Arial"/>
              </a:rPr>
              <a:t>l</a:t>
            </a:r>
            <a:r>
              <a:rPr lang="en-GB" sz="1100" spc="10" dirty="0">
                <a:latin typeface="Arial"/>
                <a:ea typeface="Times New Roman"/>
                <a:cs typeface="Arial"/>
              </a:rPr>
              <a:t> </a:t>
            </a:r>
            <a:r>
              <a:rPr lang="en-GB" sz="1100" spc="-30" dirty="0">
                <a:latin typeface="Arial"/>
                <a:ea typeface="Times New Roman"/>
                <a:cs typeface="Arial"/>
              </a:rPr>
              <a:t>w</a:t>
            </a:r>
            <a:r>
              <a:rPr lang="en-GB" sz="1100" spc="5" dirty="0">
                <a:latin typeface="Arial"/>
                <a:ea typeface="Times New Roman"/>
                <a:cs typeface="Arial"/>
              </a:rPr>
              <a:t>it</a:t>
            </a:r>
            <a:r>
              <a:rPr lang="en-GB" sz="1100" spc="-5" dirty="0">
                <a:latin typeface="Arial"/>
                <a:ea typeface="Times New Roman"/>
                <a:cs typeface="Arial"/>
              </a:rPr>
              <a:t>hi</a:t>
            </a:r>
            <a:r>
              <a:rPr lang="en-GB" sz="1100" dirty="0">
                <a:latin typeface="Arial"/>
                <a:ea typeface="Times New Roman"/>
                <a:cs typeface="Arial"/>
              </a:rPr>
              <a:t>n</a:t>
            </a:r>
            <a:r>
              <a:rPr lang="en-GB" sz="1100" spc="5" dirty="0">
                <a:latin typeface="Arial"/>
                <a:ea typeface="Times New Roman"/>
                <a:cs typeface="Arial"/>
              </a:rPr>
              <a:t> t</a:t>
            </a:r>
            <a:r>
              <a:rPr lang="en-GB" sz="1100" spc="-5" dirty="0">
                <a:latin typeface="Arial"/>
                <a:ea typeface="Times New Roman"/>
                <a:cs typeface="Arial"/>
              </a:rPr>
              <a:t>hi</a:t>
            </a:r>
            <a:r>
              <a:rPr lang="en-GB" sz="1100" dirty="0">
                <a:latin typeface="Arial"/>
                <a:ea typeface="Times New Roman"/>
                <a:cs typeface="Arial"/>
              </a:rPr>
              <a:t>s</a:t>
            </a:r>
            <a:r>
              <a:rPr lang="en-GB" sz="1100" spc="15" dirty="0">
                <a:latin typeface="Arial"/>
                <a:ea typeface="Times New Roman"/>
                <a:cs typeface="Arial"/>
              </a:rPr>
              <a:t> </a:t>
            </a:r>
            <a:r>
              <a:rPr lang="en-GB" sz="1100" dirty="0">
                <a:latin typeface="Arial"/>
                <a:ea typeface="Times New Roman"/>
                <a:cs typeface="Arial"/>
              </a:rPr>
              <a:t>r</a:t>
            </a:r>
            <a:r>
              <a:rPr lang="en-GB" sz="1100" spc="-15" dirty="0">
                <a:latin typeface="Arial"/>
                <a:ea typeface="Times New Roman"/>
                <a:cs typeface="Arial"/>
              </a:rPr>
              <a:t>e</a:t>
            </a:r>
            <a:r>
              <a:rPr lang="en-GB" sz="1100" dirty="0">
                <a:latin typeface="Arial"/>
                <a:ea typeface="Times New Roman"/>
                <a:cs typeface="Arial"/>
              </a:rPr>
              <a:t>c</a:t>
            </a:r>
            <a:r>
              <a:rPr lang="en-GB" sz="1100" spc="-15" dirty="0">
                <a:latin typeface="Arial"/>
                <a:ea typeface="Times New Roman"/>
                <a:cs typeface="Arial"/>
              </a:rPr>
              <a:t>o</a:t>
            </a:r>
            <a:r>
              <a:rPr lang="en-GB" sz="1100" dirty="0">
                <a:latin typeface="Arial"/>
                <a:ea typeface="Times New Roman"/>
                <a:cs typeface="Arial"/>
              </a:rPr>
              <a:t>mm</a:t>
            </a:r>
            <a:r>
              <a:rPr lang="en-GB" sz="1100" spc="-5" dirty="0">
                <a:latin typeface="Arial"/>
                <a:ea typeface="Times New Roman"/>
                <a:cs typeface="Arial"/>
              </a:rPr>
              <a:t>ende</a:t>
            </a:r>
            <a:r>
              <a:rPr lang="en-GB" sz="1100" dirty="0">
                <a:latin typeface="Arial"/>
                <a:ea typeface="Times New Roman"/>
                <a:cs typeface="Arial"/>
              </a:rPr>
              <a:t>d</a:t>
            </a:r>
            <a:r>
              <a:rPr lang="en-GB" sz="1100" spc="-10" dirty="0">
                <a:latin typeface="Arial"/>
                <a:ea typeface="Times New Roman"/>
                <a:cs typeface="Arial"/>
              </a:rPr>
              <a:t> r</a:t>
            </a:r>
            <a:r>
              <a:rPr lang="en-GB" sz="1100" spc="-5" dirty="0">
                <a:latin typeface="Arial"/>
                <a:ea typeface="Times New Roman"/>
                <a:cs typeface="Arial"/>
              </a:rPr>
              <a:t>a</a:t>
            </a:r>
            <a:r>
              <a:rPr lang="en-GB" sz="1100" spc="-15" dirty="0">
                <a:latin typeface="Arial"/>
                <a:ea typeface="Times New Roman"/>
                <a:cs typeface="Arial"/>
              </a:rPr>
              <a:t>n</a:t>
            </a:r>
            <a:r>
              <a:rPr lang="en-GB" sz="1100" spc="10" dirty="0">
                <a:latin typeface="Arial"/>
                <a:ea typeface="Times New Roman"/>
                <a:cs typeface="Arial"/>
              </a:rPr>
              <a:t>g</a:t>
            </a:r>
            <a:r>
              <a:rPr lang="en-GB" sz="1100" spc="-15" dirty="0">
                <a:latin typeface="Arial"/>
                <a:ea typeface="Times New Roman"/>
                <a:cs typeface="Arial"/>
              </a:rPr>
              <a:t>e</a:t>
            </a:r>
            <a:r>
              <a:rPr lang="en-GB" sz="1100" dirty="0" smtClean="0">
                <a:latin typeface="Arial"/>
                <a:ea typeface="Times New Roman"/>
                <a:cs typeface="Arial"/>
              </a:rPr>
              <a:t>.</a:t>
            </a:r>
          </a:p>
          <a:p>
            <a:pPr marR="126365" algn="just" eaLnBrk="0" hangingPunct="0">
              <a:spcAft>
                <a:spcPts val="0"/>
              </a:spcAft>
            </a:pPr>
            <a:endParaRPr lang="en-GB" sz="1100" dirty="0">
              <a:latin typeface="Arial"/>
              <a:ea typeface="Times New Roman"/>
              <a:cs typeface="Arial"/>
            </a:endParaRPr>
          </a:p>
          <a:p>
            <a:pPr marR="1189355" lvl="0" eaLnBrk="0" hangingPunct="0">
              <a:buSzPts val="1100"/>
              <a:tabLst>
                <a:tab pos="431165" algn="l"/>
              </a:tabLst>
            </a:pPr>
            <a:r>
              <a:rPr lang="en-GB" sz="1100" b="1" spc="-5" dirty="0" smtClean="0">
                <a:latin typeface="Arial"/>
                <a:ea typeface="Times New Roman"/>
                <a:cs typeface="Arial"/>
              </a:rPr>
              <a:t>4.	Po</a:t>
            </a:r>
            <a:r>
              <a:rPr lang="en-GB" sz="1100" b="1" spc="5" dirty="0" smtClean="0">
                <a:latin typeface="Arial"/>
                <a:ea typeface="Times New Roman"/>
                <a:cs typeface="Arial"/>
              </a:rPr>
              <a:t>li</a:t>
            </a:r>
            <a:r>
              <a:rPr lang="en-GB" sz="1100" b="1" spc="-5" dirty="0" smtClean="0">
                <a:latin typeface="Arial"/>
                <a:ea typeface="Times New Roman"/>
                <a:cs typeface="Arial"/>
              </a:rPr>
              <a:t>cy</a:t>
            </a:r>
            <a:r>
              <a:rPr lang="en-GB" sz="1100" b="1" spc="-45" dirty="0" smtClean="0">
                <a:latin typeface="Arial"/>
                <a:ea typeface="Times New Roman"/>
                <a:cs typeface="Arial"/>
              </a:rPr>
              <a:t> </a:t>
            </a:r>
            <a:r>
              <a:rPr lang="en-GB" sz="1100" b="1" spc="-5" dirty="0">
                <a:latin typeface="Arial"/>
                <a:ea typeface="Times New Roman"/>
                <a:cs typeface="Arial"/>
              </a:rPr>
              <a:t>re</a:t>
            </a:r>
            <a:r>
              <a:rPr lang="en-GB" sz="1100" b="1" spc="5" dirty="0">
                <a:latin typeface="Arial"/>
                <a:ea typeface="Times New Roman"/>
                <a:cs typeface="Arial"/>
              </a:rPr>
              <a:t>l</a:t>
            </a:r>
            <a:r>
              <a:rPr lang="en-GB" sz="1100" b="1" spc="-5" dirty="0">
                <a:latin typeface="Arial"/>
                <a:ea typeface="Times New Roman"/>
                <a:cs typeface="Arial"/>
              </a:rPr>
              <a:t>at</a:t>
            </a:r>
            <a:r>
              <a:rPr lang="en-GB" sz="1100" b="1" spc="5" dirty="0">
                <a:latin typeface="Arial"/>
                <a:ea typeface="Times New Roman"/>
                <a:cs typeface="Arial"/>
              </a:rPr>
              <a:t>i</a:t>
            </a:r>
            <a:r>
              <a:rPr lang="en-GB" sz="1100" b="1" spc="-5" dirty="0">
                <a:latin typeface="Arial"/>
                <a:ea typeface="Times New Roman"/>
                <a:cs typeface="Arial"/>
              </a:rPr>
              <a:t>ng to the r</a:t>
            </a:r>
            <a:r>
              <a:rPr lang="en-GB" sz="1100" b="1" spc="-30" dirty="0">
                <a:latin typeface="Arial"/>
                <a:ea typeface="Times New Roman"/>
                <a:cs typeface="Arial"/>
              </a:rPr>
              <a:t>e</a:t>
            </a:r>
            <a:r>
              <a:rPr lang="en-GB" sz="1100" b="1" spc="-5" dirty="0">
                <a:latin typeface="Arial"/>
                <a:ea typeface="Times New Roman"/>
                <a:cs typeface="Arial"/>
              </a:rPr>
              <a:t>munera</a:t>
            </a:r>
            <a:r>
              <a:rPr lang="en-GB" sz="1100" b="1" spc="-10" dirty="0">
                <a:latin typeface="Arial"/>
                <a:ea typeface="Times New Roman"/>
                <a:cs typeface="Arial"/>
              </a:rPr>
              <a:t>t</a:t>
            </a:r>
            <a:r>
              <a:rPr lang="en-GB" sz="1100" b="1" spc="5" dirty="0">
                <a:latin typeface="Arial"/>
                <a:ea typeface="Times New Roman"/>
                <a:cs typeface="Arial"/>
              </a:rPr>
              <a:t>i</a:t>
            </a:r>
            <a:r>
              <a:rPr lang="en-GB" sz="1100" b="1" spc="-5" dirty="0">
                <a:latin typeface="Arial"/>
                <a:ea typeface="Times New Roman"/>
                <a:cs typeface="Arial"/>
              </a:rPr>
              <a:t>on </a:t>
            </a:r>
            <a:r>
              <a:rPr lang="en-GB" sz="1100" b="1" spc="-15" dirty="0">
                <a:latin typeface="Arial"/>
                <a:ea typeface="Times New Roman"/>
                <a:cs typeface="Arial"/>
              </a:rPr>
              <a:t>o</a:t>
            </a:r>
            <a:r>
              <a:rPr lang="en-GB" sz="1100" b="1" spc="-5" dirty="0">
                <a:latin typeface="Arial"/>
                <a:ea typeface="Times New Roman"/>
                <a:cs typeface="Arial"/>
              </a:rPr>
              <a:t>f</a:t>
            </a:r>
            <a:r>
              <a:rPr lang="en-GB" sz="1100" b="1" spc="10" dirty="0">
                <a:latin typeface="Arial"/>
                <a:ea typeface="Times New Roman"/>
                <a:cs typeface="Arial"/>
              </a:rPr>
              <a:t> </a:t>
            </a:r>
            <a:r>
              <a:rPr lang="en-GB" sz="1100" b="1" spc="-5" dirty="0">
                <a:latin typeface="Arial"/>
                <a:ea typeface="Times New Roman"/>
                <a:cs typeface="Arial"/>
              </a:rPr>
              <a:t>S</a:t>
            </a:r>
            <a:r>
              <a:rPr lang="en-GB" sz="1100" b="1" spc="-15" dirty="0">
                <a:latin typeface="Arial"/>
                <a:ea typeface="Times New Roman"/>
                <a:cs typeface="Arial"/>
              </a:rPr>
              <a:t>en</a:t>
            </a:r>
            <a:r>
              <a:rPr lang="en-GB" sz="1100" b="1" spc="5" dirty="0">
                <a:latin typeface="Arial"/>
                <a:ea typeface="Times New Roman"/>
                <a:cs typeface="Arial"/>
              </a:rPr>
              <a:t>i</a:t>
            </a:r>
            <a:r>
              <a:rPr lang="en-GB" sz="1100" b="1" spc="-5" dirty="0">
                <a:latin typeface="Arial"/>
                <a:ea typeface="Times New Roman"/>
                <a:cs typeface="Arial"/>
              </a:rPr>
              <a:t>or</a:t>
            </a:r>
            <a:r>
              <a:rPr lang="en-GB" sz="1100" b="1" spc="-15" dirty="0">
                <a:latin typeface="Arial"/>
                <a:ea typeface="Times New Roman"/>
                <a:cs typeface="Arial"/>
              </a:rPr>
              <a:t> </a:t>
            </a:r>
            <a:r>
              <a:rPr lang="en-GB" sz="1100" b="1" spc="-10" dirty="0">
                <a:latin typeface="Arial"/>
                <a:ea typeface="Times New Roman"/>
                <a:cs typeface="Arial"/>
              </a:rPr>
              <a:t>M</a:t>
            </a:r>
            <a:r>
              <a:rPr lang="en-GB" sz="1100" b="1" spc="-5" dirty="0">
                <a:latin typeface="Arial"/>
                <a:ea typeface="Times New Roman"/>
                <a:cs typeface="Arial"/>
              </a:rPr>
              <a:t>anagers on re</a:t>
            </a:r>
            <a:r>
              <a:rPr lang="en-GB" sz="1100" b="1" spc="-15" dirty="0">
                <a:latin typeface="Arial"/>
                <a:ea typeface="Times New Roman"/>
                <a:cs typeface="Arial"/>
              </a:rPr>
              <a:t>c</a:t>
            </a:r>
            <a:r>
              <a:rPr lang="en-GB" sz="1100" b="1" spc="-5" dirty="0">
                <a:latin typeface="Arial"/>
                <a:ea typeface="Times New Roman"/>
                <a:cs typeface="Arial"/>
              </a:rPr>
              <a:t>r</a:t>
            </a:r>
            <a:r>
              <a:rPr lang="en-GB" sz="1100" b="1" spc="-15" dirty="0">
                <a:latin typeface="Arial"/>
                <a:ea typeface="Times New Roman"/>
                <a:cs typeface="Arial"/>
              </a:rPr>
              <a:t>u</a:t>
            </a:r>
            <a:r>
              <a:rPr lang="en-GB" sz="1100" b="1" spc="5" dirty="0">
                <a:latin typeface="Arial"/>
                <a:ea typeface="Times New Roman"/>
                <a:cs typeface="Arial"/>
              </a:rPr>
              <a:t>i</a:t>
            </a:r>
            <a:r>
              <a:rPr lang="en-GB" sz="1100" b="1" spc="-5" dirty="0">
                <a:latin typeface="Arial"/>
                <a:ea typeface="Times New Roman"/>
                <a:cs typeface="Arial"/>
              </a:rPr>
              <a:t>t</a:t>
            </a:r>
            <a:r>
              <a:rPr lang="en-GB" sz="1100" b="1" spc="5" dirty="0">
                <a:latin typeface="Arial"/>
                <a:ea typeface="Times New Roman"/>
                <a:cs typeface="Arial"/>
              </a:rPr>
              <a:t>m</a:t>
            </a:r>
            <a:r>
              <a:rPr lang="en-GB" sz="1100" b="1" spc="-15" dirty="0">
                <a:latin typeface="Arial"/>
                <a:ea typeface="Times New Roman"/>
                <a:cs typeface="Arial"/>
              </a:rPr>
              <a:t>ent</a:t>
            </a:r>
            <a:endParaRPr lang="en-GB" sz="1000" spc="-5" dirty="0">
              <a:latin typeface="Arial"/>
              <a:ea typeface="Times New Roman"/>
              <a:cs typeface="Arial"/>
            </a:endParaRPr>
          </a:p>
          <a:p>
            <a:pPr marR="1189355" eaLnBrk="0" hangingPunct="0">
              <a:tabLst>
                <a:tab pos="431165" algn="l"/>
              </a:tabLst>
            </a:pPr>
            <a:r>
              <a:rPr lang="en-GB" sz="1100" dirty="0">
                <a:latin typeface="Arial"/>
                <a:ea typeface="Times New Roman"/>
                <a:cs typeface="Arial"/>
              </a:rPr>
              <a:t> </a:t>
            </a:r>
            <a:endParaRPr lang="en-GB" sz="1000" dirty="0">
              <a:latin typeface="Arial"/>
              <a:ea typeface="Times New Roman"/>
              <a:cs typeface="Times New Roman"/>
            </a:endParaRPr>
          </a:p>
          <a:p>
            <a:pPr marR="123825" algn="just" eaLnBrk="0" hangingPunct="0">
              <a:spcAft>
                <a:spcPts val="0"/>
              </a:spcAft>
            </a:pPr>
            <a:r>
              <a:rPr lang="en-GB" sz="1100" spc="-5" dirty="0">
                <a:latin typeface="Arial"/>
                <a:ea typeface="Times New Roman"/>
                <a:cs typeface="Arial"/>
              </a:rPr>
              <a:t>Al</a:t>
            </a:r>
            <a:r>
              <a:rPr lang="en-GB" sz="1100" dirty="0">
                <a:latin typeface="Arial"/>
                <a:ea typeface="Times New Roman"/>
                <a:cs typeface="Arial"/>
              </a:rPr>
              <a:t>l</a:t>
            </a:r>
            <a:r>
              <a:rPr lang="en-GB" sz="1100" spc="200" dirty="0">
                <a:latin typeface="Arial"/>
                <a:ea typeface="Times New Roman"/>
                <a:cs typeface="Arial"/>
              </a:rPr>
              <a:t> </a:t>
            </a:r>
            <a:r>
              <a:rPr lang="en-GB" sz="1100" dirty="0">
                <a:latin typeface="Arial"/>
                <a:ea typeface="Times New Roman"/>
                <a:cs typeface="Arial"/>
              </a:rPr>
              <a:t>p</a:t>
            </a:r>
            <a:r>
              <a:rPr lang="en-GB" sz="1100" spc="-5" dirty="0">
                <a:latin typeface="Arial"/>
                <a:ea typeface="Times New Roman"/>
                <a:cs typeface="Arial"/>
              </a:rPr>
              <a:t>o</a:t>
            </a:r>
            <a:r>
              <a:rPr lang="en-GB" sz="1100" dirty="0">
                <a:latin typeface="Arial"/>
                <a:ea typeface="Times New Roman"/>
                <a:cs typeface="Arial"/>
              </a:rPr>
              <a:t>s</a:t>
            </a:r>
            <a:r>
              <a:rPr lang="en-GB" sz="1100" spc="5" dirty="0">
                <a:latin typeface="Arial"/>
                <a:ea typeface="Times New Roman"/>
                <a:cs typeface="Arial"/>
              </a:rPr>
              <a:t>t</a:t>
            </a:r>
            <a:r>
              <a:rPr lang="en-GB" sz="1100" dirty="0">
                <a:latin typeface="Arial"/>
                <a:ea typeface="Times New Roman"/>
                <a:cs typeface="Arial"/>
              </a:rPr>
              <a:t>s</a:t>
            </a:r>
            <a:r>
              <a:rPr lang="en-GB" sz="1100" spc="220" dirty="0">
                <a:latin typeface="Arial"/>
                <a:ea typeface="Times New Roman"/>
                <a:cs typeface="Arial"/>
              </a:rPr>
              <a:t> </a:t>
            </a:r>
            <a:r>
              <a:rPr lang="en-GB" sz="1100" spc="-5" dirty="0">
                <a:latin typeface="Arial"/>
                <a:ea typeface="Times New Roman"/>
                <a:cs typeface="Arial"/>
              </a:rPr>
              <a:t>a</a:t>
            </a:r>
            <a:r>
              <a:rPr lang="en-GB" sz="1100" dirty="0">
                <a:latin typeface="Arial"/>
                <a:ea typeface="Times New Roman"/>
                <a:cs typeface="Arial"/>
              </a:rPr>
              <a:t>re</a:t>
            </a:r>
            <a:r>
              <a:rPr lang="en-GB" sz="1100" spc="215" dirty="0">
                <a:latin typeface="Arial"/>
                <a:ea typeface="Times New Roman"/>
                <a:cs typeface="Arial"/>
              </a:rPr>
              <a:t> </a:t>
            </a:r>
            <a:r>
              <a:rPr lang="en-GB" sz="1100" dirty="0">
                <a:latin typeface="Arial"/>
                <a:ea typeface="Times New Roman"/>
                <a:cs typeface="Arial"/>
              </a:rPr>
              <a:t>su</a:t>
            </a:r>
            <a:r>
              <a:rPr lang="en-GB" sz="1100" spc="-5" dirty="0">
                <a:latin typeface="Arial"/>
                <a:ea typeface="Times New Roman"/>
                <a:cs typeface="Arial"/>
              </a:rPr>
              <a:t>b</a:t>
            </a:r>
            <a:r>
              <a:rPr lang="en-GB" sz="1100" spc="5" dirty="0">
                <a:latin typeface="Arial"/>
                <a:ea typeface="Times New Roman"/>
                <a:cs typeface="Arial"/>
              </a:rPr>
              <a:t>j</a:t>
            </a:r>
            <a:r>
              <a:rPr lang="en-GB" sz="1100" dirty="0">
                <a:latin typeface="Arial"/>
                <a:ea typeface="Times New Roman"/>
                <a:cs typeface="Arial"/>
              </a:rPr>
              <a:t>ect</a:t>
            </a:r>
            <a:r>
              <a:rPr lang="en-GB" sz="1100" spc="220" dirty="0">
                <a:latin typeface="Arial"/>
                <a:ea typeface="Times New Roman"/>
                <a:cs typeface="Arial"/>
              </a:rPr>
              <a:t> </a:t>
            </a:r>
            <a:r>
              <a:rPr lang="en-GB" sz="1100" spc="5" dirty="0">
                <a:latin typeface="Arial"/>
                <a:ea typeface="Times New Roman"/>
                <a:cs typeface="Arial"/>
              </a:rPr>
              <a:t>t</a:t>
            </a:r>
            <a:r>
              <a:rPr lang="en-GB" sz="1100" dirty="0">
                <a:latin typeface="Arial"/>
                <a:ea typeface="Times New Roman"/>
                <a:cs typeface="Arial"/>
              </a:rPr>
              <a:t>o</a:t>
            </a:r>
            <a:r>
              <a:rPr lang="en-GB" sz="1100" spc="195" dirty="0">
                <a:latin typeface="Arial"/>
                <a:ea typeface="Times New Roman"/>
                <a:cs typeface="Arial"/>
              </a:rPr>
              <a:t> </a:t>
            </a:r>
            <a:r>
              <a:rPr lang="en-GB" sz="1100" spc="5" dirty="0">
                <a:latin typeface="Arial"/>
                <a:ea typeface="Times New Roman"/>
                <a:cs typeface="Arial"/>
              </a:rPr>
              <a:t>t</a:t>
            </a:r>
            <a:r>
              <a:rPr lang="en-GB" sz="1100" spc="-5" dirty="0">
                <a:latin typeface="Arial"/>
                <a:ea typeface="Times New Roman"/>
                <a:cs typeface="Arial"/>
              </a:rPr>
              <a:t>h</a:t>
            </a:r>
            <a:r>
              <a:rPr lang="en-GB" sz="1100" dirty="0">
                <a:latin typeface="Arial"/>
                <a:ea typeface="Times New Roman"/>
                <a:cs typeface="Arial"/>
              </a:rPr>
              <a:t>e</a:t>
            </a:r>
            <a:r>
              <a:rPr lang="en-GB" sz="1100" spc="205" dirty="0">
                <a:latin typeface="Arial"/>
                <a:ea typeface="Times New Roman"/>
                <a:cs typeface="Arial"/>
              </a:rPr>
              <a:t> </a:t>
            </a:r>
            <a:r>
              <a:rPr lang="en-GB" sz="1100" spc="-5" dirty="0">
                <a:latin typeface="Arial"/>
                <a:ea typeface="Times New Roman"/>
                <a:cs typeface="Arial"/>
              </a:rPr>
              <a:t>Coun</a:t>
            </a:r>
            <a:r>
              <a:rPr lang="en-GB" sz="1100" dirty="0">
                <a:latin typeface="Arial"/>
                <a:ea typeface="Times New Roman"/>
                <a:cs typeface="Arial"/>
              </a:rPr>
              <a:t>c</a:t>
            </a:r>
            <a:r>
              <a:rPr lang="en-GB" sz="1100" spc="-5" dirty="0">
                <a:latin typeface="Arial"/>
                <a:ea typeface="Times New Roman"/>
                <a:cs typeface="Arial"/>
              </a:rPr>
              <a:t>il’</a:t>
            </a:r>
            <a:r>
              <a:rPr lang="en-GB" sz="1100" dirty="0">
                <a:latin typeface="Arial"/>
                <a:ea typeface="Times New Roman"/>
                <a:cs typeface="Arial"/>
              </a:rPr>
              <a:t>s</a:t>
            </a:r>
            <a:r>
              <a:rPr lang="en-GB" sz="1100" spc="235" dirty="0">
                <a:latin typeface="Arial"/>
                <a:ea typeface="Times New Roman"/>
                <a:cs typeface="Arial"/>
              </a:rPr>
              <a:t> </a:t>
            </a:r>
            <a:r>
              <a:rPr lang="en-GB" sz="1100" dirty="0">
                <a:latin typeface="Arial"/>
                <a:ea typeface="Times New Roman"/>
                <a:cs typeface="Arial"/>
              </a:rPr>
              <a:t>r</a:t>
            </a:r>
            <a:r>
              <a:rPr lang="en-GB" sz="1100" spc="-5" dirty="0">
                <a:latin typeface="Arial"/>
                <a:ea typeface="Times New Roman"/>
                <a:cs typeface="Arial"/>
              </a:rPr>
              <a:t>e</a:t>
            </a:r>
            <a:r>
              <a:rPr lang="en-GB" sz="1100" dirty="0">
                <a:latin typeface="Arial"/>
                <a:ea typeface="Times New Roman"/>
                <a:cs typeface="Arial"/>
              </a:rPr>
              <a:t>cr</a:t>
            </a:r>
            <a:r>
              <a:rPr lang="en-GB" sz="1100" spc="-5" dirty="0">
                <a:latin typeface="Arial"/>
                <a:ea typeface="Times New Roman"/>
                <a:cs typeface="Arial"/>
              </a:rPr>
              <a:t>u</a:t>
            </a:r>
            <a:r>
              <a:rPr lang="en-GB" sz="1100" spc="-20" dirty="0">
                <a:latin typeface="Arial"/>
                <a:ea typeface="Times New Roman"/>
                <a:cs typeface="Arial"/>
              </a:rPr>
              <a:t>i</a:t>
            </a:r>
            <a:r>
              <a:rPr lang="en-GB" sz="1100" spc="5" dirty="0">
                <a:latin typeface="Arial"/>
                <a:ea typeface="Times New Roman"/>
                <a:cs typeface="Arial"/>
              </a:rPr>
              <a:t>t</a:t>
            </a:r>
            <a:r>
              <a:rPr lang="en-GB" sz="1100" dirty="0">
                <a:latin typeface="Arial"/>
                <a:ea typeface="Times New Roman"/>
                <a:cs typeface="Arial"/>
              </a:rPr>
              <a:t>m</a:t>
            </a:r>
            <a:r>
              <a:rPr lang="en-GB" sz="1100" spc="-15" dirty="0">
                <a:latin typeface="Arial"/>
                <a:ea typeface="Times New Roman"/>
                <a:cs typeface="Arial"/>
              </a:rPr>
              <a:t>en</a:t>
            </a:r>
            <a:r>
              <a:rPr lang="en-GB" sz="1100" dirty="0">
                <a:latin typeface="Arial"/>
                <a:ea typeface="Times New Roman"/>
                <a:cs typeface="Arial"/>
              </a:rPr>
              <a:t>t</a:t>
            </a:r>
            <a:r>
              <a:rPr lang="en-GB" sz="1100" spc="210" dirty="0">
                <a:latin typeface="Arial"/>
                <a:ea typeface="Times New Roman"/>
                <a:cs typeface="Arial"/>
              </a:rPr>
              <a:t> </a:t>
            </a:r>
            <a:r>
              <a:rPr lang="en-GB" sz="1100" dirty="0">
                <a:latin typeface="Arial"/>
                <a:ea typeface="Times New Roman"/>
                <a:cs typeface="Arial"/>
              </a:rPr>
              <a:t>a</a:t>
            </a:r>
            <a:r>
              <a:rPr lang="en-GB" sz="1100" spc="-5" dirty="0">
                <a:latin typeface="Arial"/>
                <a:ea typeface="Times New Roman"/>
                <a:cs typeface="Arial"/>
              </a:rPr>
              <a:t>n</a:t>
            </a:r>
            <a:r>
              <a:rPr lang="en-GB" sz="1100" dirty="0">
                <a:latin typeface="Arial"/>
                <a:ea typeface="Times New Roman"/>
                <a:cs typeface="Arial"/>
              </a:rPr>
              <a:t>d</a:t>
            </a:r>
            <a:r>
              <a:rPr lang="en-GB" sz="1100" spc="220" dirty="0">
                <a:latin typeface="Arial"/>
                <a:ea typeface="Times New Roman"/>
                <a:cs typeface="Arial"/>
              </a:rPr>
              <a:t> </a:t>
            </a:r>
            <a:r>
              <a:rPr lang="en-GB" sz="1100" dirty="0">
                <a:latin typeface="Arial"/>
                <a:ea typeface="Times New Roman"/>
                <a:cs typeface="Arial"/>
              </a:rPr>
              <a:t>s</a:t>
            </a:r>
            <a:r>
              <a:rPr lang="en-GB" sz="1100" spc="-5" dirty="0">
                <a:latin typeface="Arial"/>
                <a:ea typeface="Times New Roman"/>
                <a:cs typeface="Arial"/>
              </a:rPr>
              <a:t>ele</a:t>
            </a:r>
            <a:r>
              <a:rPr lang="en-GB" sz="1100" dirty="0">
                <a:latin typeface="Arial"/>
                <a:ea typeface="Times New Roman"/>
                <a:cs typeface="Arial"/>
              </a:rPr>
              <a:t>c</a:t>
            </a:r>
            <a:r>
              <a:rPr lang="en-GB" sz="1100" spc="5" dirty="0">
                <a:latin typeface="Arial"/>
                <a:ea typeface="Times New Roman"/>
                <a:cs typeface="Arial"/>
              </a:rPr>
              <a:t>t</a:t>
            </a:r>
            <a:r>
              <a:rPr lang="en-GB" sz="1100" spc="-5" dirty="0">
                <a:latin typeface="Arial"/>
                <a:ea typeface="Times New Roman"/>
                <a:cs typeface="Arial"/>
              </a:rPr>
              <a:t>io</a:t>
            </a:r>
            <a:r>
              <a:rPr lang="en-GB" sz="1100" dirty="0">
                <a:latin typeface="Arial"/>
                <a:ea typeface="Times New Roman"/>
                <a:cs typeface="Arial"/>
              </a:rPr>
              <a:t>n</a:t>
            </a:r>
            <a:r>
              <a:rPr lang="en-GB" sz="1100" spc="205" dirty="0">
                <a:latin typeface="Arial"/>
                <a:ea typeface="Times New Roman"/>
                <a:cs typeface="Arial"/>
              </a:rPr>
              <a:t> </a:t>
            </a:r>
            <a:r>
              <a:rPr lang="en-GB" sz="1100" spc="-5" dirty="0">
                <a:latin typeface="Arial"/>
                <a:ea typeface="Times New Roman"/>
                <a:cs typeface="Arial"/>
              </a:rPr>
              <a:t>p</a:t>
            </a:r>
            <a:r>
              <a:rPr lang="en-GB" sz="1100" dirty="0">
                <a:latin typeface="Arial"/>
                <a:ea typeface="Times New Roman"/>
                <a:cs typeface="Arial"/>
              </a:rPr>
              <a:t>roc</a:t>
            </a:r>
            <a:r>
              <a:rPr lang="en-GB" sz="1100" spc="-5" dirty="0">
                <a:latin typeface="Arial"/>
                <a:ea typeface="Times New Roman"/>
                <a:cs typeface="Arial"/>
              </a:rPr>
              <a:t>e</a:t>
            </a:r>
            <a:r>
              <a:rPr lang="en-GB" sz="1100" spc="-15" dirty="0">
                <a:latin typeface="Arial"/>
                <a:ea typeface="Times New Roman"/>
                <a:cs typeface="Arial"/>
              </a:rPr>
              <a:t>s</a:t>
            </a:r>
            <a:r>
              <a:rPr lang="en-GB" sz="1100" dirty="0">
                <a:latin typeface="Arial"/>
                <a:ea typeface="Times New Roman"/>
                <a:cs typeface="Arial"/>
              </a:rPr>
              <a:t>s</a:t>
            </a:r>
            <a:r>
              <a:rPr lang="en-GB" sz="1100" spc="195" dirty="0">
                <a:latin typeface="Arial"/>
                <a:ea typeface="Times New Roman"/>
                <a:cs typeface="Arial"/>
              </a:rPr>
              <a:t> </a:t>
            </a:r>
            <a:r>
              <a:rPr lang="en-GB" sz="1100" spc="30" dirty="0">
                <a:latin typeface="Arial"/>
                <a:ea typeface="Times New Roman"/>
                <a:cs typeface="Arial"/>
              </a:rPr>
              <a:t>f</a:t>
            </a:r>
            <a:r>
              <a:rPr lang="en-GB" sz="1100" dirty="0">
                <a:latin typeface="Arial"/>
                <a:ea typeface="Times New Roman"/>
                <a:cs typeface="Arial"/>
              </a:rPr>
              <a:t>or</a:t>
            </a:r>
            <a:r>
              <a:rPr lang="en-GB" sz="1100" spc="210" dirty="0">
                <a:latin typeface="Arial"/>
                <a:ea typeface="Times New Roman"/>
                <a:cs typeface="Arial"/>
              </a:rPr>
              <a:t> </a:t>
            </a:r>
            <a:r>
              <a:rPr lang="en-GB" sz="1100" spc="5" dirty="0">
                <a:latin typeface="Arial"/>
                <a:ea typeface="Times New Roman"/>
                <a:cs typeface="Arial"/>
              </a:rPr>
              <a:t>j</a:t>
            </a:r>
            <a:r>
              <a:rPr lang="en-GB" sz="1100" spc="-5" dirty="0">
                <a:latin typeface="Arial"/>
                <a:ea typeface="Times New Roman"/>
                <a:cs typeface="Arial"/>
              </a:rPr>
              <a:t>o</a:t>
            </a:r>
            <a:r>
              <a:rPr lang="en-GB" sz="1100" dirty="0">
                <a:latin typeface="Arial"/>
                <a:ea typeface="Times New Roman"/>
                <a:cs typeface="Arial"/>
              </a:rPr>
              <a:t>b</a:t>
            </a:r>
            <a:r>
              <a:rPr lang="en-GB" sz="1100" spc="220" dirty="0">
                <a:latin typeface="Arial"/>
                <a:ea typeface="Times New Roman"/>
                <a:cs typeface="Arial"/>
              </a:rPr>
              <a:t> </a:t>
            </a:r>
            <a:r>
              <a:rPr lang="en-GB" sz="1100" spc="-5" dirty="0">
                <a:latin typeface="Arial"/>
                <a:ea typeface="Times New Roman"/>
                <a:cs typeface="Arial"/>
              </a:rPr>
              <a:t>appoin</a:t>
            </a:r>
            <a:r>
              <a:rPr lang="en-GB" sz="1100" spc="-10" dirty="0">
                <a:latin typeface="Arial"/>
                <a:ea typeface="Times New Roman"/>
                <a:cs typeface="Arial"/>
              </a:rPr>
              <a:t>t</a:t>
            </a:r>
            <a:r>
              <a:rPr lang="en-GB" sz="1100" dirty="0">
                <a:latin typeface="Arial"/>
                <a:ea typeface="Times New Roman"/>
                <a:cs typeface="Arial"/>
              </a:rPr>
              <a:t>m</a:t>
            </a:r>
            <a:r>
              <a:rPr lang="en-GB" sz="1100" spc="-5" dirty="0">
                <a:latin typeface="Arial"/>
                <a:ea typeface="Times New Roman"/>
                <a:cs typeface="Arial"/>
              </a:rPr>
              <a:t>e</a:t>
            </a:r>
            <a:r>
              <a:rPr lang="en-GB" sz="1100" spc="-15" dirty="0">
                <a:latin typeface="Arial"/>
                <a:ea typeface="Times New Roman"/>
                <a:cs typeface="Arial"/>
              </a:rPr>
              <a:t>n</a:t>
            </a:r>
            <a:r>
              <a:rPr lang="en-GB" sz="1100" spc="5" dirty="0">
                <a:latin typeface="Arial"/>
                <a:ea typeface="Times New Roman"/>
                <a:cs typeface="Arial"/>
              </a:rPr>
              <a:t>t</a:t>
            </a:r>
            <a:r>
              <a:rPr lang="en-GB" sz="1100" spc="-15" dirty="0">
                <a:latin typeface="Arial"/>
                <a:ea typeface="Times New Roman"/>
                <a:cs typeface="Arial"/>
              </a:rPr>
              <a:t>s</a:t>
            </a:r>
            <a:r>
              <a:rPr lang="en-GB" sz="1100" dirty="0">
                <a:latin typeface="Arial"/>
                <a:ea typeface="Times New Roman"/>
                <a:cs typeface="Arial"/>
              </a:rPr>
              <a:t>, </a:t>
            </a:r>
            <a:r>
              <a:rPr lang="en-GB" sz="1100" spc="-5" dirty="0">
                <a:latin typeface="Arial"/>
                <a:ea typeface="Times New Roman"/>
                <a:cs typeface="Arial"/>
              </a:rPr>
              <a:t>in</a:t>
            </a:r>
            <a:r>
              <a:rPr lang="en-GB" sz="1100" dirty="0">
                <a:latin typeface="Arial"/>
                <a:ea typeface="Times New Roman"/>
                <a:cs typeface="Arial"/>
              </a:rPr>
              <a:t>c</a:t>
            </a:r>
            <a:r>
              <a:rPr lang="en-GB" sz="1100" spc="-5" dirty="0">
                <a:latin typeface="Arial"/>
                <a:ea typeface="Times New Roman"/>
                <a:cs typeface="Arial"/>
              </a:rPr>
              <a:t>ludin</a:t>
            </a:r>
            <a:r>
              <a:rPr lang="en-GB" sz="1100" dirty="0">
                <a:latin typeface="Arial"/>
                <a:ea typeface="Times New Roman"/>
                <a:cs typeface="Arial"/>
              </a:rPr>
              <a:t>g</a:t>
            </a:r>
            <a:r>
              <a:rPr lang="en-GB" sz="1100" spc="205" dirty="0">
                <a:latin typeface="Arial"/>
                <a:ea typeface="Times New Roman"/>
                <a:cs typeface="Arial"/>
              </a:rPr>
              <a:t> </a:t>
            </a:r>
            <a:r>
              <a:rPr lang="en-GB" sz="1100" spc="-5" dirty="0">
                <a:latin typeface="Arial"/>
                <a:ea typeface="Times New Roman"/>
                <a:cs typeface="Arial"/>
              </a:rPr>
              <a:t>p</a:t>
            </a:r>
            <a:r>
              <a:rPr lang="en-GB" sz="1100" dirty="0">
                <a:latin typeface="Arial"/>
                <a:ea typeface="Times New Roman"/>
                <a:cs typeface="Arial"/>
              </a:rPr>
              <a:t>r</a:t>
            </a:r>
            <a:r>
              <a:rPr lang="en-GB" sz="1100" spc="-15" dirty="0">
                <a:latin typeface="Arial"/>
                <a:ea typeface="Times New Roman"/>
                <a:cs typeface="Arial"/>
              </a:rPr>
              <a:t>o</a:t>
            </a:r>
            <a:r>
              <a:rPr lang="en-GB" sz="1100" dirty="0">
                <a:latin typeface="Arial"/>
                <a:ea typeface="Times New Roman"/>
                <a:cs typeface="Arial"/>
              </a:rPr>
              <a:t>m</a:t>
            </a:r>
            <a:r>
              <a:rPr lang="en-GB" sz="1100" spc="-5" dirty="0">
                <a:latin typeface="Arial"/>
                <a:ea typeface="Times New Roman"/>
                <a:cs typeface="Arial"/>
              </a:rPr>
              <a:t>o</a:t>
            </a:r>
            <a:r>
              <a:rPr lang="en-GB" sz="1100" spc="5" dirty="0">
                <a:latin typeface="Arial"/>
                <a:ea typeface="Times New Roman"/>
                <a:cs typeface="Arial"/>
              </a:rPr>
              <a:t>t</a:t>
            </a:r>
            <a:r>
              <a:rPr lang="en-GB" sz="1100" spc="-5" dirty="0">
                <a:latin typeface="Arial"/>
                <a:ea typeface="Times New Roman"/>
                <a:cs typeface="Arial"/>
              </a:rPr>
              <a:t>i</a:t>
            </a:r>
            <a:r>
              <a:rPr lang="en-GB" sz="1100" dirty="0">
                <a:latin typeface="Arial"/>
                <a:ea typeface="Times New Roman"/>
                <a:cs typeface="Arial"/>
              </a:rPr>
              <a:t>o</a:t>
            </a:r>
            <a:r>
              <a:rPr lang="en-GB" sz="1100" spc="-20" dirty="0">
                <a:latin typeface="Arial"/>
                <a:ea typeface="Times New Roman"/>
                <a:cs typeface="Arial"/>
              </a:rPr>
              <a:t>n</a:t>
            </a:r>
            <a:r>
              <a:rPr lang="en-GB" sz="1100" dirty="0">
                <a:latin typeface="Arial"/>
                <a:ea typeface="Times New Roman"/>
                <a:cs typeface="Arial"/>
              </a:rPr>
              <a:t>.</a:t>
            </a:r>
            <a:r>
              <a:rPr lang="en-GB" sz="1100" spc="55" dirty="0">
                <a:latin typeface="Arial"/>
                <a:ea typeface="Times New Roman"/>
                <a:cs typeface="Arial"/>
              </a:rPr>
              <a:t> </a:t>
            </a:r>
            <a:r>
              <a:rPr lang="en-GB" sz="1100" spc="-20" dirty="0">
                <a:latin typeface="Arial"/>
                <a:ea typeface="Times New Roman"/>
                <a:cs typeface="Arial"/>
              </a:rPr>
              <a:t>A</a:t>
            </a:r>
            <a:r>
              <a:rPr lang="en-GB" sz="1100" spc="-5" dirty="0">
                <a:latin typeface="Arial"/>
                <a:ea typeface="Times New Roman"/>
                <a:cs typeface="Arial"/>
              </a:rPr>
              <a:t>p</a:t>
            </a:r>
            <a:r>
              <a:rPr lang="en-GB" sz="1100" spc="-15" dirty="0">
                <a:latin typeface="Arial"/>
                <a:ea typeface="Times New Roman"/>
                <a:cs typeface="Arial"/>
              </a:rPr>
              <a:t>p</a:t>
            </a:r>
            <a:r>
              <a:rPr lang="en-GB" sz="1100" spc="-5" dirty="0">
                <a:latin typeface="Arial"/>
                <a:ea typeface="Times New Roman"/>
                <a:cs typeface="Arial"/>
              </a:rPr>
              <a:t>oin</a:t>
            </a:r>
            <a:r>
              <a:rPr lang="en-GB" sz="1100" spc="5" dirty="0">
                <a:latin typeface="Arial"/>
                <a:ea typeface="Times New Roman"/>
                <a:cs typeface="Arial"/>
              </a:rPr>
              <a:t>t</a:t>
            </a:r>
            <a:r>
              <a:rPr lang="en-GB" sz="1100" dirty="0">
                <a:latin typeface="Arial"/>
                <a:ea typeface="Times New Roman"/>
                <a:cs typeface="Arial"/>
              </a:rPr>
              <a:t>m</a:t>
            </a:r>
            <a:r>
              <a:rPr lang="en-GB" sz="1100" spc="-5" dirty="0">
                <a:latin typeface="Arial"/>
                <a:ea typeface="Times New Roman"/>
                <a:cs typeface="Arial"/>
              </a:rPr>
              <a:t>e</a:t>
            </a:r>
            <a:r>
              <a:rPr lang="en-GB" sz="1100" spc="-15" dirty="0">
                <a:latin typeface="Arial"/>
                <a:ea typeface="Times New Roman"/>
                <a:cs typeface="Arial"/>
              </a:rPr>
              <a:t>n</a:t>
            </a:r>
            <a:r>
              <a:rPr lang="en-GB" sz="1100" spc="5" dirty="0">
                <a:latin typeface="Arial"/>
                <a:ea typeface="Times New Roman"/>
                <a:cs typeface="Arial"/>
              </a:rPr>
              <a:t>t</a:t>
            </a:r>
            <a:r>
              <a:rPr lang="en-GB" sz="1100" dirty="0">
                <a:latin typeface="Arial"/>
                <a:ea typeface="Times New Roman"/>
                <a:cs typeface="Arial"/>
              </a:rPr>
              <a:t>s</a:t>
            </a:r>
            <a:r>
              <a:rPr lang="en-GB" sz="1100" spc="195" dirty="0">
                <a:latin typeface="Arial"/>
                <a:ea typeface="Times New Roman"/>
                <a:cs typeface="Arial"/>
              </a:rPr>
              <a:t> </a:t>
            </a:r>
            <a:r>
              <a:rPr lang="en-GB" sz="1100" spc="-30" dirty="0">
                <a:latin typeface="Arial"/>
                <a:ea typeface="Times New Roman"/>
                <a:cs typeface="Arial"/>
              </a:rPr>
              <a:t>w</a:t>
            </a:r>
            <a:r>
              <a:rPr lang="en-GB" sz="1100" spc="-5" dirty="0">
                <a:latin typeface="Arial"/>
                <a:ea typeface="Times New Roman"/>
                <a:cs typeface="Arial"/>
              </a:rPr>
              <a:t>il</a:t>
            </a:r>
            <a:r>
              <a:rPr lang="en-GB" sz="1100" dirty="0">
                <a:latin typeface="Arial"/>
                <a:ea typeface="Times New Roman"/>
                <a:cs typeface="Arial"/>
              </a:rPr>
              <a:t>l</a:t>
            </a:r>
            <a:r>
              <a:rPr lang="en-GB" sz="1100" spc="190" dirty="0">
                <a:latin typeface="Arial"/>
                <a:ea typeface="Times New Roman"/>
                <a:cs typeface="Arial"/>
              </a:rPr>
              <a:t> </a:t>
            </a:r>
            <a:r>
              <a:rPr lang="en-GB" sz="1100" spc="-5" dirty="0">
                <a:latin typeface="Arial"/>
                <a:ea typeface="Times New Roman"/>
                <a:cs typeface="Arial"/>
              </a:rPr>
              <a:t>no</a:t>
            </a:r>
            <a:r>
              <a:rPr lang="en-GB" sz="1100" dirty="0">
                <a:latin typeface="Arial"/>
                <a:ea typeface="Times New Roman"/>
                <a:cs typeface="Arial"/>
              </a:rPr>
              <a:t>rm</a:t>
            </a:r>
            <a:r>
              <a:rPr lang="en-GB" sz="1100" spc="-5" dirty="0">
                <a:latin typeface="Arial"/>
                <a:ea typeface="Times New Roman"/>
                <a:cs typeface="Arial"/>
              </a:rPr>
              <a:t>all</a:t>
            </a:r>
            <a:r>
              <a:rPr lang="en-GB" sz="1100" dirty="0">
                <a:latin typeface="Arial"/>
                <a:ea typeface="Times New Roman"/>
                <a:cs typeface="Arial"/>
              </a:rPr>
              <a:t>y</a:t>
            </a:r>
            <a:r>
              <a:rPr lang="en-GB" sz="1100" spc="170" dirty="0">
                <a:latin typeface="Arial"/>
                <a:ea typeface="Times New Roman"/>
                <a:cs typeface="Arial"/>
              </a:rPr>
              <a:t> </a:t>
            </a:r>
            <a:r>
              <a:rPr lang="en-GB" sz="1100" spc="-5" dirty="0">
                <a:latin typeface="Arial"/>
                <a:ea typeface="Times New Roman"/>
                <a:cs typeface="Arial"/>
              </a:rPr>
              <a:t>b</a:t>
            </a:r>
            <a:r>
              <a:rPr lang="en-GB" sz="1100" dirty="0">
                <a:latin typeface="Arial"/>
                <a:ea typeface="Times New Roman"/>
                <a:cs typeface="Arial"/>
              </a:rPr>
              <a:t>e</a:t>
            </a:r>
            <a:r>
              <a:rPr lang="en-GB" sz="1100" spc="195" dirty="0">
                <a:latin typeface="Arial"/>
                <a:ea typeface="Times New Roman"/>
                <a:cs typeface="Arial"/>
              </a:rPr>
              <a:t> </a:t>
            </a:r>
            <a:r>
              <a:rPr lang="en-GB" sz="1100" dirty="0">
                <a:latin typeface="Arial"/>
                <a:ea typeface="Times New Roman"/>
                <a:cs typeface="Arial"/>
              </a:rPr>
              <a:t>m</a:t>
            </a:r>
            <a:r>
              <a:rPr lang="en-GB" sz="1100" spc="-5" dirty="0">
                <a:latin typeface="Arial"/>
                <a:ea typeface="Times New Roman"/>
                <a:cs typeface="Arial"/>
              </a:rPr>
              <a:t>ad</a:t>
            </a:r>
            <a:r>
              <a:rPr lang="en-GB" sz="1100" dirty="0">
                <a:latin typeface="Arial"/>
                <a:ea typeface="Times New Roman"/>
                <a:cs typeface="Arial"/>
              </a:rPr>
              <a:t>e</a:t>
            </a:r>
            <a:r>
              <a:rPr lang="en-GB" sz="1100" spc="195" dirty="0">
                <a:latin typeface="Arial"/>
                <a:ea typeface="Times New Roman"/>
                <a:cs typeface="Arial"/>
              </a:rPr>
              <a:t> </a:t>
            </a:r>
            <a:r>
              <a:rPr lang="en-GB" sz="1100" spc="-15" dirty="0">
                <a:latin typeface="Arial"/>
                <a:ea typeface="Times New Roman"/>
                <a:cs typeface="Arial"/>
              </a:rPr>
              <a:t>a</a:t>
            </a:r>
            <a:r>
              <a:rPr lang="en-GB" sz="1100" dirty="0">
                <a:latin typeface="Arial"/>
                <a:ea typeface="Times New Roman"/>
                <a:cs typeface="Arial"/>
              </a:rPr>
              <a:t>t</a:t>
            </a:r>
            <a:r>
              <a:rPr lang="en-GB" sz="1100" spc="195" dirty="0">
                <a:latin typeface="Arial"/>
                <a:ea typeface="Times New Roman"/>
                <a:cs typeface="Arial"/>
              </a:rPr>
              <a:t> </a:t>
            </a:r>
            <a:r>
              <a:rPr lang="en-GB" sz="1100" spc="5" dirty="0">
                <a:latin typeface="Arial"/>
                <a:ea typeface="Times New Roman"/>
                <a:cs typeface="Arial"/>
              </a:rPr>
              <a:t>t</a:t>
            </a:r>
            <a:r>
              <a:rPr lang="en-GB" sz="1100" spc="-5" dirty="0">
                <a:latin typeface="Arial"/>
                <a:ea typeface="Times New Roman"/>
                <a:cs typeface="Arial"/>
              </a:rPr>
              <a:t>h</a:t>
            </a:r>
            <a:r>
              <a:rPr lang="en-GB" sz="1100" dirty="0">
                <a:latin typeface="Arial"/>
                <a:ea typeface="Times New Roman"/>
                <a:cs typeface="Arial"/>
              </a:rPr>
              <a:t>e</a:t>
            </a:r>
            <a:r>
              <a:rPr lang="en-GB" sz="1100" spc="170" dirty="0">
                <a:latin typeface="Arial"/>
                <a:ea typeface="Times New Roman"/>
                <a:cs typeface="Arial"/>
              </a:rPr>
              <a:t> </a:t>
            </a:r>
            <a:r>
              <a:rPr lang="en-GB" sz="1100" dirty="0">
                <a:latin typeface="Arial"/>
                <a:ea typeface="Times New Roman"/>
                <a:cs typeface="Arial"/>
              </a:rPr>
              <a:t>m</a:t>
            </a:r>
            <a:r>
              <a:rPr lang="en-GB" sz="1100" spc="-5" dirty="0">
                <a:latin typeface="Arial"/>
                <a:ea typeface="Times New Roman"/>
                <a:cs typeface="Arial"/>
              </a:rPr>
              <a:t>in</a:t>
            </a:r>
            <a:r>
              <a:rPr lang="en-GB" sz="1100" spc="-20" dirty="0">
                <a:latin typeface="Arial"/>
                <a:ea typeface="Times New Roman"/>
                <a:cs typeface="Arial"/>
              </a:rPr>
              <a:t>i</a:t>
            </a:r>
            <a:r>
              <a:rPr lang="en-GB" sz="1100" dirty="0">
                <a:latin typeface="Arial"/>
                <a:ea typeface="Times New Roman"/>
                <a:cs typeface="Arial"/>
              </a:rPr>
              <a:t>mum</a:t>
            </a:r>
            <a:r>
              <a:rPr lang="en-GB" sz="1100" spc="175" dirty="0">
                <a:latin typeface="Arial"/>
                <a:ea typeface="Times New Roman"/>
                <a:cs typeface="Arial"/>
              </a:rPr>
              <a:t> </a:t>
            </a:r>
            <a:r>
              <a:rPr lang="en-GB" sz="1100" spc="-30" dirty="0">
                <a:latin typeface="Arial"/>
                <a:ea typeface="Times New Roman"/>
                <a:cs typeface="Arial"/>
              </a:rPr>
              <a:t>o</a:t>
            </a:r>
            <a:r>
              <a:rPr lang="en-GB" sz="1100" dirty="0">
                <a:latin typeface="Arial"/>
                <a:ea typeface="Times New Roman"/>
                <a:cs typeface="Arial"/>
              </a:rPr>
              <a:t>f</a:t>
            </a:r>
            <a:r>
              <a:rPr lang="en-GB" sz="1100" spc="225" dirty="0">
                <a:latin typeface="Arial"/>
                <a:ea typeface="Times New Roman"/>
                <a:cs typeface="Arial"/>
              </a:rPr>
              <a:t> </a:t>
            </a:r>
            <a:r>
              <a:rPr lang="en-GB" sz="1100" spc="5" dirty="0">
                <a:latin typeface="Arial"/>
                <a:ea typeface="Times New Roman"/>
                <a:cs typeface="Arial"/>
              </a:rPr>
              <a:t>t</a:t>
            </a:r>
            <a:r>
              <a:rPr lang="en-GB" sz="1100" spc="-5" dirty="0">
                <a:latin typeface="Arial"/>
                <a:ea typeface="Times New Roman"/>
                <a:cs typeface="Arial"/>
              </a:rPr>
              <a:t>h</a:t>
            </a:r>
            <a:r>
              <a:rPr lang="en-GB" sz="1100" dirty="0">
                <a:latin typeface="Arial"/>
                <a:ea typeface="Times New Roman"/>
                <a:cs typeface="Arial"/>
              </a:rPr>
              <a:t>e</a:t>
            </a:r>
            <a:r>
              <a:rPr lang="en-GB" sz="1100" spc="170" dirty="0">
                <a:latin typeface="Arial"/>
                <a:ea typeface="Times New Roman"/>
                <a:cs typeface="Arial"/>
              </a:rPr>
              <a:t> </a:t>
            </a:r>
            <a:r>
              <a:rPr lang="en-GB" sz="1100" dirty="0">
                <a:latin typeface="Arial"/>
                <a:ea typeface="Times New Roman"/>
                <a:cs typeface="Arial"/>
              </a:rPr>
              <a:t>r</a:t>
            </a:r>
            <a:r>
              <a:rPr lang="en-GB" sz="1100" spc="-5" dirty="0">
                <a:latin typeface="Arial"/>
                <a:ea typeface="Times New Roman"/>
                <a:cs typeface="Arial"/>
              </a:rPr>
              <a:t>ele</a:t>
            </a:r>
            <a:r>
              <a:rPr lang="en-GB" sz="1100" spc="-25" dirty="0">
                <a:latin typeface="Arial"/>
                <a:ea typeface="Times New Roman"/>
                <a:cs typeface="Arial"/>
              </a:rPr>
              <a:t>v</a:t>
            </a:r>
            <a:r>
              <a:rPr lang="en-GB" sz="1100" spc="-5" dirty="0">
                <a:latin typeface="Arial"/>
                <a:ea typeface="Times New Roman"/>
                <a:cs typeface="Arial"/>
              </a:rPr>
              <a:t>an</a:t>
            </a:r>
            <a:r>
              <a:rPr lang="en-GB" sz="1100" dirty="0">
                <a:latin typeface="Arial"/>
                <a:ea typeface="Times New Roman"/>
                <a:cs typeface="Arial"/>
              </a:rPr>
              <a:t>t</a:t>
            </a:r>
            <a:r>
              <a:rPr lang="en-GB" sz="1100" spc="200" dirty="0">
                <a:latin typeface="Arial"/>
                <a:ea typeface="Times New Roman"/>
                <a:cs typeface="Arial"/>
              </a:rPr>
              <a:t> </a:t>
            </a:r>
            <a:r>
              <a:rPr lang="en-GB" sz="1100" dirty="0">
                <a:latin typeface="Arial"/>
                <a:ea typeface="Times New Roman"/>
                <a:cs typeface="Arial"/>
              </a:rPr>
              <a:t>p</a:t>
            </a:r>
            <a:r>
              <a:rPr lang="en-GB" sz="1100" spc="-5" dirty="0">
                <a:latin typeface="Arial"/>
                <a:ea typeface="Times New Roman"/>
                <a:cs typeface="Arial"/>
              </a:rPr>
              <a:t>a</a:t>
            </a:r>
            <a:r>
              <a:rPr lang="en-GB" sz="1100" dirty="0">
                <a:latin typeface="Arial"/>
                <a:ea typeface="Times New Roman"/>
                <a:cs typeface="Arial"/>
              </a:rPr>
              <a:t>y sca</a:t>
            </a:r>
            <a:r>
              <a:rPr lang="en-GB" sz="1100" spc="-5" dirty="0">
                <a:latin typeface="Arial"/>
                <a:ea typeface="Times New Roman"/>
                <a:cs typeface="Arial"/>
              </a:rPr>
              <a:t>l</a:t>
            </a:r>
            <a:r>
              <a:rPr lang="en-GB" sz="1100" dirty="0">
                <a:latin typeface="Arial"/>
                <a:ea typeface="Times New Roman"/>
                <a:cs typeface="Arial"/>
              </a:rPr>
              <a:t>e</a:t>
            </a:r>
            <a:r>
              <a:rPr lang="en-GB" sz="1100" spc="75" dirty="0">
                <a:latin typeface="Arial"/>
                <a:ea typeface="Times New Roman"/>
                <a:cs typeface="Arial"/>
              </a:rPr>
              <a:t> </a:t>
            </a:r>
            <a:r>
              <a:rPr lang="en-GB" sz="1100" spc="25" dirty="0">
                <a:latin typeface="Arial"/>
                <a:ea typeface="Times New Roman"/>
                <a:cs typeface="Arial"/>
              </a:rPr>
              <a:t>f</a:t>
            </a:r>
            <a:r>
              <a:rPr lang="en-GB" sz="1100" spc="-15" dirty="0">
                <a:latin typeface="Arial"/>
                <a:ea typeface="Times New Roman"/>
                <a:cs typeface="Arial"/>
              </a:rPr>
              <a:t>o</a:t>
            </a:r>
            <a:r>
              <a:rPr lang="en-GB" sz="1100" dirty="0">
                <a:latin typeface="Arial"/>
                <a:ea typeface="Times New Roman"/>
                <a:cs typeface="Arial"/>
              </a:rPr>
              <a:t>r</a:t>
            </a:r>
            <a:r>
              <a:rPr lang="en-GB" sz="1100" spc="80" dirty="0">
                <a:latin typeface="Arial"/>
                <a:ea typeface="Times New Roman"/>
                <a:cs typeface="Arial"/>
              </a:rPr>
              <a:t> </a:t>
            </a:r>
            <a:r>
              <a:rPr lang="en-GB" sz="1100" spc="5" dirty="0">
                <a:latin typeface="Arial"/>
                <a:ea typeface="Times New Roman"/>
                <a:cs typeface="Arial"/>
              </a:rPr>
              <a:t>t</a:t>
            </a:r>
            <a:r>
              <a:rPr lang="en-GB" sz="1100" spc="-5" dirty="0">
                <a:latin typeface="Arial"/>
                <a:ea typeface="Times New Roman"/>
                <a:cs typeface="Arial"/>
              </a:rPr>
              <a:t>h</a:t>
            </a:r>
            <a:r>
              <a:rPr lang="en-GB" sz="1100" dirty="0">
                <a:latin typeface="Arial"/>
                <a:ea typeface="Times New Roman"/>
                <a:cs typeface="Arial"/>
              </a:rPr>
              <a:t>e</a:t>
            </a:r>
            <a:r>
              <a:rPr lang="en-GB" sz="1100" spc="70" dirty="0">
                <a:latin typeface="Arial"/>
                <a:ea typeface="Times New Roman"/>
                <a:cs typeface="Arial"/>
              </a:rPr>
              <a:t> </a:t>
            </a:r>
            <a:r>
              <a:rPr lang="en-GB" sz="1100" spc="20" dirty="0">
                <a:latin typeface="Arial"/>
                <a:ea typeface="Times New Roman"/>
                <a:cs typeface="Arial"/>
              </a:rPr>
              <a:t>g</a:t>
            </a:r>
            <a:r>
              <a:rPr lang="en-GB" sz="1100" dirty="0">
                <a:latin typeface="Arial"/>
                <a:ea typeface="Times New Roman"/>
                <a:cs typeface="Arial"/>
              </a:rPr>
              <a:t>r</a:t>
            </a:r>
            <a:r>
              <a:rPr lang="en-GB" sz="1100" spc="-5" dirty="0">
                <a:latin typeface="Arial"/>
                <a:ea typeface="Times New Roman"/>
                <a:cs typeface="Arial"/>
              </a:rPr>
              <a:t>ad</a:t>
            </a:r>
            <a:r>
              <a:rPr lang="en-GB" sz="1100" spc="-30" dirty="0">
                <a:latin typeface="Arial"/>
                <a:ea typeface="Times New Roman"/>
                <a:cs typeface="Arial"/>
              </a:rPr>
              <a:t>e</a:t>
            </a:r>
            <a:r>
              <a:rPr lang="en-GB" sz="1100" dirty="0">
                <a:latin typeface="Arial"/>
                <a:ea typeface="Times New Roman"/>
                <a:cs typeface="Arial"/>
              </a:rPr>
              <a:t>,</a:t>
            </a:r>
            <a:r>
              <a:rPr lang="en-GB" sz="1100" spc="80" dirty="0">
                <a:latin typeface="Arial"/>
                <a:ea typeface="Times New Roman"/>
                <a:cs typeface="Arial"/>
              </a:rPr>
              <a:t> </a:t>
            </a:r>
            <a:r>
              <a:rPr lang="en-GB" sz="1100" dirty="0">
                <a:latin typeface="Arial"/>
                <a:ea typeface="Times New Roman"/>
                <a:cs typeface="Arial"/>
              </a:rPr>
              <a:t>a</a:t>
            </a:r>
            <a:r>
              <a:rPr lang="en-GB" sz="1100" spc="-20" dirty="0">
                <a:latin typeface="Arial"/>
                <a:ea typeface="Times New Roman"/>
                <a:cs typeface="Arial"/>
              </a:rPr>
              <a:t>l</a:t>
            </a:r>
            <a:r>
              <a:rPr lang="en-GB" sz="1100" dirty="0">
                <a:latin typeface="Arial"/>
                <a:ea typeface="Times New Roman"/>
                <a:cs typeface="Arial"/>
              </a:rPr>
              <a:t>t</a:t>
            </a:r>
            <a:r>
              <a:rPr lang="en-GB" sz="1100" spc="-15" dirty="0">
                <a:latin typeface="Arial"/>
                <a:ea typeface="Times New Roman"/>
                <a:cs typeface="Arial"/>
              </a:rPr>
              <a:t>h</a:t>
            </a:r>
            <a:r>
              <a:rPr lang="en-GB" sz="1100" dirty="0">
                <a:latin typeface="Arial"/>
                <a:ea typeface="Times New Roman"/>
                <a:cs typeface="Arial"/>
              </a:rPr>
              <a:t>ou</a:t>
            </a:r>
            <a:r>
              <a:rPr lang="en-GB" sz="1100" spc="20" dirty="0">
                <a:latin typeface="Arial"/>
                <a:ea typeface="Times New Roman"/>
                <a:cs typeface="Arial"/>
              </a:rPr>
              <a:t>g</a:t>
            </a:r>
            <a:r>
              <a:rPr lang="en-GB" sz="1100" dirty="0">
                <a:latin typeface="Arial"/>
                <a:ea typeface="Times New Roman"/>
                <a:cs typeface="Arial"/>
              </a:rPr>
              <a:t>h</a:t>
            </a:r>
            <a:r>
              <a:rPr lang="en-GB" sz="1100" spc="70" dirty="0">
                <a:latin typeface="Arial"/>
                <a:ea typeface="Times New Roman"/>
                <a:cs typeface="Arial"/>
              </a:rPr>
              <a:t> </a:t>
            </a:r>
            <a:r>
              <a:rPr lang="en-GB" sz="1100" spc="5" dirty="0">
                <a:latin typeface="Arial"/>
                <a:ea typeface="Times New Roman"/>
                <a:cs typeface="Arial"/>
              </a:rPr>
              <a:t>t</a:t>
            </a:r>
            <a:r>
              <a:rPr lang="en-GB" sz="1100" spc="-5" dirty="0">
                <a:latin typeface="Arial"/>
                <a:ea typeface="Times New Roman"/>
                <a:cs typeface="Arial"/>
              </a:rPr>
              <a:t>hi</a:t>
            </a:r>
            <a:r>
              <a:rPr lang="en-GB" sz="1100" dirty="0">
                <a:latin typeface="Arial"/>
                <a:ea typeface="Times New Roman"/>
                <a:cs typeface="Arial"/>
              </a:rPr>
              <a:t>s</a:t>
            </a:r>
            <a:r>
              <a:rPr lang="en-GB" sz="1100" spc="75" dirty="0">
                <a:latin typeface="Arial"/>
                <a:ea typeface="Times New Roman"/>
                <a:cs typeface="Arial"/>
              </a:rPr>
              <a:t> </a:t>
            </a:r>
            <a:r>
              <a:rPr lang="en-GB" sz="1100" dirty="0">
                <a:latin typeface="Arial"/>
                <a:ea typeface="Times New Roman"/>
                <a:cs typeface="Arial"/>
              </a:rPr>
              <a:t>can</a:t>
            </a:r>
            <a:r>
              <a:rPr lang="en-GB" sz="1100" spc="70" dirty="0">
                <a:latin typeface="Arial"/>
                <a:ea typeface="Times New Roman"/>
                <a:cs typeface="Arial"/>
              </a:rPr>
              <a:t> </a:t>
            </a:r>
            <a:r>
              <a:rPr lang="en-GB" sz="1100" dirty="0">
                <a:latin typeface="Arial"/>
                <a:ea typeface="Times New Roman"/>
                <a:cs typeface="Arial"/>
              </a:rPr>
              <a:t>be</a:t>
            </a:r>
            <a:r>
              <a:rPr lang="en-GB" sz="1100" spc="75" dirty="0">
                <a:latin typeface="Arial"/>
                <a:ea typeface="Times New Roman"/>
                <a:cs typeface="Arial"/>
              </a:rPr>
              <a:t> </a:t>
            </a:r>
            <a:r>
              <a:rPr lang="en-GB" sz="1100" spc="-25" dirty="0">
                <a:latin typeface="Arial"/>
                <a:ea typeface="Times New Roman"/>
                <a:cs typeface="Arial"/>
              </a:rPr>
              <a:t>v</a:t>
            </a:r>
            <a:r>
              <a:rPr lang="en-GB" sz="1100" spc="-5" dirty="0">
                <a:latin typeface="Arial"/>
                <a:ea typeface="Times New Roman"/>
                <a:cs typeface="Arial"/>
              </a:rPr>
              <a:t>a</a:t>
            </a:r>
            <a:r>
              <a:rPr lang="en-GB" sz="1100" dirty="0">
                <a:latin typeface="Arial"/>
                <a:ea typeface="Times New Roman"/>
                <a:cs typeface="Arial"/>
              </a:rPr>
              <a:t>r</a:t>
            </a:r>
            <a:r>
              <a:rPr lang="en-GB" sz="1100" spc="-5" dirty="0">
                <a:latin typeface="Arial"/>
                <a:ea typeface="Times New Roman"/>
                <a:cs typeface="Arial"/>
              </a:rPr>
              <a:t>i</a:t>
            </a:r>
            <a:r>
              <a:rPr lang="en-GB" sz="1100" dirty="0">
                <a:latin typeface="Arial"/>
                <a:ea typeface="Times New Roman"/>
                <a:cs typeface="Arial"/>
              </a:rPr>
              <a:t>ed</a:t>
            </a:r>
            <a:r>
              <a:rPr lang="en-GB" sz="1100" spc="85" dirty="0">
                <a:latin typeface="Arial"/>
                <a:ea typeface="Times New Roman"/>
                <a:cs typeface="Arial"/>
              </a:rPr>
              <a:t> </a:t>
            </a:r>
            <a:r>
              <a:rPr lang="en-GB" sz="1100" spc="-10" dirty="0">
                <a:latin typeface="Arial"/>
                <a:ea typeface="Times New Roman"/>
                <a:cs typeface="Arial"/>
              </a:rPr>
              <a:t>i</a:t>
            </a:r>
            <a:r>
              <a:rPr lang="en-GB" sz="1100" dirty="0">
                <a:latin typeface="Arial"/>
                <a:ea typeface="Times New Roman"/>
                <a:cs typeface="Arial"/>
              </a:rPr>
              <a:t>f</a:t>
            </a:r>
            <a:r>
              <a:rPr lang="en-GB" sz="1100" spc="95" dirty="0">
                <a:latin typeface="Arial"/>
                <a:ea typeface="Times New Roman"/>
                <a:cs typeface="Arial"/>
              </a:rPr>
              <a:t> </a:t>
            </a:r>
            <a:r>
              <a:rPr lang="en-GB" sz="1100" spc="-5" dirty="0">
                <a:latin typeface="Arial"/>
                <a:ea typeface="Times New Roman"/>
                <a:cs typeface="Arial"/>
              </a:rPr>
              <a:t>i</a:t>
            </a:r>
            <a:r>
              <a:rPr lang="en-GB" sz="1100" dirty="0">
                <a:latin typeface="Arial"/>
                <a:ea typeface="Times New Roman"/>
                <a:cs typeface="Arial"/>
              </a:rPr>
              <a:t>t</a:t>
            </a:r>
            <a:r>
              <a:rPr lang="en-GB" sz="1100" spc="80" dirty="0">
                <a:latin typeface="Arial"/>
                <a:ea typeface="Times New Roman"/>
                <a:cs typeface="Arial"/>
              </a:rPr>
              <a:t> </a:t>
            </a:r>
            <a:r>
              <a:rPr lang="en-GB" sz="1100" spc="-5" dirty="0">
                <a:latin typeface="Arial"/>
                <a:ea typeface="Times New Roman"/>
                <a:cs typeface="Arial"/>
              </a:rPr>
              <a:t>i</a:t>
            </a:r>
            <a:r>
              <a:rPr lang="en-GB" sz="1100" dirty="0">
                <a:latin typeface="Arial"/>
                <a:ea typeface="Times New Roman"/>
                <a:cs typeface="Arial"/>
              </a:rPr>
              <a:t>s</a:t>
            </a:r>
            <a:r>
              <a:rPr lang="en-GB" sz="1100" spc="75" dirty="0">
                <a:latin typeface="Arial"/>
                <a:ea typeface="Times New Roman"/>
                <a:cs typeface="Arial"/>
              </a:rPr>
              <a:t> </a:t>
            </a:r>
            <a:r>
              <a:rPr lang="en-GB" sz="1100" dirty="0">
                <a:latin typeface="Arial"/>
                <a:ea typeface="Times New Roman"/>
                <a:cs typeface="Arial"/>
              </a:rPr>
              <a:t>n</a:t>
            </a:r>
            <a:r>
              <a:rPr lang="en-GB" sz="1100" spc="-5" dirty="0">
                <a:latin typeface="Arial"/>
                <a:ea typeface="Times New Roman"/>
                <a:cs typeface="Arial"/>
              </a:rPr>
              <a:t>e</a:t>
            </a:r>
            <a:r>
              <a:rPr lang="en-GB" sz="1100" dirty="0">
                <a:latin typeface="Arial"/>
                <a:ea typeface="Times New Roman"/>
                <a:cs typeface="Arial"/>
              </a:rPr>
              <a:t>cess</a:t>
            </a:r>
            <a:r>
              <a:rPr lang="en-GB" sz="1100" spc="-5" dirty="0">
                <a:latin typeface="Arial"/>
                <a:ea typeface="Times New Roman"/>
                <a:cs typeface="Arial"/>
              </a:rPr>
              <a:t>a</a:t>
            </a:r>
            <a:r>
              <a:rPr lang="en-GB" sz="1100" dirty="0">
                <a:latin typeface="Arial"/>
                <a:ea typeface="Times New Roman"/>
                <a:cs typeface="Arial"/>
              </a:rPr>
              <a:t>ry</a:t>
            </a:r>
            <a:r>
              <a:rPr lang="en-GB" sz="1100" spc="65" dirty="0">
                <a:latin typeface="Arial"/>
                <a:ea typeface="Times New Roman"/>
                <a:cs typeface="Arial"/>
              </a:rPr>
              <a:t> </a:t>
            </a:r>
            <a:r>
              <a:rPr lang="en-GB" sz="1100" spc="5" dirty="0">
                <a:latin typeface="Arial"/>
                <a:ea typeface="Times New Roman"/>
                <a:cs typeface="Arial"/>
              </a:rPr>
              <a:t>t</a:t>
            </a:r>
            <a:r>
              <a:rPr lang="en-GB" sz="1100" dirty="0">
                <a:latin typeface="Arial"/>
                <a:ea typeface="Times New Roman"/>
                <a:cs typeface="Arial"/>
              </a:rPr>
              <a:t>o</a:t>
            </a:r>
            <a:r>
              <a:rPr lang="en-GB" sz="1100" spc="75" dirty="0">
                <a:latin typeface="Arial"/>
                <a:ea typeface="Times New Roman"/>
                <a:cs typeface="Arial"/>
              </a:rPr>
              <a:t> </a:t>
            </a:r>
            <a:r>
              <a:rPr lang="en-GB" sz="1100" dirty="0">
                <a:latin typeface="Arial"/>
                <a:ea typeface="Times New Roman"/>
                <a:cs typeface="Arial"/>
              </a:rPr>
              <a:t>sec</a:t>
            </a:r>
            <a:r>
              <a:rPr lang="en-GB" sz="1100" spc="-5" dirty="0">
                <a:latin typeface="Arial"/>
                <a:ea typeface="Times New Roman"/>
                <a:cs typeface="Arial"/>
              </a:rPr>
              <a:t>u</a:t>
            </a:r>
            <a:r>
              <a:rPr lang="en-GB" sz="1100" dirty="0">
                <a:latin typeface="Arial"/>
                <a:ea typeface="Times New Roman"/>
                <a:cs typeface="Arial"/>
              </a:rPr>
              <a:t>re</a:t>
            </a:r>
            <a:r>
              <a:rPr lang="en-GB" sz="1100" spc="75" dirty="0">
                <a:latin typeface="Arial"/>
                <a:ea typeface="Times New Roman"/>
                <a:cs typeface="Arial"/>
              </a:rPr>
              <a:t> </a:t>
            </a:r>
            <a:r>
              <a:rPr lang="en-GB" sz="1100" spc="5" dirty="0">
                <a:latin typeface="Arial"/>
                <a:ea typeface="Times New Roman"/>
                <a:cs typeface="Arial"/>
              </a:rPr>
              <a:t>t</a:t>
            </a:r>
            <a:r>
              <a:rPr lang="en-GB" sz="1100" spc="-5" dirty="0">
                <a:latin typeface="Arial"/>
                <a:ea typeface="Times New Roman"/>
                <a:cs typeface="Arial"/>
              </a:rPr>
              <a:t>h</a:t>
            </a:r>
            <a:r>
              <a:rPr lang="en-GB" sz="1100" dirty="0">
                <a:latin typeface="Arial"/>
                <a:ea typeface="Times New Roman"/>
                <a:cs typeface="Arial"/>
              </a:rPr>
              <a:t>e</a:t>
            </a:r>
            <a:r>
              <a:rPr lang="en-GB" sz="1100" spc="165" dirty="0">
                <a:latin typeface="Arial"/>
                <a:ea typeface="Times New Roman"/>
                <a:cs typeface="Arial"/>
              </a:rPr>
              <a:t> </a:t>
            </a:r>
            <a:r>
              <a:rPr lang="en-GB" sz="1100" spc="-5" dirty="0">
                <a:latin typeface="Arial"/>
                <a:ea typeface="Times New Roman"/>
                <a:cs typeface="Arial"/>
              </a:rPr>
              <a:t>be</a:t>
            </a:r>
            <a:r>
              <a:rPr lang="en-GB" sz="1100" spc="-15" dirty="0">
                <a:latin typeface="Arial"/>
                <a:ea typeface="Times New Roman"/>
                <a:cs typeface="Arial"/>
              </a:rPr>
              <a:t>s</a:t>
            </a:r>
            <a:r>
              <a:rPr lang="en-GB" sz="1100" dirty="0">
                <a:latin typeface="Arial"/>
                <a:ea typeface="Times New Roman"/>
                <a:cs typeface="Arial"/>
              </a:rPr>
              <a:t>t</a:t>
            </a:r>
            <a:r>
              <a:rPr lang="en-GB" sz="1100" spc="80" dirty="0">
                <a:latin typeface="Arial"/>
                <a:ea typeface="Times New Roman"/>
                <a:cs typeface="Arial"/>
              </a:rPr>
              <a:t> </a:t>
            </a:r>
            <a:r>
              <a:rPr lang="en-GB" sz="1100" dirty="0">
                <a:latin typeface="Arial"/>
                <a:ea typeface="Times New Roman"/>
                <a:cs typeface="Arial"/>
              </a:rPr>
              <a:t>ca</a:t>
            </a:r>
            <a:r>
              <a:rPr lang="en-GB" sz="1100" spc="-5" dirty="0">
                <a:latin typeface="Arial"/>
                <a:ea typeface="Times New Roman"/>
                <a:cs typeface="Arial"/>
              </a:rPr>
              <a:t>nd</a:t>
            </a:r>
            <a:r>
              <a:rPr lang="en-GB" sz="1100" spc="-10" dirty="0">
                <a:latin typeface="Arial"/>
                <a:ea typeface="Times New Roman"/>
                <a:cs typeface="Arial"/>
              </a:rPr>
              <a:t>i</a:t>
            </a:r>
            <a:r>
              <a:rPr lang="en-GB" sz="1100" spc="-5" dirty="0">
                <a:latin typeface="Arial"/>
                <a:ea typeface="Times New Roman"/>
                <a:cs typeface="Arial"/>
              </a:rPr>
              <a:t>da</a:t>
            </a:r>
            <a:r>
              <a:rPr lang="en-GB" sz="1100" spc="5" dirty="0">
                <a:latin typeface="Arial"/>
                <a:ea typeface="Times New Roman"/>
                <a:cs typeface="Arial"/>
              </a:rPr>
              <a:t>t</a:t>
            </a:r>
            <a:r>
              <a:rPr lang="en-GB" sz="1100" dirty="0">
                <a:latin typeface="Arial"/>
                <a:ea typeface="Times New Roman"/>
                <a:cs typeface="Arial"/>
              </a:rPr>
              <a:t>e. </a:t>
            </a:r>
            <a:r>
              <a:rPr lang="en-GB" sz="1100" spc="60" dirty="0">
                <a:latin typeface="Arial"/>
                <a:ea typeface="Times New Roman"/>
                <a:cs typeface="Arial"/>
              </a:rPr>
              <a:t>W</a:t>
            </a:r>
            <a:r>
              <a:rPr lang="en-GB" sz="1100" spc="-30" dirty="0">
                <a:latin typeface="Arial"/>
                <a:ea typeface="Times New Roman"/>
                <a:cs typeface="Arial"/>
              </a:rPr>
              <a:t>h</a:t>
            </a:r>
            <a:r>
              <a:rPr lang="en-GB" sz="1100" spc="-5" dirty="0">
                <a:latin typeface="Arial"/>
                <a:ea typeface="Times New Roman"/>
                <a:cs typeface="Arial"/>
              </a:rPr>
              <a:t>e</a:t>
            </a:r>
            <a:r>
              <a:rPr lang="en-GB" sz="1100" dirty="0">
                <a:latin typeface="Arial"/>
                <a:ea typeface="Times New Roman"/>
                <a:cs typeface="Arial"/>
              </a:rPr>
              <a:t>n</a:t>
            </a:r>
            <a:r>
              <a:rPr lang="en-GB" sz="1100" spc="240" dirty="0">
                <a:latin typeface="Arial"/>
                <a:ea typeface="Times New Roman"/>
                <a:cs typeface="Arial"/>
              </a:rPr>
              <a:t> </a:t>
            </a:r>
            <a:r>
              <a:rPr lang="en-GB" sz="1100" dirty="0">
                <a:latin typeface="Arial"/>
                <a:ea typeface="Times New Roman"/>
                <a:cs typeface="Arial"/>
              </a:rPr>
              <a:t>r</a:t>
            </a:r>
            <a:r>
              <a:rPr lang="en-GB" sz="1100" spc="-5" dirty="0">
                <a:latin typeface="Arial"/>
                <a:ea typeface="Times New Roman"/>
                <a:cs typeface="Arial"/>
              </a:rPr>
              <a:t>e</a:t>
            </a:r>
            <a:r>
              <a:rPr lang="en-GB" sz="1100" spc="-25" dirty="0">
                <a:latin typeface="Arial"/>
                <a:ea typeface="Times New Roman"/>
                <a:cs typeface="Arial"/>
              </a:rPr>
              <a:t>c</a:t>
            </a:r>
            <a:r>
              <a:rPr lang="en-GB" sz="1100" dirty="0">
                <a:latin typeface="Arial"/>
                <a:ea typeface="Times New Roman"/>
                <a:cs typeface="Arial"/>
              </a:rPr>
              <a:t>r</a:t>
            </a:r>
            <a:r>
              <a:rPr lang="en-GB" sz="1100" spc="-5" dirty="0">
                <a:latin typeface="Arial"/>
                <a:ea typeface="Times New Roman"/>
                <a:cs typeface="Arial"/>
              </a:rPr>
              <a:t>ui</a:t>
            </a:r>
            <a:r>
              <a:rPr lang="en-GB" sz="1100" spc="5" dirty="0">
                <a:latin typeface="Arial"/>
                <a:ea typeface="Times New Roman"/>
                <a:cs typeface="Arial"/>
              </a:rPr>
              <a:t>t</a:t>
            </a:r>
            <a:r>
              <a:rPr lang="en-GB" sz="1100" spc="-20" dirty="0">
                <a:latin typeface="Arial"/>
                <a:ea typeface="Times New Roman"/>
                <a:cs typeface="Arial"/>
              </a:rPr>
              <a:t>i</a:t>
            </a:r>
            <a:r>
              <a:rPr lang="en-GB" sz="1100" spc="-15" dirty="0">
                <a:latin typeface="Arial"/>
                <a:ea typeface="Times New Roman"/>
                <a:cs typeface="Arial"/>
              </a:rPr>
              <a:t>n</a:t>
            </a:r>
            <a:r>
              <a:rPr lang="en-GB" sz="1100" dirty="0">
                <a:latin typeface="Arial"/>
                <a:ea typeface="Times New Roman"/>
                <a:cs typeface="Arial"/>
              </a:rPr>
              <a:t>g</a:t>
            </a:r>
            <a:r>
              <a:rPr lang="en-GB" sz="1100" spc="265" dirty="0">
                <a:latin typeface="Arial"/>
                <a:ea typeface="Times New Roman"/>
                <a:cs typeface="Arial"/>
              </a:rPr>
              <a:t> </a:t>
            </a:r>
            <a:r>
              <a:rPr lang="en-GB" sz="1100" spc="5" dirty="0">
                <a:latin typeface="Arial"/>
                <a:ea typeface="Times New Roman"/>
                <a:cs typeface="Arial"/>
              </a:rPr>
              <a:t>t</a:t>
            </a:r>
            <a:r>
              <a:rPr lang="en-GB" sz="1100" dirty="0">
                <a:latin typeface="Arial"/>
                <a:ea typeface="Times New Roman"/>
                <a:cs typeface="Arial"/>
              </a:rPr>
              <a:t>o</a:t>
            </a:r>
            <a:r>
              <a:rPr lang="en-GB" sz="1100" spc="240" dirty="0">
                <a:latin typeface="Arial"/>
                <a:ea typeface="Times New Roman"/>
                <a:cs typeface="Arial"/>
              </a:rPr>
              <a:t> </a:t>
            </a:r>
            <a:r>
              <a:rPr lang="en-GB" sz="1100" spc="-5" dirty="0">
                <a:latin typeface="Arial"/>
                <a:ea typeface="Times New Roman"/>
                <a:cs typeface="Arial"/>
              </a:rPr>
              <a:t>al</a:t>
            </a:r>
            <a:r>
              <a:rPr lang="en-GB" sz="1100" dirty="0">
                <a:latin typeface="Arial"/>
                <a:ea typeface="Times New Roman"/>
                <a:cs typeface="Arial"/>
              </a:rPr>
              <a:t>l</a:t>
            </a:r>
            <a:r>
              <a:rPr lang="en-GB" sz="1100" spc="240" dirty="0">
                <a:latin typeface="Arial"/>
                <a:ea typeface="Times New Roman"/>
                <a:cs typeface="Arial"/>
              </a:rPr>
              <a:t> </a:t>
            </a:r>
            <a:r>
              <a:rPr lang="en-GB" sz="1100" spc="-15" dirty="0">
                <a:latin typeface="Arial"/>
                <a:ea typeface="Times New Roman"/>
                <a:cs typeface="Arial"/>
              </a:rPr>
              <a:t>p</a:t>
            </a:r>
            <a:r>
              <a:rPr lang="en-GB" sz="1100" dirty="0">
                <a:latin typeface="Arial"/>
                <a:ea typeface="Times New Roman"/>
                <a:cs typeface="Arial"/>
              </a:rPr>
              <a:t>os</a:t>
            </a:r>
            <a:r>
              <a:rPr lang="en-GB" sz="1100" spc="5" dirty="0">
                <a:latin typeface="Arial"/>
                <a:ea typeface="Times New Roman"/>
                <a:cs typeface="Arial"/>
              </a:rPr>
              <a:t>t</a:t>
            </a:r>
            <a:r>
              <a:rPr lang="en-GB" sz="1100" dirty="0">
                <a:latin typeface="Arial"/>
                <a:ea typeface="Times New Roman"/>
                <a:cs typeface="Arial"/>
              </a:rPr>
              <a:t>s</a:t>
            </a:r>
            <a:r>
              <a:rPr lang="en-GB" sz="1100" spc="245" dirty="0">
                <a:latin typeface="Arial"/>
                <a:ea typeface="Times New Roman"/>
                <a:cs typeface="Arial"/>
              </a:rPr>
              <a:t> </a:t>
            </a:r>
            <a:r>
              <a:rPr lang="en-GB" sz="1100" spc="5" dirty="0">
                <a:latin typeface="Arial"/>
                <a:ea typeface="Times New Roman"/>
                <a:cs typeface="Arial"/>
              </a:rPr>
              <a:t>t</a:t>
            </a:r>
            <a:r>
              <a:rPr lang="en-GB" sz="1100" spc="-5" dirty="0">
                <a:latin typeface="Arial"/>
                <a:ea typeface="Times New Roman"/>
                <a:cs typeface="Arial"/>
              </a:rPr>
              <a:t>h</a:t>
            </a:r>
            <a:r>
              <a:rPr lang="en-GB" sz="1100" dirty="0">
                <a:latin typeface="Arial"/>
                <a:ea typeface="Times New Roman"/>
                <a:cs typeface="Arial"/>
              </a:rPr>
              <a:t>e</a:t>
            </a:r>
            <a:r>
              <a:rPr lang="en-GB" sz="1100" spc="240" dirty="0">
                <a:latin typeface="Arial"/>
                <a:ea typeface="Times New Roman"/>
                <a:cs typeface="Arial"/>
              </a:rPr>
              <a:t> </a:t>
            </a:r>
            <a:r>
              <a:rPr lang="en-GB" sz="1100" spc="-5" dirty="0">
                <a:latin typeface="Arial"/>
                <a:ea typeface="Times New Roman"/>
                <a:cs typeface="Arial"/>
              </a:rPr>
              <a:t>Coun</a:t>
            </a:r>
            <a:r>
              <a:rPr lang="en-GB" sz="1100" dirty="0">
                <a:latin typeface="Arial"/>
                <a:ea typeface="Times New Roman"/>
                <a:cs typeface="Arial"/>
              </a:rPr>
              <a:t>c</a:t>
            </a:r>
            <a:r>
              <a:rPr lang="en-GB" sz="1100" spc="-5" dirty="0">
                <a:latin typeface="Arial"/>
                <a:ea typeface="Times New Roman"/>
                <a:cs typeface="Arial"/>
              </a:rPr>
              <a:t>i</a:t>
            </a:r>
            <a:r>
              <a:rPr lang="en-GB" sz="1100" dirty="0">
                <a:latin typeface="Arial"/>
                <a:ea typeface="Times New Roman"/>
                <a:cs typeface="Arial"/>
              </a:rPr>
              <a:t>l</a:t>
            </a:r>
            <a:r>
              <a:rPr lang="en-GB" sz="1100" spc="255" dirty="0">
                <a:latin typeface="Arial"/>
                <a:ea typeface="Times New Roman"/>
                <a:cs typeface="Arial"/>
              </a:rPr>
              <a:t> </a:t>
            </a:r>
            <a:r>
              <a:rPr lang="en-GB" sz="1100" spc="-20" dirty="0">
                <a:latin typeface="Arial"/>
                <a:ea typeface="Times New Roman"/>
                <a:cs typeface="Arial"/>
              </a:rPr>
              <a:t>w</a:t>
            </a:r>
            <a:r>
              <a:rPr lang="en-GB" sz="1100" spc="-10" dirty="0">
                <a:latin typeface="Arial"/>
                <a:ea typeface="Times New Roman"/>
                <a:cs typeface="Arial"/>
              </a:rPr>
              <a:t>il</a:t>
            </a:r>
            <a:r>
              <a:rPr lang="en-GB" sz="1100" dirty="0">
                <a:latin typeface="Arial"/>
                <a:ea typeface="Times New Roman"/>
                <a:cs typeface="Arial"/>
              </a:rPr>
              <a:t>l</a:t>
            </a:r>
            <a:r>
              <a:rPr lang="en-GB" sz="1100" spc="250" dirty="0">
                <a:latin typeface="Arial"/>
                <a:ea typeface="Times New Roman"/>
                <a:cs typeface="Arial"/>
              </a:rPr>
              <a:t> </a:t>
            </a:r>
            <a:r>
              <a:rPr lang="en-GB" sz="1100" spc="5" dirty="0">
                <a:latin typeface="Arial"/>
                <a:ea typeface="Times New Roman"/>
                <a:cs typeface="Arial"/>
              </a:rPr>
              <a:t>t</a:t>
            </a:r>
            <a:r>
              <a:rPr lang="en-GB" sz="1100" spc="-5" dirty="0">
                <a:latin typeface="Arial"/>
                <a:ea typeface="Times New Roman"/>
                <a:cs typeface="Arial"/>
              </a:rPr>
              <a:t>a</a:t>
            </a:r>
            <a:r>
              <a:rPr lang="en-GB" sz="1100" spc="20" dirty="0">
                <a:latin typeface="Arial"/>
                <a:ea typeface="Times New Roman"/>
                <a:cs typeface="Arial"/>
              </a:rPr>
              <a:t>k</a:t>
            </a:r>
            <a:r>
              <a:rPr lang="en-GB" sz="1100" dirty="0">
                <a:latin typeface="Arial"/>
                <a:ea typeface="Times New Roman"/>
                <a:cs typeface="Arial"/>
              </a:rPr>
              <a:t>e</a:t>
            </a:r>
            <a:r>
              <a:rPr lang="en-GB" sz="1100" spc="205" dirty="0">
                <a:latin typeface="Arial"/>
                <a:ea typeface="Times New Roman"/>
                <a:cs typeface="Arial"/>
              </a:rPr>
              <a:t> </a:t>
            </a:r>
            <a:r>
              <a:rPr lang="en-GB" sz="1100" spc="25" dirty="0">
                <a:latin typeface="Arial"/>
                <a:ea typeface="Times New Roman"/>
                <a:cs typeface="Arial"/>
              </a:rPr>
              <a:t>f</a:t>
            </a:r>
            <a:r>
              <a:rPr lang="en-GB" sz="1100" spc="-5" dirty="0">
                <a:latin typeface="Arial"/>
                <a:ea typeface="Times New Roman"/>
                <a:cs typeface="Arial"/>
              </a:rPr>
              <a:t>ul</a:t>
            </a:r>
            <a:r>
              <a:rPr lang="en-GB" sz="1100" dirty="0">
                <a:latin typeface="Arial"/>
                <a:ea typeface="Times New Roman"/>
                <a:cs typeface="Arial"/>
              </a:rPr>
              <a:t>l</a:t>
            </a:r>
            <a:r>
              <a:rPr lang="en-GB" sz="1100" spc="240" dirty="0">
                <a:latin typeface="Arial"/>
                <a:ea typeface="Times New Roman"/>
                <a:cs typeface="Arial"/>
              </a:rPr>
              <a:t> </a:t>
            </a:r>
            <a:r>
              <a:rPr lang="en-GB" sz="1100" spc="-5" dirty="0">
                <a:latin typeface="Arial"/>
                <a:ea typeface="Times New Roman"/>
                <a:cs typeface="Arial"/>
              </a:rPr>
              <a:t>an</a:t>
            </a:r>
            <a:r>
              <a:rPr lang="en-GB" sz="1100" dirty="0">
                <a:latin typeface="Arial"/>
                <a:ea typeface="Times New Roman"/>
                <a:cs typeface="Arial"/>
              </a:rPr>
              <a:t>d</a:t>
            </a:r>
            <a:r>
              <a:rPr lang="en-GB" sz="1100" spc="240" dirty="0">
                <a:latin typeface="Arial"/>
                <a:ea typeface="Times New Roman"/>
                <a:cs typeface="Arial"/>
              </a:rPr>
              <a:t> </a:t>
            </a:r>
            <a:r>
              <a:rPr lang="en-GB" sz="1100" spc="-5" dirty="0">
                <a:latin typeface="Arial"/>
                <a:ea typeface="Times New Roman"/>
                <a:cs typeface="Arial"/>
              </a:rPr>
              <a:t>p</a:t>
            </a:r>
            <a:r>
              <a:rPr lang="en-GB" sz="1100" dirty="0">
                <a:latin typeface="Arial"/>
                <a:ea typeface="Times New Roman"/>
                <a:cs typeface="Arial"/>
              </a:rPr>
              <a:t>r</a:t>
            </a:r>
            <a:r>
              <a:rPr lang="en-GB" sz="1100" spc="-5" dirty="0">
                <a:latin typeface="Arial"/>
                <a:ea typeface="Times New Roman"/>
                <a:cs typeface="Arial"/>
              </a:rPr>
              <a:t>ope</a:t>
            </a:r>
            <a:r>
              <a:rPr lang="en-GB" sz="1100" dirty="0">
                <a:latin typeface="Arial"/>
                <a:ea typeface="Times New Roman"/>
                <a:cs typeface="Arial"/>
              </a:rPr>
              <a:t>r</a:t>
            </a:r>
            <a:r>
              <a:rPr lang="en-GB" sz="1100" spc="245" dirty="0">
                <a:latin typeface="Arial"/>
                <a:ea typeface="Times New Roman"/>
                <a:cs typeface="Arial"/>
              </a:rPr>
              <a:t> </a:t>
            </a:r>
            <a:r>
              <a:rPr lang="en-GB" sz="1100" dirty="0">
                <a:latin typeface="Arial"/>
                <a:ea typeface="Times New Roman"/>
                <a:cs typeface="Arial"/>
              </a:rPr>
              <a:t>acc</a:t>
            </a:r>
            <a:r>
              <a:rPr lang="en-GB" sz="1100" spc="-20" dirty="0">
                <a:latin typeface="Arial"/>
                <a:ea typeface="Times New Roman"/>
                <a:cs typeface="Arial"/>
              </a:rPr>
              <a:t>o</a:t>
            </a:r>
            <a:r>
              <a:rPr lang="en-GB" sz="1100" dirty="0">
                <a:latin typeface="Arial"/>
                <a:ea typeface="Times New Roman"/>
                <a:cs typeface="Arial"/>
              </a:rPr>
              <a:t>u</a:t>
            </a:r>
            <a:r>
              <a:rPr lang="en-GB" sz="1100" spc="-5" dirty="0">
                <a:latin typeface="Arial"/>
                <a:ea typeface="Times New Roman"/>
                <a:cs typeface="Arial"/>
              </a:rPr>
              <a:t>n</a:t>
            </a:r>
            <a:r>
              <a:rPr lang="en-GB" sz="1100" dirty="0">
                <a:latin typeface="Arial"/>
                <a:ea typeface="Times New Roman"/>
                <a:cs typeface="Arial"/>
              </a:rPr>
              <a:t>t</a:t>
            </a:r>
            <a:r>
              <a:rPr lang="en-GB" sz="1100" spc="255" dirty="0">
                <a:latin typeface="Arial"/>
                <a:ea typeface="Times New Roman"/>
                <a:cs typeface="Arial"/>
              </a:rPr>
              <a:t> </a:t>
            </a:r>
            <a:r>
              <a:rPr lang="en-GB" sz="1100" spc="-30" dirty="0">
                <a:latin typeface="Arial"/>
                <a:ea typeface="Times New Roman"/>
                <a:cs typeface="Arial"/>
              </a:rPr>
              <a:t>o</a:t>
            </a:r>
            <a:r>
              <a:rPr lang="en-GB" sz="1100" dirty="0">
                <a:latin typeface="Arial"/>
                <a:ea typeface="Times New Roman"/>
                <a:cs typeface="Arial"/>
              </a:rPr>
              <a:t>f</a:t>
            </a:r>
            <a:r>
              <a:rPr lang="en-GB" sz="1100" spc="285" dirty="0">
                <a:latin typeface="Arial"/>
                <a:ea typeface="Times New Roman"/>
                <a:cs typeface="Arial"/>
              </a:rPr>
              <a:t> </a:t>
            </a:r>
            <a:r>
              <a:rPr lang="en-GB" sz="1100" spc="-5" dirty="0">
                <a:latin typeface="Arial"/>
                <a:ea typeface="Times New Roman"/>
                <a:cs typeface="Arial"/>
              </a:rPr>
              <a:t>al</a:t>
            </a:r>
            <a:r>
              <a:rPr lang="en-GB" sz="1100" dirty="0">
                <a:latin typeface="Arial"/>
                <a:ea typeface="Times New Roman"/>
                <a:cs typeface="Arial"/>
              </a:rPr>
              <a:t>l</a:t>
            </a:r>
            <a:r>
              <a:rPr lang="en-GB" sz="1100" spc="210" dirty="0">
                <a:latin typeface="Arial"/>
                <a:ea typeface="Times New Roman"/>
                <a:cs typeface="Arial"/>
              </a:rPr>
              <a:t> </a:t>
            </a:r>
            <a:r>
              <a:rPr lang="en-GB" sz="1100" dirty="0">
                <a:latin typeface="Arial"/>
                <a:ea typeface="Times New Roman"/>
                <a:cs typeface="Arial"/>
              </a:rPr>
              <a:t>pr</a:t>
            </a:r>
            <a:r>
              <a:rPr lang="en-GB" sz="1100" spc="-5" dirty="0">
                <a:latin typeface="Arial"/>
                <a:ea typeface="Times New Roman"/>
                <a:cs typeface="Arial"/>
              </a:rPr>
              <a:t>o</a:t>
            </a:r>
            <a:r>
              <a:rPr lang="en-GB" sz="1100" spc="-25" dirty="0">
                <a:latin typeface="Arial"/>
                <a:ea typeface="Times New Roman"/>
                <a:cs typeface="Arial"/>
              </a:rPr>
              <a:t>v</a:t>
            </a:r>
            <a:r>
              <a:rPr lang="en-GB" sz="1100" spc="-5" dirty="0">
                <a:latin typeface="Arial"/>
                <a:ea typeface="Times New Roman"/>
                <a:cs typeface="Arial"/>
              </a:rPr>
              <a:t>i</a:t>
            </a:r>
            <a:r>
              <a:rPr lang="en-GB" sz="1100" dirty="0">
                <a:latin typeface="Arial"/>
                <a:ea typeface="Times New Roman"/>
                <a:cs typeface="Arial"/>
              </a:rPr>
              <a:t>s</a:t>
            </a:r>
            <a:r>
              <a:rPr lang="en-GB" sz="1100" spc="-5" dirty="0">
                <a:latin typeface="Arial"/>
                <a:ea typeface="Times New Roman"/>
                <a:cs typeface="Arial"/>
              </a:rPr>
              <a:t>ion</a:t>
            </a:r>
            <a:r>
              <a:rPr lang="en-GB" sz="1100" dirty="0">
                <a:latin typeface="Arial"/>
                <a:ea typeface="Times New Roman"/>
                <a:cs typeface="Arial"/>
              </a:rPr>
              <a:t>s</a:t>
            </a:r>
            <a:r>
              <a:rPr lang="en-GB" sz="1100" spc="230" dirty="0">
                <a:latin typeface="Arial"/>
                <a:ea typeface="Times New Roman"/>
                <a:cs typeface="Arial"/>
              </a:rPr>
              <a:t> </a:t>
            </a:r>
            <a:r>
              <a:rPr lang="en-GB" sz="1100" spc="-15" dirty="0">
                <a:latin typeface="Arial"/>
                <a:ea typeface="Times New Roman"/>
                <a:cs typeface="Arial"/>
              </a:rPr>
              <a:t>of </a:t>
            </a:r>
            <a:r>
              <a:rPr lang="en-GB" sz="1100" dirty="0">
                <a:latin typeface="Arial"/>
                <a:ea typeface="Times New Roman"/>
                <a:cs typeface="Arial"/>
              </a:rPr>
              <a:t>re</a:t>
            </a:r>
            <a:r>
              <a:rPr lang="en-GB" sz="1100" spc="-5" dirty="0">
                <a:latin typeface="Arial"/>
                <a:ea typeface="Times New Roman"/>
                <a:cs typeface="Arial"/>
              </a:rPr>
              <a:t>le</a:t>
            </a:r>
            <a:r>
              <a:rPr lang="en-GB" sz="1100" spc="-25" dirty="0">
                <a:latin typeface="Arial"/>
                <a:ea typeface="Times New Roman"/>
                <a:cs typeface="Arial"/>
              </a:rPr>
              <a:t>v</a:t>
            </a:r>
            <a:r>
              <a:rPr lang="en-GB" sz="1100" spc="-5" dirty="0">
                <a:latin typeface="Arial"/>
                <a:ea typeface="Times New Roman"/>
                <a:cs typeface="Arial"/>
              </a:rPr>
              <a:t>an</a:t>
            </a:r>
            <a:r>
              <a:rPr lang="en-GB" sz="1100" dirty="0">
                <a:latin typeface="Arial"/>
                <a:ea typeface="Times New Roman"/>
                <a:cs typeface="Arial"/>
              </a:rPr>
              <a:t>t</a:t>
            </a:r>
            <a:r>
              <a:rPr lang="en-GB" sz="1100" spc="20" dirty="0">
                <a:latin typeface="Arial"/>
                <a:ea typeface="Times New Roman"/>
                <a:cs typeface="Arial"/>
              </a:rPr>
              <a:t> </a:t>
            </a:r>
            <a:r>
              <a:rPr lang="en-GB" sz="1100" spc="-10" dirty="0">
                <a:latin typeface="Arial"/>
                <a:ea typeface="Times New Roman"/>
                <a:cs typeface="Arial"/>
              </a:rPr>
              <a:t>l</a:t>
            </a:r>
            <a:r>
              <a:rPr lang="en-GB" sz="1100" spc="-5" dirty="0">
                <a:latin typeface="Arial"/>
                <a:ea typeface="Times New Roman"/>
                <a:cs typeface="Arial"/>
              </a:rPr>
              <a:t>o</a:t>
            </a:r>
            <a:r>
              <a:rPr lang="en-GB" sz="1100" spc="-15" dirty="0">
                <a:latin typeface="Arial"/>
                <a:ea typeface="Times New Roman"/>
                <a:cs typeface="Arial"/>
              </a:rPr>
              <a:t>c</a:t>
            </a:r>
            <a:r>
              <a:rPr lang="en-GB" sz="1100" dirty="0">
                <a:latin typeface="Arial"/>
                <a:ea typeface="Times New Roman"/>
                <a:cs typeface="Arial"/>
              </a:rPr>
              <a:t>al</a:t>
            </a:r>
            <a:r>
              <a:rPr lang="en-GB" sz="1100" spc="-5" dirty="0">
                <a:latin typeface="Arial"/>
                <a:ea typeface="Times New Roman"/>
                <a:cs typeface="Arial"/>
              </a:rPr>
              <a:t> </a:t>
            </a:r>
            <a:r>
              <a:rPr lang="en-GB" sz="1100" spc="20" dirty="0">
                <a:latin typeface="Arial"/>
                <a:ea typeface="Times New Roman"/>
                <a:cs typeface="Arial"/>
              </a:rPr>
              <a:t>g</a:t>
            </a:r>
            <a:r>
              <a:rPr lang="en-GB" sz="1100" spc="-5" dirty="0">
                <a:latin typeface="Arial"/>
                <a:ea typeface="Times New Roman"/>
                <a:cs typeface="Arial"/>
              </a:rPr>
              <a:t>o</a:t>
            </a:r>
            <a:r>
              <a:rPr lang="en-GB" sz="1100" spc="-25" dirty="0">
                <a:latin typeface="Arial"/>
                <a:ea typeface="Times New Roman"/>
                <a:cs typeface="Arial"/>
              </a:rPr>
              <a:t>v</a:t>
            </a:r>
            <a:r>
              <a:rPr lang="en-GB" sz="1100" spc="-5" dirty="0">
                <a:latin typeface="Arial"/>
                <a:ea typeface="Times New Roman"/>
                <a:cs typeface="Arial"/>
              </a:rPr>
              <a:t>e</a:t>
            </a:r>
            <a:r>
              <a:rPr lang="en-GB" sz="1100" dirty="0">
                <a:latin typeface="Arial"/>
                <a:ea typeface="Times New Roman"/>
                <a:cs typeface="Arial"/>
              </a:rPr>
              <a:t>r</a:t>
            </a:r>
            <a:r>
              <a:rPr lang="en-GB" sz="1100" spc="-15" dirty="0">
                <a:latin typeface="Arial"/>
                <a:ea typeface="Times New Roman"/>
                <a:cs typeface="Arial"/>
              </a:rPr>
              <a:t>n</a:t>
            </a:r>
            <a:r>
              <a:rPr lang="en-GB" sz="1100" dirty="0">
                <a:latin typeface="Arial"/>
                <a:ea typeface="Times New Roman"/>
                <a:cs typeface="Arial"/>
              </a:rPr>
              <a:t>m</a:t>
            </a:r>
            <a:r>
              <a:rPr lang="en-GB" sz="1100" spc="-5" dirty="0">
                <a:latin typeface="Arial"/>
                <a:ea typeface="Times New Roman"/>
                <a:cs typeface="Arial"/>
              </a:rPr>
              <a:t>e</a:t>
            </a:r>
            <a:r>
              <a:rPr lang="en-GB" sz="1100" spc="-15" dirty="0">
                <a:latin typeface="Arial"/>
                <a:ea typeface="Times New Roman"/>
                <a:cs typeface="Arial"/>
              </a:rPr>
              <a:t>n</a:t>
            </a:r>
            <a:r>
              <a:rPr lang="en-GB" sz="1100" spc="5" dirty="0">
                <a:latin typeface="Arial"/>
                <a:ea typeface="Times New Roman"/>
                <a:cs typeface="Arial"/>
              </a:rPr>
              <a:t>t</a:t>
            </a:r>
            <a:r>
              <a:rPr lang="en-GB" sz="1100" dirty="0">
                <a:latin typeface="Arial"/>
                <a:ea typeface="Times New Roman"/>
                <a:cs typeface="Arial"/>
              </a:rPr>
              <a:t>,</a:t>
            </a:r>
            <a:r>
              <a:rPr lang="en-GB" sz="1100" spc="10" dirty="0">
                <a:latin typeface="Arial"/>
                <a:ea typeface="Times New Roman"/>
                <a:cs typeface="Arial"/>
              </a:rPr>
              <a:t> </a:t>
            </a:r>
            <a:r>
              <a:rPr lang="en-GB" sz="1100" spc="-15" dirty="0">
                <a:latin typeface="Arial"/>
                <a:ea typeface="Times New Roman"/>
                <a:cs typeface="Arial"/>
              </a:rPr>
              <a:t>e</a:t>
            </a:r>
            <a:r>
              <a:rPr lang="en-GB" sz="1100" dirty="0">
                <a:latin typeface="Arial"/>
                <a:ea typeface="Times New Roman"/>
                <a:cs typeface="Arial"/>
              </a:rPr>
              <a:t>m</a:t>
            </a:r>
            <a:r>
              <a:rPr lang="en-GB" sz="1100" spc="-5" dirty="0">
                <a:latin typeface="Arial"/>
                <a:ea typeface="Times New Roman"/>
                <a:cs typeface="Arial"/>
              </a:rPr>
              <a:t>plo</a:t>
            </a:r>
            <a:r>
              <a:rPr lang="en-GB" sz="1100" spc="-25" dirty="0">
                <a:latin typeface="Arial"/>
                <a:ea typeface="Times New Roman"/>
                <a:cs typeface="Arial"/>
              </a:rPr>
              <a:t>y</a:t>
            </a:r>
            <a:r>
              <a:rPr lang="en-GB" sz="1100" dirty="0">
                <a:latin typeface="Arial"/>
                <a:ea typeface="Times New Roman"/>
                <a:cs typeface="Arial"/>
              </a:rPr>
              <a:t>m</a:t>
            </a:r>
            <a:r>
              <a:rPr lang="en-GB" sz="1100" spc="-5" dirty="0">
                <a:latin typeface="Arial"/>
                <a:ea typeface="Times New Roman"/>
                <a:cs typeface="Arial"/>
              </a:rPr>
              <a:t>en</a:t>
            </a:r>
            <a:r>
              <a:rPr lang="en-GB" sz="1100" dirty="0">
                <a:latin typeface="Arial"/>
                <a:ea typeface="Times New Roman"/>
                <a:cs typeface="Arial"/>
              </a:rPr>
              <a:t>t</a:t>
            </a:r>
            <a:r>
              <a:rPr lang="en-GB" sz="1100" spc="20" dirty="0">
                <a:latin typeface="Arial"/>
                <a:ea typeface="Times New Roman"/>
                <a:cs typeface="Arial"/>
              </a:rPr>
              <a:t> </a:t>
            </a:r>
            <a:r>
              <a:rPr lang="en-GB" sz="1100" spc="-5" dirty="0">
                <a:latin typeface="Arial"/>
                <a:ea typeface="Times New Roman"/>
                <a:cs typeface="Arial"/>
              </a:rPr>
              <a:t>an</a:t>
            </a:r>
            <a:r>
              <a:rPr lang="en-GB" sz="1100" dirty="0">
                <a:latin typeface="Arial"/>
                <a:ea typeface="Times New Roman"/>
                <a:cs typeface="Arial"/>
              </a:rPr>
              <a:t>d</a:t>
            </a:r>
            <a:r>
              <a:rPr lang="en-GB" sz="1100" spc="-20" dirty="0">
                <a:latin typeface="Arial"/>
                <a:ea typeface="Times New Roman"/>
                <a:cs typeface="Arial"/>
              </a:rPr>
              <a:t> </a:t>
            </a:r>
            <a:r>
              <a:rPr lang="en-GB" sz="1100" spc="-30" dirty="0">
                <a:latin typeface="Arial"/>
                <a:ea typeface="Times New Roman"/>
                <a:cs typeface="Arial"/>
              </a:rPr>
              <a:t>e</a:t>
            </a:r>
            <a:r>
              <a:rPr lang="en-GB" sz="1100" spc="20" dirty="0">
                <a:latin typeface="Arial"/>
                <a:ea typeface="Times New Roman"/>
                <a:cs typeface="Arial"/>
              </a:rPr>
              <a:t>q</a:t>
            </a:r>
            <a:r>
              <a:rPr lang="en-GB" sz="1100" spc="-5" dirty="0">
                <a:latin typeface="Arial"/>
                <a:ea typeface="Times New Roman"/>
                <a:cs typeface="Arial"/>
              </a:rPr>
              <a:t>ual</a:t>
            </a:r>
            <a:r>
              <a:rPr lang="en-GB" sz="1100" spc="-20" dirty="0">
                <a:latin typeface="Arial"/>
                <a:ea typeface="Times New Roman"/>
                <a:cs typeface="Arial"/>
              </a:rPr>
              <a:t>i</a:t>
            </a:r>
            <a:r>
              <a:rPr lang="en-GB" sz="1100" spc="5" dirty="0">
                <a:latin typeface="Arial"/>
                <a:ea typeface="Times New Roman"/>
                <a:cs typeface="Arial"/>
              </a:rPr>
              <a:t>t</a:t>
            </a:r>
            <a:r>
              <a:rPr lang="en-GB" sz="1100" spc="-5" dirty="0">
                <a:latin typeface="Arial"/>
                <a:ea typeface="Times New Roman"/>
                <a:cs typeface="Arial"/>
              </a:rPr>
              <a:t>ie</a:t>
            </a:r>
            <a:r>
              <a:rPr lang="en-GB" sz="1100" dirty="0">
                <a:latin typeface="Arial"/>
                <a:ea typeface="Times New Roman"/>
                <a:cs typeface="Arial"/>
              </a:rPr>
              <a:t>s</a:t>
            </a:r>
            <a:r>
              <a:rPr lang="en-GB" sz="1100" spc="15" dirty="0">
                <a:latin typeface="Arial"/>
                <a:ea typeface="Times New Roman"/>
                <a:cs typeface="Arial"/>
              </a:rPr>
              <a:t> </a:t>
            </a:r>
            <a:r>
              <a:rPr lang="en-GB" sz="1100" spc="-5" dirty="0">
                <a:latin typeface="Arial"/>
                <a:ea typeface="Times New Roman"/>
                <a:cs typeface="Arial"/>
              </a:rPr>
              <a:t>l</a:t>
            </a:r>
            <a:r>
              <a:rPr lang="en-GB" sz="1100" spc="-30" dirty="0">
                <a:latin typeface="Arial"/>
                <a:ea typeface="Times New Roman"/>
                <a:cs typeface="Arial"/>
              </a:rPr>
              <a:t>e</a:t>
            </a:r>
            <a:r>
              <a:rPr lang="en-GB" sz="1100" spc="10" dirty="0">
                <a:latin typeface="Arial"/>
                <a:ea typeface="Times New Roman"/>
                <a:cs typeface="Arial"/>
              </a:rPr>
              <a:t>g</a:t>
            </a:r>
            <a:r>
              <a:rPr lang="en-GB" sz="1100" spc="-5" dirty="0">
                <a:latin typeface="Arial"/>
                <a:ea typeface="Times New Roman"/>
                <a:cs typeface="Arial"/>
              </a:rPr>
              <a:t>i</a:t>
            </a:r>
            <a:r>
              <a:rPr lang="en-GB" sz="1100" dirty="0">
                <a:latin typeface="Arial"/>
                <a:ea typeface="Times New Roman"/>
                <a:cs typeface="Arial"/>
              </a:rPr>
              <a:t>s</a:t>
            </a:r>
            <a:r>
              <a:rPr lang="en-GB" sz="1100" spc="-5" dirty="0">
                <a:latin typeface="Arial"/>
                <a:ea typeface="Times New Roman"/>
                <a:cs typeface="Arial"/>
              </a:rPr>
              <a:t>la</a:t>
            </a:r>
            <a:r>
              <a:rPr lang="en-GB" sz="1100" spc="5" dirty="0">
                <a:latin typeface="Arial"/>
                <a:ea typeface="Times New Roman"/>
                <a:cs typeface="Arial"/>
              </a:rPr>
              <a:t>t</a:t>
            </a:r>
            <a:r>
              <a:rPr lang="en-GB" sz="1100" spc="-5" dirty="0">
                <a:latin typeface="Arial"/>
                <a:ea typeface="Times New Roman"/>
                <a:cs typeface="Arial"/>
              </a:rPr>
              <a:t>i</a:t>
            </a:r>
            <a:r>
              <a:rPr lang="en-GB" sz="1100" dirty="0">
                <a:latin typeface="Arial"/>
                <a:ea typeface="Times New Roman"/>
                <a:cs typeface="Arial"/>
              </a:rPr>
              <a:t>o</a:t>
            </a:r>
            <a:r>
              <a:rPr lang="en-GB" sz="1100" spc="-20" dirty="0">
                <a:latin typeface="Arial"/>
                <a:ea typeface="Times New Roman"/>
                <a:cs typeface="Arial"/>
              </a:rPr>
              <a:t>n</a:t>
            </a:r>
            <a:r>
              <a:rPr lang="en-GB" sz="1100" dirty="0">
                <a:latin typeface="Arial"/>
                <a:ea typeface="Times New Roman"/>
                <a:cs typeface="Arial"/>
              </a:rPr>
              <a:t>.</a:t>
            </a:r>
            <a:endParaRPr lang="en-GB" sz="1000" dirty="0">
              <a:latin typeface="Arial"/>
              <a:ea typeface="Times New Roman"/>
              <a:cs typeface="Times New Roman"/>
            </a:endParaRPr>
          </a:p>
          <a:p>
            <a:pPr eaLnBrk="0" hangingPunct="0"/>
            <a:r>
              <a:rPr lang="en-GB" sz="1100" dirty="0">
                <a:latin typeface="Arial"/>
                <a:ea typeface="Times New Roman"/>
                <a:cs typeface="Arial"/>
              </a:rPr>
              <a:t> </a:t>
            </a:r>
            <a:endParaRPr lang="en-GB" sz="1000" dirty="0">
              <a:latin typeface="Arial"/>
              <a:ea typeface="Times New Roman"/>
              <a:cs typeface="Times New Roman"/>
            </a:endParaRPr>
          </a:p>
          <a:p>
            <a:pPr marR="120650" algn="just" eaLnBrk="0" hangingPunct="0">
              <a:spcAft>
                <a:spcPts val="0"/>
              </a:spcAft>
            </a:pPr>
            <a:r>
              <a:rPr lang="en-GB" sz="1100" spc="5" dirty="0">
                <a:latin typeface="Arial"/>
                <a:ea typeface="Times New Roman"/>
                <a:cs typeface="Arial"/>
              </a:rPr>
              <a:t>O</a:t>
            </a:r>
            <a:r>
              <a:rPr lang="en-GB" sz="1100" dirty="0">
                <a:latin typeface="Arial"/>
                <a:ea typeface="Times New Roman"/>
                <a:cs typeface="Arial"/>
              </a:rPr>
              <a:t>n</a:t>
            </a:r>
            <a:r>
              <a:rPr lang="en-GB" sz="1100" spc="15" dirty="0">
                <a:latin typeface="Arial"/>
                <a:ea typeface="Times New Roman"/>
                <a:cs typeface="Arial"/>
              </a:rPr>
              <a:t> </a:t>
            </a:r>
            <a:r>
              <a:rPr lang="en-GB" sz="1100" dirty="0">
                <a:latin typeface="Arial"/>
                <a:ea typeface="Times New Roman"/>
                <a:cs typeface="Arial"/>
              </a:rPr>
              <a:t>occ</a:t>
            </a:r>
            <a:r>
              <a:rPr lang="en-GB" sz="1100" spc="-5" dirty="0">
                <a:latin typeface="Arial"/>
                <a:ea typeface="Times New Roman"/>
                <a:cs typeface="Arial"/>
              </a:rPr>
              <a:t>asion</a:t>
            </a:r>
            <a:r>
              <a:rPr lang="en-GB" sz="1100" spc="-25" dirty="0">
                <a:latin typeface="Arial"/>
                <a:ea typeface="Times New Roman"/>
                <a:cs typeface="Arial"/>
              </a:rPr>
              <a:t>s</a:t>
            </a:r>
            <a:r>
              <a:rPr lang="en-GB" sz="1100" dirty="0">
                <a:latin typeface="Arial"/>
                <a:ea typeface="Times New Roman"/>
                <a:cs typeface="Arial"/>
              </a:rPr>
              <a:t>,</a:t>
            </a:r>
            <a:r>
              <a:rPr lang="en-GB" sz="1100" spc="35" dirty="0">
                <a:latin typeface="Arial"/>
                <a:ea typeface="Times New Roman"/>
                <a:cs typeface="Arial"/>
              </a:rPr>
              <a:t> </a:t>
            </a:r>
            <a:r>
              <a:rPr lang="en-GB" sz="1100" spc="5" dirty="0">
                <a:latin typeface="Arial"/>
                <a:ea typeface="Times New Roman"/>
                <a:cs typeface="Arial"/>
              </a:rPr>
              <a:t>t</a:t>
            </a:r>
            <a:r>
              <a:rPr lang="en-GB" sz="1100" spc="-5" dirty="0">
                <a:latin typeface="Arial"/>
                <a:ea typeface="Times New Roman"/>
                <a:cs typeface="Arial"/>
              </a:rPr>
              <a:t>h</a:t>
            </a:r>
            <a:r>
              <a:rPr lang="en-GB" sz="1100" dirty="0">
                <a:latin typeface="Arial"/>
                <a:ea typeface="Times New Roman"/>
                <a:cs typeface="Arial"/>
              </a:rPr>
              <a:t>e</a:t>
            </a:r>
            <a:r>
              <a:rPr lang="en-GB" sz="1100" spc="15" dirty="0">
                <a:latin typeface="Arial"/>
                <a:ea typeface="Times New Roman"/>
                <a:cs typeface="Arial"/>
              </a:rPr>
              <a:t> </a:t>
            </a:r>
            <a:r>
              <a:rPr lang="en-GB" sz="1100" spc="-5" dirty="0">
                <a:latin typeface="Arial"/>
                <a:ea typeface="Times New Roman"/>
                <a:cs typeface="Arial"/>
              </a:rPr>
              <a:t>Co</a:t>
            </a:r>
            <a:r>
              <a:rPr lang="en-GB" sz="1100" spc="-15" dirty="0">
                <a:latin typeface="Arial"/>
                <a:ea typeface="Times New Roman"/>
                <a:cs typeface="Arial"/>
              </a:rPr>
              <a:t>u</a:t>
            </a:r>
            <a:r>
              <a:rPr lang="en-GB" sz="1100" spc="-30" dirty="0">
                <a:latin typeface="Arial"/>
                <a:ea typeface="Times New Roman"/>
                <a:cs typeface="Arial"/>
              </a:rPr>
              <a:t>n</a:t>
            </a:r>
            <a:r>
              <a:rPr lang="en-GB" sz="1100" dirty="0">
                <a:latin typeface="Arial"/>
                <a:ea typeface="Times New Roman"/>
                <a:cs typeface="Arial"/>
              </a:rPr>
              <a:t>c</a:t>
            </a:r>
            <a:r>
              <a:rPr lang="en-GB" sz="1100" spc="-5" dirty="0">
                <a:latin typeface="Arial"/>
                <a:ea typeface="Times New Roman"/>
                <a:cs typeface="Arial"/>
              </a:rPr>
              <a:t>i</a:t>
            </a:r>
            <a:r>
              <a:rPr lang="en-GB" sz="1100" dirty="0">
                <a:latin typeface="Arial"/>
                <a:ea typeface="Times New Roman"/>
                <a:cs typeface="Arial"/>
              </a:rPr>
              <a:t>l</a:t>
            </a:r>
            <a:r>
              <a:rPr lang="en-GB" sz="1100" spc="15" dirty="0">
                <a:latin typeface="Arial"/>
                <a:ea typeface="Times New Roman"/>
                <a:cs typeface="Arial"/>
              </a:rPr>
              <a:t> </a:t>
            </a:r>
            <a:r>
              <a:rPr lang="en-GB" sz="1100" dirty="0">
                <a:latin typeface="Arial"/>
                <a:ea typeface="Times New Roman"/>
                <a:cs typeface="Arial"/>
              </a:rPr>
              <a:t>may</a:t>
            </a:r>
            <a:r>
              <a:rPr lang="en-GB" sz="1100" spc="-10" dirty="0">
                <a:latin typeface="Arial"/>
                <a:ea typeface="Times New Roman"/>
                <a:cs typeface="Arial"/>
              </a:rPr>
              <a:t> </a:t>
            </a:r>
            <a:r>
              <a:rPr lang="en-GB" sz="1100" dirty="0">
                <a:latin typeface="Arial"/>
                <a:ea typeface="Times New Roman"/>
                <a:cs typeface="Arial"/>
              </a:rPr>
              <a:t>n</a:t>
            </a:r>
            <a:r>
              <a:rPr lang="en-GB" sz="1100" spc="-5" dirty="0">
                <a:latin typeface="Arial"/>
                <a:ea typeface="Times New Roman"/>
                <a:cs typeface="Arial"/>
              </a:rPr>
              <a:t>e</a:t>
            </a:r>
            <a:r>
              <a:rPr lang="en-GB" sz="1100" dirty="0">
                <a:latin typeface="Arial"/>
                <a:ea typeface="Times New Roman"/>
                <a:cs typeface="Arial"/>
              </a:rPr>
              <a:t>ed</a:t>
            </a:r>
            <a:r>
              <a:rPr lang="en-GB" sz="1100" spc="15" dirty="0">
                <a:latin typeface="Arial"/>
                <a:ea typeface="Times New Roman"/>
                <a:cs typeface="Arial"/>
              </a:rPr>
              <a:t> </a:t>
            </a:r>
            <a:r>
              <a:rPr lang="en-GB" sz="1100" spc="5" dirty="0">
                <a:latin typeface="Arial"/>
                <a:ea typeface="Times New Roman"/>
                <a:cs typeface="Arial"/>
              </a:rPr>
              <a:t>t</a:t>
            </a:r>
            <a:r>
              <a:rPr lang="en-GB" sz="1100" dirty="0">
                <a:latin typeface="Arial"/>
                <a:ea typeface="Times New Roman"/>
                <a:cs typeface="Arial"/>
              </a:rPr>
              <a:t>o</a:t>
            </a:r>
            <a:r>
              <a:rPr lang="en-GB" sz="1100" spc="15" dirty="0">
                <a:latin typeface="Arial"/>
                <a:ea typeface="Times New Roman"/>
                <a:cs typeface="Arial"/>
              </a:rPr>
              <a:t> </a:t>
            </a:r>
            <a:r>
              <a:rPr lang="en-GB" sz="1100" dirty="0">
                <a:latin typeface="Arial"/>
                <a:ea typeface="Times New Roman"/>
                <a:cs typeface="Arial"/>
              </a:rPr>
              <a:t>co</a:t>
            </a:r>
            <a:r>
              <a:rPr lang="en-GB" sz="1100" spc="-5" dirty="0">
                <a:latin typeface="Arial"/>
                <a:ea typeface="Times New Roman"/>
                <a:cs typeface="Arial"/>
              </a:rPr>
              <a:t>n</a:t>
            </a:r>
            <a:r>
              <a:rPr lang="en-GB" sz="1100" dirty="0">
                <a:latin typeface="Arial"/>
                <a:ea typeface="Times New Roman"/>
                <a:cs typeface="Arial"/>
              </a:rPr>
              <a:t>s</a:t>
            </a:r>
            <a:r>
              <a:rPr lang="en-GB" sz="1100" spc="-10" dirty="0">
                <a:latin typeface="Arial"/>
                <a:ea typeface="Times New Roman"/>
                <a:cs typeface="Arial"/>
              </a:rPr>
              <a:t>i</a:t>
            </a:r>
            <a:r>
              <a:rPr lang="en-GB" sz="1100" spc="-5" dirty="0">
                <a:latin typeface="Arial"/>
                <a:ea typeface="Times New Roman"/>
                <a:cs typeface="Arial"/>
              </a:rPr>
              <a:t>de</a:t>
            </a:r>
            <a:r>
              <a:rPr lang="en-GB" sz="1100" dirty="0">
                <a:latin typeface="Arial"/>
                <a:ea typeface="Times New Roman"/>
                <a:cs typeface="Arial"/>
              </a:rPr>
              <a:t>r</a:t>
            </a:r>
            <a:r>
              <a:rPr lang="en-GB" sz="1100" spc="10" dirty="0">
                <a:latin typeface="Arial"/>
                <a:ea typeface="Times New Roman"/>
                <a:cs typeface="Arial"/>
              </a:rPr>
              <a:t> </a:t>
            </a:r>
            <a:r>
              <a:rPr lang="en-GB" sz="1100" dirty="0">
                <a:latin typeface="Arial"/>
                <a:ea typeface="Times New Roman"/>
                <a:cs typeface="Arial"/>
              </a:rPr>
              <a:t>ma</a:t>
            </a:r>
            <a:r>
              <a:rPr lang="en-GB" sz="1100" spc="-20" dirty="0">
                <a:latin typeface="Arial"/>
                <a:ea typeface="Times New Roman"/>
                <a:cs typeface="Arial"/>
              </a:rPr>
              <a:t>r</a:t>
            </a:r>
            <a:r>
              <a:rPr lang="en-GB" sz="1100" spc="20" dirty="0">
                <a:latin typeface="Arial"/>
                <a:ea typeface="Times New Roman"/>
                <a:cs typeface="Arial"/>
              </a:rPr>
              <a:t>k</a:t>
            </a:r>
            <a:r>
              <a:rPr lang="en-GB" sz="1100" spc="-30" dirty="0">
                <a:latin typeface="Arial"/>
                <a:ea typeface="Times New Roman"/>
                <a:cs typeface="Arial"/>
              </a:rPr>
              <a:t>e</a:t>
            </a:r>
            <a:r>
              <a:rPr lang="en-GB" sz="1100" dirty="0">
                <a:latin typeface="Arial"/>
                <a:ea typeface="Times New Roman"/>
                <a:cs typeface="Arial"/>
              </a:rPr>
              <a:t>t</a:t>
            </a:r>
            <a:r>
              <a:rPr lang="en-GB" sz="1100" spc="10" dirty="0">
                <a:latin typeface="Arial"/>
                <a:ea typeface="Times New Roman"/>
                <a:cs typeface="Arial"/>
              </a:rPr>
              <a:t> </a:t>
            </a:r>
            <a:r>
              <a:rPr lang="en-GB" sz="1100" spc="15" dirty="0">
                <a:latin typeface="Arial"/>
                <a:ea typeface="Times New Roman"/>
                <a:cs typeface="Arial"/>
              </a:rPr>
              <a:t>f</a:t>
            </a:r>
            <a:r>
              <a:rPr lang="en-GB" sz="1100" spc="-5" dirty="0">
                <a:latin typeface="Arial"/>
                <a:ea typeface="Times New Roman"/>
                <a:cs typeface="Arial"/>
              </a:rPr>
              <a:t>o</a:t>
            </a:r>
            <a:r>
              <a:rPr lang="en-GB" sz="1100" spc="-10" dirty="0">
                <a:latin typeface="Arial"/>
                <a:ea typeface="Times New Roman"/>
                <a:cs typeface="Arial"/>
              </a:rPr>
              <a:t>r</a:t>
            </a:r>
            <a:r>
              <a:rPr lang="en-GB" sz="1100" dirty="0">
                <a:latin typeface="Arial"/>
                <a:ea typeface="Times New Roman"/>
                <a:cs typeface="Arial"/>
              </a:rPr>
              <a:t>ces sup</a:t>
            </a:r>
            <a:r>
              <a:rPr lang="en-GB" sz="1100" spc="-5" dirty="0">
                <a:latin typeface="Arial"/>
                <a:ea typeface="Times New Roman"/>
                <a:cs typeface="Arial"/>
              </a:rPr>
              <a:t>ple</a:t>
            </a:r>
            <a:r>
              <a:rPr lang="en-GB" sz="1100" dirty="0">
                <a:latin typeface="Arial"/>
                <a:ea typeface="Times New Roman"/>
                <a:cs typeface="Arial"/>
              </a:rPr>
              <a:t>m</a:t>
            </a:r>
            <a:r>
              <a:rPr lang="en-GB" sz="1100" spc="-30" dirty="0">
                <a:latin typeface="Arial"/>
                <a:ea typeface="Times New Roman"/>
                <a:cs typeface="Arial"/>
              </a:rPr>
              <a:t>e</a:t>
            </a:r>
            <a:r>
              <a:rPr lang="en-GB" sz="1100" spc="-5" dirty="0">
                <a:latin typeface="Arial"/>
                <a:ea typeface="Times New Roman"/>
                <a:cs typeface="Arial"/>
              </a:rPr>
              <a:t>n</a:t>
            </a:r>
            <a:r>
              <a:rPr lang="en-GB" sz="1100" spc="5" dirty="0">
                <a:latin typeface="Arial"/>
                <a:ea typeface="Times New Roman"/>
                <a:cs typeface="Arial"/>
              </a:rPr>
              <a:t>t</a:t>
            </a:r>
            <a:r>
              <a:rPr lang="en-GB" sz="1100" dirty="0">
                <a:latin typeface="Arial"/>
                <a:ea typeface="Times New Roman"/>
                <a:cs typeface="Arial"/>
              </a:rPr>
              <a:t>s</a:t>
            </a:r>
            <a:r>
              <a:rPr lang="en-GB" sz="1100" spc="-5" dirty="0">
                <a:latin typeface="Arial"/>
                <a:ea typeface="Times New Roman"/>
                <a:cs typeface="Arial"/>
              </a:rPr>
              <a:t> </a:t>
            </a:r>
            <a:r>
              <a:rPr lang="en-GB" sz="1100" spc="25" dirty="0">
                <a:latin typeface="Arial"/>
                <a:ea typeface="Times New Roman"/>
                <a:cs typeface="Arial"/>
              </a:rPr>
              <a:t>f</a:t>
            </a:r>
            <a:r>
              <a:rPr lang="en-GB" sz="1100" spc="-15" dirty="0">
                <a:latin typeface="Arial"/>
                <a:ea typeface="Times New Roman"/>
                <a:cs typeface="Arial"/>
              </a:rPr>
              <a:t>o</a:t>
            </a:r>
            <a:r>
              <a:rPr lang="en-GB" sz="1100" dirty="0">
                <a:latin typeface="Arial"/>
                <a:ea typeface="Times New Roman"/>
                <a:cs typeface="Arial"/>
              </a:rPr>
              <a:t>r</a:t>
            </a:r>
            <a:r>
              <a:rPr lang="en-GB" sz="1100" spc="20" dirty="0">
                <a:latin typeface="Arial"/>
                <a:ea typeface="Times New Roman"/>
                <a:cs typeface="Arial"/>
              </a:rPr>
              <a:t> </a:t>
            </a:r>
            <a:r>
              <a:rPr lang="en-GB" sz="1100" spc="-15" dirty="0">
                <a:latin typeface="Arial"/>
                <a:ea typeface="Times New Roman"/>
                <a:cs typeface="Arial"/>
              </a:rPr>
              <a:t>e</a:t>
            </a:r>
            <a:r>
              <a:rPr lang="en-GB" sz="1100" dirty="0">
                <a:latin typeface="Arial"/>
                <a:ea typeface="Times New Roman"/>
                <a:cs typeface="Arial"/>
              </a:rPr>
              <a:t>m</a:t>
            </a:r>
            <a:r>
              <a:rPr lang="en-GB" sz="1100" spc="-15" dirty="0">
                <a:latin typeface="Arial"/>
                <a:ea typeface="Times New Roman"/>
                <a:cs typeface="Arial"/>
              </a:rPr>
              <a:t>p</a:t>
            </a:r>
            <a:r>
              <a:rPr lang="en-GB" sz="1100" spc="-5" dirty="0">
                <a:latin typeface="Arial"/>
                <a:ea typeface="Times New Roman"/>
                <a:cs typeface="Arial"/>
              </a:rPr>
              <a:t>lo</a:t>
            </a:r>
            <a:r>
              <a:rPr lang="en-GB" sz="1100" spc="-25" dirty="0">
                <a:latin typeface="Arial"/>
                <a:ea typeface="Times New Roman"/>
                <a:cs typeface="Arial"/>
              </a:rPr>
              <a:t>y</a:t>
            </a:r>
            <a:r>
              <a:rPr lang="en-GB" sz="1100" dirty="0">
                <a:latin typeface="Arial"/>
                <a:ea typeface="Times New Roman"/>
                <a:cs typeface="Arial"/>
              </a:rPr>
              <a:t>e</a:t>
            </a:r>
            <a:r>
              <a:rPr lang="en-GB" sz="1100" spc="-5" dirty="0">
                <a:latin typeface="Arial"/>
                <a:ea typeface="Times New Roman"/>
                <a:cs typeface="Arial"/>
              </a:rPr>
              <a:t>e</a:t>
            </a:r>
            <a:r>
              <a:rPr lang="en-GB" sz="1100" dirty="0">
                <a:latin typeface="Arial"/>
                <a:ea typeface="Times New Roman"/>
                <a:cs typeface="Arial"/>
              </a:rPr>
              <a:t>s,</a:t>
            </a:r>
            <a:r>
              <a:rPr lang="en-GB" sz="1100" spc="10" dirty="0">
                <a:latin typeface="Arial"/>
                <a:ea typeface="Times New Roman"/>
                <a:cs typeface="Arial"/>
              </a:rPr>
              <a:t> </a:t>
            </a:r>
            <a:r>
              <a:rPr lang="en-GB" sz="1100" spc="-30" dirty="0">
                <a:latin typeface="Arial"/>
                <a:ea typeface="Times New Roman"/>
                <a:cs typeface="Arial"/>
              </a:rPr>
              <a:t>w</a:t>
            </a:r>
            <a:r>
              <a:rPr lang="en-GB" sz="1100" spc="10" dirty="0">
                <a:latin typeface="Arial"/>
                <a:ea typeface="Times New Roman"/>
                <a:cs typeface="Arial"/>
              </a:rPr>
              <a:t>h</a:t>
            </a:r>
            <a:r>
              <a:rPr lang="en-GB" sz="1100" spc="-5" dirty="0">
                <a:latin typeface="Arial"/>
                <a:ea typeface="Times New Roman"/>
                <a:cs typeface="Arial"/>
              </a:rPr>
              <a:t>i</a:t>
            </a:r>
            <a:r>
              <a:rPr lang="en-GB" sz="1100" dirty="0">
                <a:latin typeface="Arial"/>
                <a:ea typeface="Times New Roman"/>
                <a:cs typeface="Arial"/>
              </a:rPr>
              <a:t>ch </a:t>
            </a:r>
            <a:r>
              <a:rPr lang="en-GB" sz="1100" spc="5" dirty="0">
                <a:latin typeface="Arial"/>
                <a:ea typeface="Times New Roman"/>
                <a:cs typeface="Arial"/>
              </a:rPr>
              <a:t>m</a:t>
            </a:r>
            <a:r>
              <a:rPr lang="en-GB" sz="1100" spc="-5" dirty="0">
                <a:latin typeface="Arial"/>
                <a:ea typeface="Times New Roman"/>
                <a:cs typeface="Arial"/>
              </a:rPr>
              <a:t>i</a:t>
            </a:r>
            <a:r>
              <a:rPr lang="en-GB" sz="1100" spc="20" dirty="0">
                <a:latin typeface="Arial"/>
                <a:ea typeface="Times New Roman"/>
                <a:cs typeface="Arial"/>
              </a:rPr>
              <a:t>g</a:t>
            </a:r>
            <a:r>
              <a:rPr lang="en-GB" sz="1100" spc="-15" dirty="0">
                <a:latin typeface="Arial"/>
                <a:ea typeface="Times New Roman"/>
                <a:cs typeface="Arial"/>
              </a:rPr>
              <a:t>h</a:t>
            </a:r>
            <a:r>
              <a:rPr lang="en-GB" sz="1100" dirty="0">
                <a:latin typeface="Arial"/>
                <a:ea typeface="Times New Roman"/>
                <a:cs typeface="Arial"/>
              </a:rPr>
              <a:t>t</a:t>
            </a:r>
            <a:r>
              <a:rPr lang="en-GB" sz="1100" spc="20" dirty="0">
                <a:latin typeface="Arial"/>
                <a:ea typeface="Times New Roman"/>
                <a:cs typeface="Arial"/>
              </a:rPr>
              <a:t> </a:t>
            </a:r>
            <a:r>
              <a:rPr lang="en-GB" sz="1100" spc="-20" dirty="0">
                <a:latin typeface="Arial"/>
                <a:ea typeface="Times New Roman"/>
                <a:cs typeface="Arial"/>
              </a:rPr>
              <a:t>i</a:t>
            </a:r>
            <a:r>
              <a:rPr lang="en-GB" sz="1100" spc="-5" dirty="0">
                <a:latin typeface="Arial"/>
                <a:ea typeface="Times New Roman"/>
                <a:cs typeface="Arial"/>
              </a:rPr>
              <a:t>nclud</a:t>
            </a:r>
            <a:r>
              <a:rPr lang="en-GB" sz="1100" dirty="0">
                <a:latin typeface="Arial"/>
                <a:ea typeface="Times New Roman"/>
                <a:cs typeface="Arial"/>
              </a:rPr>
              <a:t>e</a:t>
            </a:r>
            <a:r>
              <a:rPr lang="en-GB" sz="1100" spc="15" dirty="0">
                <a:latin typeface="Arial"/>
                <a:ea typeface="Times New Roman"/>
                <a:cs typeface="Arial"/>
              </a:rPr>
              <a:t> </a:t>
            </a:r>
            <a:r>
              <a:rPr lang="en-GB" sz="1100" spc="-5" dirty="0">
                <a:latin typeface="Arial"/>
                <a:ea typeface="Times New Roman"/>
                <a:cs typeface="Arial"/>
              </a:rPr>
              <a:t>Seni</a:t>
            </a:r>
            <a:r>
              <a:rPr lang="en-GB" sz="1100" spc="-15" dirty="0">
                <a:latin typeface="Arial"/>
                <a:ea typeface="Times New Roman"/>
                <a:cs typeface="Arial"/>
              </a:rPr>
              <a:t>o</a:t>
            </a:r>
            <a:r>
              <a:rPr lang="en-GB" sz="1100" dirty="0">
                <a:latin typeface="Arial"/>
                <a:ea typeface="Times New Roman"/>
                <a:cs typeface="Arial"/>
              </a:rPr>
              <a:t>r</a:t>
            </a:r>
            <a:r>
              <a:rPr lang="en-GB" sz="1100" spc="20" dirty="0">
                <a:latin typeface="Arial"/>
                <a:ea typeface="Times New Roman"/>
                <a:cs typeface="Arial"/>
              </a:rPr>
              <a:t> </a:t>
            </a:r>
            <a:r>
              <a:rPr lang="en-GB" sz="1100" spc="-30" dirty="0">
                <a:latin typeface="Arial"/>
                <a:ea typeface="Times New Roman"/>
                <a:cs typeface="Arial"/>
              </a:rPr>
              <a:t>M</a:t>
            </a:r>
            <a:r>
              <a:rPr lang="en-GB" sz="1100" spc="-5" dirty="0">
                <a:latin typeface="Arial"/>
                <a:ea typeface="Times New Roman"/>
                <a:cs typeface="Arial"/>
              </a:rPr>
              <a:t>ana</a:t>
            </a:r>
            <a:r>
              <a:rPr lang="en-GB" sz="1100" spc="20" dirty="0">
                <a:latin typeface="Arial"/>
                <a:ea typeface="Times New Roman"/>
                <a:cs typeface="Arial"/>
              </a:rPr>
              <a:t>g</a:t>
            </a:r>
            <a:r>
              <a:rPr lang="en-GB" sz="1100" spc="-5" dirty="0">
                <a:latin typeface="Arial"/>
                <a:ea typeface="Times New Roman"/>
                <a:cs typeface="Arial"/>
              </a:rPr>
              <a:t>e</a:t>
            </a:r>
            <a:r>
              <a:rPr lang="en-GB" sz="1100" dirty="0">
                <a:latin typeface="Arial"/>
                <a:ea typeface="Times New Roman"/>
                <a:cs typeface="Arial"/>
              </a:rPr>
              <a:t>m</a:t>
            </a:r>
            <a:r>
              <a:rPr lang="en-GB" sz="1100" spc="-5" dirty="0">
                <a:latin typeface="Arial"/>
                <a:ea typeface="Times New Roman"/>
                <a:cs typeface="Arial"/>
              </a:rPr>
              <a:t>en</a:t>
            </a:r>
            <a:r>
              <a:rPr lang="en-GB" sz="1100" dirty="0">
                <a:latin typeface="Arial"/>
                <a:ea typeface="Times New Roman"/>
                <a:cs typeface="Arial"/>
              </a:rPr>
              <a:t>t</a:t>
            </a:r>
            <a:r>
              <a:rPr lang="en-GB" sz="1100" spc="20" dirty="0">
                <a:latin typeface="Arial"/>
                <a:ea typeface="Times New Roman"/>
                <a:cs typeface="Arial"/>
              </a:rPr>
              <a:t> </a:t>
            </a:r>
            <a:r>
              <a:rPr lang="en-GB" sz="1100" spc="-5" dirty="0">
                <a:latin typeface="Arial"/>
                <a:ea typeface="Times New Roman"/>
                <a:cs typeface="Arial"/>
              </a:rPr>
              <a:t>po</a:t>
            </a:r>
            <a:r>
              <a:rPr lang="en-GB" sz="1100" spc="-15" dirty="0">
                <a:latin typeface="Arial"/>
                <a:ea typeface="Times New Roman"/>
                <a:cs typeface="Arial"/>
              </a:rPr>
              <a:t>s</a:t>
            </a:r>
            <a:r>
              <a:rPr lang="en-GB" sz="1100" spc="5" dirty="0">
                <a:latin typeface="Arial"/>
                <a:ea typeface="Times New Roman"/>
                <a:cs typeface="Arial"/>
              </a:rPr>
              <a:t>t</a:t>
            </a:r>
            <a:r>
              <a:rPr lang="en-GB" sz="1100" spc="-25" dirty="0">
                <a:latin typeface="Arial"/>
                <a:ea typeface="Times New Roman"/>
                <a:cs typeface="Arial"/>
              </a:rPr>
              <a:t>s</a:t>
            </a:r>
            <a:r>
              <a:rPr lang="en-GB" sz="1100" dirty="0">
                <a:latin typeface="Arial"/>
                <a:ea typeface="Times New Roman"/>
                <a:cs typeface="Arial"/>
              </a:rPr>
              <a:t>.</a:t>
            </a:r>
            <a:r>
              <a:rPr lang="en-GB" sz="1100" spc="300" dirty="0">
                <a:latin typeface="Arial"/>
                <a:ea typeface="Times New Roman"/>
                <a:cs typeface="Arial"/>
              </a:rPr>
              <a:t> </a:t>
            </a:r>
            <a:r>
              <a:rPr lang="en-GB" sz="1100" spc="-20" dirty="0">
                <a:latin typeface="Arial"/>
                <a:ea typeface="Times New Roman"/>
                <a:cs typeface="Arial"/>
              </a:rPr>
              <a:t>A</a:t>
            </a:r>
            <a:r>
              <a:rPr lang="en-GB" sz="1100" spc="-5" dirty="0">
                <a:latin typeface="Arial"/>
                <a:ea typeface="Times New Roman"/>
                <a:cs typeface="Arial"/>
              </a:rPr>
              <a:t>u</a:t>
            </a:r>
            <a:r>
              <a:rPr lang="en-GB" sz="1100" spc="5" dirty="0">
                <a:latin typeface="Arial"/>
                <a:ea typeface="Times New Roman"/>
                <a:cs typeface="Arial"/>
              </a:rPr>
              <a:t>t</a:t>
            </a:r>
            <a:r>
              <a:rPr lang="en-GB" sz="1100" dirty="0">
                <a:latin typeface="Arial"/>
                <a:ea typeface="Times New Roman"/>
                <a:cs typeface="Arial"/>
              </a:rPr>
              <a:t>h</a:t>
            </a:r>
            <a:r>
              <a:rPr lang="en-GB" sz="1100" spc="-15" dirty="0">
                <a:latin typeface="Arial"/>
                <a:ea typeface="Times New Roman"/>
                <a:cs typeface="Arial"/>
              </a:rPr>
              <a:t>o</a:t>
            </a:r>
            <a:r>
              <a:rPr lang="en-GB" sz="1100" dirty="0">
                <a:latin typeface="Arial"/>
                <a:ea typeface="Times New Roman"/>
                <a:cs typeface="Arial"/>
              </a:rPr>
              <a:t>r</a:t>
            </a:r>
            <a:r>
              <a:rPr lang="en-GB" sz="1100" spc="-5" dirty="0">
                <a:latin typeface="Arial"/>
                <a:ea typeface="Times New Roman"/>
                <a:cs typeface="Arial"/>
              </a:rPr>
              <a:t>i</a:t>
            </a:r>
            <a:r>
              <a:rPr lang="en-GB" sz="1100" dirty="0">
                <a:latin typeface="Arial"/>
                <a:ea typeface="Times New Roman"/>
                <a:cs typeface="Arial"/>
              </a:rPr>
              <a:t>s</a:t>
            </a:r>
            <a:r>
              <a:rPr lang="en-GB" sz="1100" spc="-5" dirty="0">
                <a:latin typeface="Arial"/>
                <a:ea typeface="Times New Roman"/>
                <a:cs typeface="Arial"/>
              </a:rPr>
              <a:t>a</a:t>
            </a:r>
            <a:r>
              <a:rPr lang="en-GB" sz="1100" spc="5" dirty="0">
                <a:latin typeface="Arial"/>
                <a:ea typeface="Times New Roman"/>
                <a:cs typeface="Arial"/>
              </a:rPr>
              <a:t>t</a:t>
            </a:r>
            <a:r>
              <a:rPr lang="en-GB" sz="1100" spc="-5" dirty="0">
                <a:latin typeface="Arial"/>
                <a:ea typeface="Times New Roman"/>
                <a:cs typeface="Arial"/>
              </a:rPr>
              <a:t>io</a:t>
            </a:r>
            <a:r>
              <a:rPr lang="en-GB" sz="1100" dirty="0">
                <a:latin typeface="Arial"/>
                <a:ea typeface="Times New Roman"/>
                <a:cs typeface="Arial"/>
              </a:rPr>
              <a:t>n</a:t>
            </a:r>
            <a:r>
              <a:rPr lang="en-GB" sz="1100" spc="15" dirty="0">
                <a:latin typeface="Arial"/>
                <a:ea typeface="Times New Roman"/>
                <a:cs typeface="Arial"/>
              </a:rPr>
              <a:t> </a:t>
            </a:r>
            <a:r>
              <a:rPr lang="en-GB" sz="1100" spc="-5" dirty="0">
                <a:latin typeface="Arial"/>
                <a:ea typeface="Times New Roman"/>
                <a:cs typeface="Arial"/>
              </a:rPr>
              <a:t>a</a:t>
            </a:r>
            <a:r>
              <a:rPr lang="en-GB" sz="1100" spc="-10" dirty="0">
                <a:latin typeface="Arial"/>
                <a:ea typeface="Times New Roman"/>
                <a:cs typeface="Arial"/>
              </a:rPr>
              <a:t>r</a:t>
            </a:r>
            <a:r>
              <a:rPr lang="en-GB" sz="1100" dirty="0">
                <a:latin typeface="Arial"/>
                <a:ea typeface="Times New Roman"/>
                <a:cs typeface="Arial"/>
              </a:rPr>
              <a:t>r</a:t>
            </a:r>
            <a:r>
              <a:rPr lang="en-GB" sz="1100" spc="-15" dirty="0">
                <a:latin typeface="Arial"/>
                <a:ea typeface="Times New Roman"/>
                <a:cs typeface="Arial"/>
              </a:rPr>
              <a:t>a</a:t>
            </a:r>
            <a:r>
              <a:rPr lang="en-GB" sz="1100" spc="-30" dirty="0">
                <a:latin typeface="Arial"/>
                <a:ea typeface="Times New Roman"/>
                <a:cs typeface="Arial"/>
              </a:rPr>
              <a:t>n</a:t>
            </a:r>
            <a:r>
              <a:rPr lang="en-GB" sz="1100" spc="20" dirty="0">
                <a:latin typeface="Arial"/>
                <a:ea typeface="Times New Roman"/>
                <a:cs typeface="Arial"/>
              </a:rPr>
              <a:t>g</a:t>
            </a:r>
            <a:r>
              <a:rPr lang="en-GB" sz="1100" spc="-15" dirty="0">
                <a:latin typeface="Arial"/>
                <a:ea typeface="Times New Roman"/>
                <a:cs typeface="Arial"/>
              </a:rPr>
              <a:t>e</a:t>
            </a:r>
            <a:r>
              <a:rPr lang="en-GB" sz="1100" dirty="0">
                <a:latin typeface="Arial"/>
                <a:ea typeface="Times New Roman"/>
                <a:cs typeface="Arial"/>
              </a:rPr>
              <a:t>m</a:t>
            </a:r>
            <a:r>
              <a:rPr lang="en-GB" sz="1100" spc="-15" dirty="0">
                <a:latin typeface="Arial"/>
                <a:ea typeface="Times New Roman"/>
                <a:cs typeface="Arial"/>
              </a:rPr>
              <a:t>e</a:t>
            </a:r>
            <a:r>
              <a:rPr lang="en-GB" sz="1100" spc="-5" dirty="0">
                <a:latin typeface="Arial"/>
                <a:ea typeface="Times New Roman"/>
                <a:cs typeface="Arial"/>
              </a:rPr>
              <a:t>n</a:t>
            </a:r>
            <a:r>
              <a:rPr lang="en-GB" sz="1100" spc="5" dirty="0">
                <a:latin typeface="Arial"/>
                <a:ea typeface="Times New Roman"/>
                <a:cs typeface="Arial"/>
              </a:rPr>
              <a:t>t</a:t>
            </a:r>
            <a:r>
              <a:rPr lang="en-GB" sz="1100" dirty="0">
                <a:latin typeface="Arial"/>
                <a:ea typeface="Times New Roman"/>
                <a:cs typeface="Arial"/>
              </a:rPr>
              <a:t>s</a:t>
            </a:r>
            <a:r>
              <a:rPr lang="en-GB" sz="1100" spc="5" dirty="0">
                <a:latin typeface="Arial"/>
                <a:ea typeface="Times New Roman"/>
                <a:cs typeface="Arial"/>
              </a:rPr>
              <a:t> </a:t>
            </a:r>
            <a:r>
              <a:rPr lang="en-GB" sz="1100" spc="15" dirty="0">
                <a:latin typeface="Arial"/>
                <a:ea typeface="Times New Roman"/>
                <a:cs typeface="Arial"/>
              </a:rPr>
              <a:t>f</a:t>
            </a:r>
            <a:r>
              <a:rPr lang="en-GB" sz="1100" spc="-15" dirty="0">
                <a:latin typeface="Arial"/>
                <a:ea typeface="Times New Roman"/>
                <a:cs typeface="Arial"/>
              </a:rPr>
              <a:t>o</a:t>
            </a:r>
            <a:r>
              <a:rPr lang="en-GB" sz="1100" dirty="0">
                <a:latin typeface="Arial"/>
                <a:ea typeface="Times New Roman"/>
                <a:cs typeface="Arial"/>
              </a:rPr>
              <a:t>r</a:t>
            </a:r>
            <a:r>
              <a:rPr lang="en-GB" sz="1100" spc="20" dirty="0">
                <a:latin typeface="Arial"/>
                <a:ea typeface="Times New Roman"/>
                <a:cs typeface="Arial"/>
              </a:rPr>
              <a:t> </a:t>
            </a:r>
            <a:r>
              <a:rPr lang="en-GB" sz="1100" spc="-10" dirty="0">
                <a:latin typeface="Arial"/>
                <a:ea typeface="Times New Roman"/>
                <a:cs typeface="Arial"/>
              </a:rPr>
              <a:t>m</a:t>
            </a:r>
            <a:r>
              <a:rPr lang="en-GB" sz="1100" spc="-15" dirty="0">
                <a:latin typeface="Arial"/>
                <a:ea typeface="Times New Roman"/>
                <a:cs typeface="Arial"/>
              </a:rPr>
              <a:t>a</a:t>
            </a:r>
            <a:r>
              <a:rPr lang="en-GB" sz="1100" spc="-20" dirty="0">
                <a:latin typeface="Arial"/>
                <a:ea typeface="Times New Roman"/>
                <a:cs typeface="Arial"/>
              </a:rPr>
              <a:t>r</a:t>
            </a:r>
            <a:r>
              <a:rPr lang="en-GB" sz="1100" spc="20" dirty="0">
                <a:latin typeface="Arial"/>
                <a:ea typeface="Times New Roman"/>
                <a:cs typeface="Arial"/>
              </a:rPr>
              <a:t>k</a:t>
            </a:r>
            <a:r>
              <a:rPr lang="en-GB" sz="1100" spc="-15" dirty="0">
                <a:latin typeface="Arial"/>
                <a:ea typeface="Times New Roman"/>
                <a:cs typeface="Arial"/>
              </a:rPr>
              <a:t>e</a:t>
            </a:r>
            <a:r>
              <a:rPr lang="en-GB" sz="1100" dirty="0">
                <a:latin typeface="Arial"/>
                <a:ea typeface="Times New Roman"/>
                <a:cs typeface="Arial"/>
              </a:rPr>
              <a:t>t</a:t>
            </a:r>
            <a:r>
              <a:rPr lang="en-GB" sz="1100" spc="290" dirty="0">
                <a:latin typeface="Arial"/>
                <a:ea typeface="Times New Roman"/>
                <a:cs typeface="Arial"/>
              </a:rPr>
              <a:t> </a:t>
            </a:r>
            <a:r>
              <a:rPr lang="en-GB" sz="1100" spc="15" dirty="0">
                <a:latin typeface="Arial"/>
                <a:ea typeface="Times New Roman"/>
                <a:cs typeface="Arial"/>
              </a:rPr>
              <a:t>f</a:t>
            </a:r>
            <a:r>
              <a:rPr lang="en-GB" sz="1100" spc="-5" dirty="0">
                <a:latin typeface="Arial"/>
                <a:ea typeface="Times New Roman"/>
                <a:cs typeface="Arial"/>
              </a:rPr>
              <a:t>o</a:t>
            </a:r>
            <a:r>
              <a:rPr lang="en-GB" sz="1100" dirty="0">
                <a:latin typeface="Arial"/>
                <a:ea typeface="Times New Roman"/>
                <a:cs typeface="Arial"/>
              </a:rPr>
              <a:t>rc</a:t>
            </a:r>
            <a:r>
              <a:rPr lang="en-GB" sz="1100" spc="-15" dirty="0">
                <a:latin typeface="Arial"/>
                <a:ea typeface="Times New Roman"/>
                <a:cs typeface="Arial"/>
              </a:rPr>
              <a:t>e</a:t>
            </a:r>
            <a:r>
              <a:rPr lang="en-GB" sz="1100" dirty="0">
                <a:latin typeface="Arial"/>
                <a:ea typeface="Times New Roman"/>
                <a:cs typeface="Arial"/>
              </a:rPr>
              <a:t>s su</a:t>
            </a:r>
            <a:r>
              <a:rPr lang="en-GB" sz="1100" spc="-15" dirty="0">
                <a:latin typeface="Arial"/>
                <a:ea typeface="Times New Roman"/>
                <a:cs typeface="Arial"/>
              </a:rPr>
              <a:t>p</a:t>
            </a:r>
            <a:r>
              <a:rPr lang="en-GB" sz="1100" spc="-5" dirty="0">
                <a:latin typeface="Arial"/>
                <a:ea typeface="Times New Roman"/>
                <a:cs typeface="Arial"/>
              </a:rPr>
              <a:t>ple</a:t>
            </a:r>
            <a:r>
              <a:rPr lang="en-GB" sz="1100" dirty="0">
                <a:latin typeface="Arial"/>
                <a:ea typeface="Times New Roman"/>
                <a:cs typeface="Arial"/>
              </a:rPr>
              <a:t>m</a:t>
            </a:r>
            <a:r>
              <a:rPr lang="en-GB" sz="1100" spc="-5" dirty="0">
                <a:latin typeface="Arial"/>
                <a:ea typeface="Times New Roman"/>
                <a:cs typeface="Arial"/>
              </a:rPr>
              <a:t>e</a:t>
            </a:r>
            <a:r>
              <a:rPr lang="en-GB" sz="1100" spc="-15" dirty="0">
                <a:latin typeface="Arial"/>
                <a:ea typeface="Times New Roman"/>
                <a:cs typeface="Arial"/>
              </a:rPr>
              <a:t>n</a:t>
            </a:r>
            <a:r>
              <a:rPr lang="en-GB" sz="1100" spc="5" dirty="0">
                <a:latin typeface="Arial"/>
                <a:ea typeface="Times New Roman"/>
                <a:cs typeface="Arial"/>
              </a:rPr>
              <a:t>t</a:t>
            </a:r>
            <a:r>
              <a:rPr lang="en-GB" sz="1100" dirty="0">
                <a:latin typeface="Arial"/>
                <a:ea typeface="Times New Roman"/>
                <a:cs typeface="Arial"/>
              </a:rPr>
              <a:t>s</a:t>
            </a:r>
            <a:r>
              <a:rPr lang="en-GB" sz="1100" spc="150" dirty="0">
                <a:latin typeface="Arial"/>
                <a:ea typeface="Times New Roman"/>
                <a:cs typeface="Arial"/>
              </a:rPr>
              <a:t> </a:t>
            </a:r>
            <a:r>
              <a:rPr lang="en-GB" sz="1100" spc="-30" dirty="0">
                <a:latin typeface="Arial"/>
                <a:ea typeface="Times New Roman"/>
                <a:cs typeface="Arial"/>
              </a:rPr>
              <a:t>w</a:t>
            </a:r>
            <a:r>
              <a:rPr lang="en-GB" sz="1100" spc="-5" dirty="0">
                <a:latin typeface="Arial"/>
                <a:ea typeface="Times New Roman"/>
                <a:cs typeface="Arial"/>
              </a:rPr>
              <a:t>o</a:t>
            </a:r>
            <a:r>
              <a:rPr lang="en-GB" sz="1100" spc="10" dirty="0">
                <a:latin typeface="Arial"/>
                <a:ea typeface="Times New Roman"/>
                <a:cs typeface="Arial"/>
              </a:rPr>
              <a:t>u</a:t>
            </a:r>
            <a:r>
              <a:rPr lang="en-GB" sz="1100" spc="-5" dirty="0">
                <a:latin typeface="Arial"/>
                <a:ea typeface="Times New Roman"/>
                <a:cs typeface="Arial"/>
              </a:rPr>
              <a:t>l</a:t>
            </a:r>
            <a:r>
              <a:rPr lang="en-GB" sz="1100" dirty="0">
                <a:latin typeface="Arial"/>
                <a:ea typeface="Times New Roman"/>
                <a:cs typeface="Arial"/>
              </a:rPr>
              <a:t>d</a:t>
            </a:r>
            <a:r>
              <a:rPr lang="en-GB" sz="1100" spc="145" dirty="0">
                <a:latin typeface="Arial"/>
                <a:ea typeface="Times New Roman"/>
                <a:cs typeface="Arial"/>
              </a:rPr>
              <a:t> </a:t>
            </a:r>
            <a:r>
              <a:rPr lang="en-GB" sz="1100" spc="-5" dirty="0">
                <a:latin typeface="Arial"/>
                <a:ea typeface="Times New Roman"/>
                <a:cs typeface="Arial"/>
              </a:rPr>
              <a:t>b</a:t>
            </a:r>
            <a:r>
              <a:rPr lang="en-GB" sz="1100" dirty="0">
                <a:latin typeface="Arial"/>
                <a:ea typeface="Times New Roman"/>
                <a:cs typeface="Arial"/>
              </a:rPr>
              <a:t>e</a:t>
            </a:r>
            <a:r>
              <a:rPr lang="en-GB" sz="1100" spc="135" dirty="0">
                <a:latin typeface="Arial"/>
                <a:ea typeface="Times New Roman"/>
                <a:cs typeface="Arial"/>
              </a:rPr>
              <a:t> </a:t>
            </a:r>
            <a:r>
              <a:rPr lang="en-GB" sz="1100" spc="-15" dirty="0">
                <a:latin typeface="Arial"/>
                <a:ea typeface="Times New Roman"/>
                <a:cs typeface="Arial"/>
              </a:rPr>
              <a:t>s</a:t>
            </a:r>
            <a:r>
              <a:rPr lang="en-GB" sz="1100" dirty="0">
                <a:latin typeface="Arial"/>
                <a:ea typeface="Times New Roman"/>
                <a:cs typeface="Arial"/>
              </a:rPr>
              <a:t>ub</a:t>
            </a:r>
            <a:r>
              <a:rPr lang="en-GB" sz="1100" spc="5" dirty="0">
                <a:latin typeface="Arial"/>
                <a:ea typeface="Times New Roman"/>
                <a:cs typeface="Arial"/>
              </a:rPr>
              <a:t>j</a:t>
            </a:r>
            <a:r>
              <a:rPr lang="en-GB" sz="1100" dirty="0">
                <a:latin typeface="Arial"/>
                <a:ea typeface="Times New Roman"/>
                <a:cs typeface="Arial"/>
              </a:rPr>
              <a:t>ect</a:t>
            </a:r>
            <a:r>
              <a:rPr lang="en-GB" sz="1100" spc="140" dirty="0">
                <a:latin typeface="Arial"/>
                <a:ea typeface="Times New Roman"/>
                <a:cs typeface="Arial"/>
              </a:rPr>
              <a:t> </a:t>
            </a:r>
            <a:r>
              <a:rPr lang="en-GB" sz="1100" spc="5" dirty="0">
                <a:latin typeface="Arial"/>
                <a:ea typeface="Times New Roman"/>
                <a:cs typeface="Arial"/>
              </a:rPr>
              <a:t>t</a:t>
            </a:r>
            <a:r>
              <a:rPr lang="en-GB" sz="1100" dirty="0">
                <a:latin typeface="Arial"/>
                <a:ea typeface="Times New Roman"/>
                <a:cs typeface="Arial"/>
              </a:rPr>
              <a:t>o</a:t>
            </a:r>
            <a:r>
              <a:rPr lang="en-GB" sz="1100" spc="145" dirty="0">
                <a:latin typeface="Arial"/>
                <a:ea typeface="Times New Roman"/>
                <a:cs typeface="Arial"/>
              </a:rPr>
              <a:t> </a:t>
            </a:r>
            <a:r>
              <a:rPr lang="en-GB" sz="1100" spc="-5" dirty="0">
                <a:latin typeface="Arial"/>
                <a:ea typeface="Times New Roman"/>
                <a:cs typeface="Arial"/>
              </a:rPr>
              <a:t>app</a:t>
            </a:r>
            <a:r>
              <a:rPr lang="en-GB" sz="1100" dirty="0">
                <a:latin typeface="Arial"/>
                <a:ea typeface="Times New Roman"/>
                <a:cs typeface="Arial"/>
              </a:rPr>
              <a:t>r</a:t>
            </a:r>
            <a:r>
              <a:rPr lang="en-GB" sz="1100" spc="-5" dirty="0">
                <a:latin typeface="Arial"/>
                <a:ea typeface="Times New Roman"/>
                <a:cs typeface="Arial"/>
              </a:rPr>
              <a:t>o</a:t>
            </a:r>
            <a:r>
              <a:rPr lang="en-GB" sz="1100" spc="-25" dirty="0">
                <a:latin typeface="Arial"/>
                <a:ea typeface="Times New Roman"/>
                <a:cs typeface="Arial"/>
              </a:rPr>
              <a:t>v</a:t>
            </a:r>
            <a:r>
              <a:rPr lang="en-GB" sz="1100" spc="-5" dirty="0">
                <a:latin typeface="Arial"/>
                <a:ea typeface="Times New Roman"/>
                <a:cs typeface="Arial"/>
              </a:rPr>
              <a:t>a</a:t>
            </a:r>
            <a:r>
              <a:rPr lang="en-GB" sz="1100" dirty="0">
                <a:latin typeface="Arial"/>
                <a:ea typeface="Times New Roman"/>
                <a:cs typeface="Arial"/>
              </a:rPr>
              <a:t>l</a:t>
            </a:r>
            <a:r>
              <a:rPr lang="en-GB" sz="1100" spc="130" dirty="0">
                <a:latin typeface="Arial"/>
                <a:ea typeface="Times New Roman"/>
                <a:cs typeface="Arial"/>
              </a:rPr>
              <a:t> </a:t>
            </a:r>
            <a:r>
              <a:rPr lang="en-GB" sz="1100" spc="-5" dirty="0">
                <a:latin typeface="Arial"/>
                <a:ea typeface="Times New Roman"/>
                <a:cs typeface="Arial"/>
              </a:rPr>
              <a:t>b</a:t>
            </a:r>
            <a:r>
              <a:rPr lang="en-GB" sz="1100" dirty="0">
                <a:latin typeface="Arial"/>
                <a:ea typeface="Times New Roman"/>
                <a:cs typeface="Arial"/>
              </a:rPr>
              <a:t>y</a:t>
            </a:r>
            <a:r>
              <a:rPr lang="en-GB" sz="1100" spc="125" dirty="0">
                <a:latin typeface="Arial"/>
                <a:ea typeface="Times New Roman"/>
                <a:cs typeface="Arial"/>
              </a:rPr>
              <a:t> </a:t>
            </a:r>
            <a:r>
              <a:rPr lang="en-GB" sz="1100" spc="5" dirty="0">
                <a:latin typeface="Arial"/>
                <a:ea typeface="Times New Roman"/>
                <a:cs typeface="Arial"/>
              </a:rPr>
              <a:t>t</a:t>
            </a:r>
            <a:r>
              <a:rPr lang="en-GB" sz="1100" spc="10" dirty="0">
                <a:latin typeface="Arial"/>
                <a:ea typeface="Times New Roman"/>
                <a:cs typeface="Arial"/>
              </a:rPr>
              <a:t>h</a:t>
            </a:r>
            <a:r>
              <a:rPr lang="en-GB" sz="1100" dirty="0">
                <a:latin typeface="Arial"/>
                <a:ea typeface="Times New Roman"/>
                <a:cs typeface="Arial"/>
              </a:rPr>
              <a:t>e</a:t>
            </a:r>
            <a:r>
              <a:rPr lang="en-GB" sz="1100" spc="150" dirty="0">
                <a:latin typeface="Arial"/>
                <a:ea typeface="Times New Roman"/>
                <a:cs typeface="Arial"/>
              </a:rPr>
              <a:t> </a:t>
            </a:r>
            <a:r>
              <a:rPr lang="en-GB" sz="1100" spc="-5" dirty="0">
                <a:latin typeface="Arial"/>
                <a:ea typeface="Times New Roman"/>
                <a:cs typeface="Arial"/>
              </a:rPr>
              <a:t>Senio</a:t>
            </a:r>
            <a:r>
              <a:rPr lang="en-GB" sz="1100" dirty="0">
                <a:latin typeface="Arial"/>
                <a:ea typeface="Times New Roman"/>
                <a:cs typeface="Arial"/>
              </a:rPr>
              <a:t>r</a:t>
            </a:r>
            <a:r>
              <a:rPr lang="en-GB" sz="1100" spc="140" dirty="0">
                <a:latin typeface="Arial"/>
                <a:ea typeface="Times New Roman"/>
                <a:cs typeface="Arial"/>
              </a:rPr>
              <a:t> </a:t>
            </a:r>
            <a:r>
              <a:rPr lang="en-GB" sz="1100" spc="-5" dirty="0">
                <a:latin typeface="Arial"/>
                <a:ea typeface="Times New Roman"/>
                <a:cs typeface="Arial"/>
              </a:rPr>
              <a:t>S</a:t>
            </a:r>
            <a:r>
              <a:rPr lang="en-GB" sz="1100" spc="5" dirty="0">
                <a:latin typeface="Arial"/>
                <a:ea typeface="Times New Roman"/>
                <a:cs typeface="Arial"/>
              </a:rPr>
              <a:t>t</a:t>
            </a:r>
            <a:r>
              <a:rPr lang="en-GB" sz="1100" spc="-15" dirty="0">
                <a:latin typeface="Arial"/>
                <a:ea typeface="Times New Roman"/>
                <a:cs typeface="Arial"/>
              </a:rPr>
              <a:t>a</a:t>
            </a:r>
            <a:r>
              <a:rPr lang="en-GB" sz="1100" spc="5" dirty="0">
                <a:latin typeface="Arial"/>
                <a:ea typeface="Times New Roman"/>
                <a:cs typeface="Arial"/>
              </a:rPr>
              <a:t>f</a:t>
            </a:r>
            <a:r>
              <a:rPr lang="en-GB" sz="1100" spc="25" dirty="0">
                <a:latin typeface="Arial"/>
                <a:ea typeface="Times New Roman"/>
                <a:cs typeface="Arial"/>
              </a:rPr>
              <a:t>f</a:t>
            </a:r>
            <a:r>
              <a:rPr lang="en-GB" sz="1100" spc="-5" dirty="0">
                <a:latin typeface="Arial"/>
                <a:ea typeface="Times New Roman"/>
                <a:cs typeface="Arial"/>
              </a:rPr>
              <a:t>i</a:t>
            </a:r>
            <a:r>
              <a:rPr lang="en-GB" sz="1100" spc="-30" dirty="0">
                <a:latin typeface="Arial"/>
                <a:ea typeface="Times New Roman"/>
                <a:cs typeface="Arial"/>
              </a:rPr>
              <a:t>n</a:t>
            </a:r>
            <a:r>
              <a:rPr lang="en-GB" sz="1100" dirty="0">
                <a:latin typeface="Arial"/>
                <a:ea typeface="Times New Roman"/>
                <a:cs typeface="Arial"/>
              </a:rPr>
              <a:t>g</a:t>
            </a:r>
            <a:r>
              <a:rPr lang="en-GB" sz="1100" spc="155" dirty="0">
                <a:latin typeface="Arial"/>
                <a:ea typeface="Times New Roman"/>
                <a:cs typeface="Arial"/>
              </a:rPr>
              <a:t> </a:t>
            </a:r>
            <a:r>
              <a:rPr lang="en-GB" sz="1100" spc="-5" dirty="0">
                <a:latin typeface="Arial"/>
                <a:ea typeface="Times New Roman"/>
                <a:cs typeface="Arial"/>
              </a:rPr>
              <a:t>Panel</a:t>
            </a:r>
            <a:r>
              <a:rPr lang="en-GB" sz="1100" dirty="0">
                <a:latin typeface="Arial"/>
                <a:ea typeface="Times New Roman"/>
                <a:cs typeface="Arial"/>
              </a:rPr>
              <a:t>.</a:t>
            </a:r>
            <a:r>
              <a:rPr lang="en-GB" sz="1100" spc="45" dirty="0">
                <a:latin typeface="Arial"/>
                <a:ea typeface="Times New Roman"/>
                <a:cs typeface="Arial"/>
              </a:rPr>
              <a:t> </a:t>
            </a:r>
            <a:r>
              <a:rPr lang="en-GB" sz="1100" spc="-5" dirty="0">
                <a:latin typeface="Arial"/>
                <a:ea typeface="Times New Roman"/>
                <a:cs typeface="Arial"/>
              </a:rPr>
              <a:t>N</a:t>
            </a:r>
            <a:r>
              <a:rPr lang="en-GB" sz="1100" dirty="0">
                <a:latin typeface="Arial"/>
                <a:ea typeface="Times New Roman"/>
                <a:cs typeface="Arial"/>
              </a:rPr>
              <a:t>o</a:t>
            </a:r>
            <a:r>
              <a:rPr lang="en-GB" sz="1100" spc="145" dirty="0">
                <a:latin typeface="Arial"/>
                <a:ea typeface="Times New Roman"/>
                <a:cs typeface="Arial"/>
              </a:rPr>
              <a:t> </a:t>
            </a:r>
            <a:r>
              <a:rPr lang="en-GB" sz="1100" dirty="0">
                <a:latin typeface="Arial"/>
                <a:ea typeface="Times New Roman"/>
                <a:cs typeface="Arial"/>
              </a:rPr>
              <a:t>s</a:t>
            </a:r>
            <a:r>
              <a:rPr lang="en-GB" sz="1100" spc="-5" dirty="0">
                <a:latin typeface="Arial"/>
                <a:ea typeface="Times New Roman"/>
                <a:cs typeface="Arial"/>
              </a:rPr>
              <a:t>u</a:t>
            </a:r>
            <a:r>
              <a:rPr lang="en-GB" sz="1100" spc="-15" dirty="0">
                <a:latin typeface="Arial"/>
                <a:ea typeface="Times New Roman"/>
                <a:cs typeface="Arial"/>
              </a:rPr>
              <a:t>c</a:t>
            </a:r>
            <a:r>
              <a:rPr lang="en-GB" sz="1100" dirty="0">
                <a:latin typeface="Arial"/>
                <a:ea typeface="Times New Roman"/>
                <a:cs typeface="Arial"/>
              </a:rPr>
              <a:t>h</a:t>
            </a:r>
            <a:r>
              <a:rPr lang="en-GB" sz="1100" spc="15" dirty="0">
                <a:latin typeface="Arial"/>
                <a:ea typeface="Times New Roman"/>
                <a:cs typeface="Arial"/>
              </a:rPr>
              <a:t> </a:t>
            </a:r>
            <a:r>
              <a:rPr lang="en-GB" sz="1100" dirty="0">
                <a:latin typeface="Arial"/>
                <a:ea typeface="Times New Roman"/>
                <a:cs typeface="Arial"/>
              </a:rPr>
              <a:t>su</a:t>
            </a:r>
            <a:r>
              <a:rPr lang="en-GB" sz="1100" spc="-5" dirty="0">
                <a:latin typeface="Arial"/>
                <a:ea typeface="Times New Roman"/>
                <a:cs typeface="Arial"/>
              </a:rPr>
              <a:t>pple</a:t>
            </a:r>
            <a:r>
              <a:rPr lang="en-GB" sz="1100" dirty="0">
                <a:latin typeface="Arial"/>
                <a:ea typeface="Times New Roman"/>
                <a:cs typeface="Arial"/>
              </a:rPr>
              <a:t>m</a:t>
            </a:r>
            <a:r>
              <a:rPr lang="en-GB" sz="1100" spc="-5" dirty="0">
                <a:latin typeface="Arial"/>
                <a:ea typeface="Times New Roman"/>
                <a:cs typeface="Arial"/>
              </a:rPr>
              <a:t>en</a:t>
            </a:r>
            <a:r>
              <a:rPr lang="en-GB" sz="1100" spc="5" dirty="0">
                <a:latin typeface="Arial"/>
                <a:ea typeface="Times New Roman"/>
                <a:cs typeface="Arial"/>
              </a:rPr>
              <a:t>t</a:t>
            </a:r>
            <a:r>
              <a:rPr lang="en-GB" sz="1100" dirty="0">
                <a:latin typeface="Arial"/>
                <a:ea typeface="Times New Roman"/>
                <a:cs typeface="Arial"/>
              </a:rPr>
              <a:t>s are c</a:t>
            </a:r>
            <a:r>
              <a:rPr lang="en-GB" sz="1100" spc="-15" dirty="0">
                <a:latin typeface="Arial"/>
                <a:ea typeface="Times New Roman"/>
                <a:cs typeface="Arial"/>
              </a:rPr>
              <a:t>u</a:t>
            </a:r>
            <a:r>
              <a:rPr lang="en-GB" sz="1100" spc="-10" dirty="0">
                <a:latin typeface="Arial"/>
                <a:ea typeface="Times New Roman"/>
                <a:cs typeface="Arial"/>
              </a:rPr>
              <a:t>r</a:t>
            </a:r>
            <a:r>
              <a:rPr lang="en-GB" sz="1100" dirty="0">
                <a:latin typeface="Arial"/>
                <a:ea typeface="Times New Roman"/>
                <a:cs typeface="Arial"/>
              </a:rPr>
              <a:t>r</a:t>
            </a:r>
            <a:r>
              <a:rPr lang="en-GB" sz="1100" spc="-5" dirty="0">
                <a:latin typeface="Arial"/>
                <a:ea typeface="Times New Roman"/>
                <a:cs typeface="Arial"/>
              </a:rPr>
              <a:t>en</a:t>
            </a:r>
            <a:r>
              <a:rPr lang="en-GB" sz="1100" spc="5" dirty="0">
                <a:latin typeface="Arial"/>
                <a:ea typeface="Times New Roman"/>
                <a:cs typeface="Arial"/>
              </a:rPr>
              <a:t>t</a:t>
            </a:r>
            <a:r>
              <a:rPr lang="en-GB" sz="1100" spc="-20" dirty="0">
                <a:latin typeface="Arial"/>
                <a:ea typeface="Times New Roman"/>
                <a:cs typeface="Arial"/>
              </a:rPr>
              <a:t>l</a:t>
            </a:r>
            <a:r>
              <a:rPr lang="en-GB" sz="1100" dirty="0">
                <a:latin typeface="Arial"/>
                <a:ea typeface="Times New Roman"/>
                <a:cs typeface="Arial"/>
              </a:rPr>
              <a:t>y</a:t>
            </a:r>
            <a:r>
              <a:rPr lang="en-GB" sz="1100" spc="-10" dirty="0">
                <a:latin typeface="Arial"/>
                <a:ea typeface="Times New Roman"/>
                <a:cs typeface="Arial"/>
              </a:rPr>
              <a:t> </a:t>
            </a:r>
            <a:r>
              <a:rPr lang="en-GB" sz="1100" spc="-5" dirty="0">
                <a:latin typeface="Arial"/>
                <a:ea typeface="Times New Roman"/>
                <a:cs typeface="Arial"/>
              </a:rPr>
              <a:t>i</a:t>
            </a:r>
            <a:r>
              <a:rPr lang="en-GB" sz="1100" dirty="0">
                <a:latin typeface="Arial"/>
                <a:ea typeface="Times New Roman"/>
                <a:cs typeface="Arial"/>
              </a:rPr>
              <a:t>n </a:t>
            </a:r>
            <a:r>
              <a:rPr lang="en-GB" sz="1100" spc="-5" dirty="0">
                <a:latin typeface="Arial"/>
                <a:ea typeface="Times New Roman"/>
                <a:cs typeface="Arial"/>
              </a:rPr>
              <a:t>pl</a:t>
            </a:r>
            <a:r>
              <a:rPr lang="en-GB" sz="1100" dirty="0">
                <a:latin typeface="Arial"/>
                <a:ea typeface="Times New Roman"/>
                <a:cs typeface="Arial"/>
              </a:rPr>
              <a:t>ac</a:t>
            </a:r>
            <a:r>
              <a:rPr lang="en-GB" sz="1100" spc="-20" dirty="0">
                <a:latin typeface="Arial"/>
                <a:ea typeface="Times New Roman"/>
                <a:cs typeface="Arial"/>
              </a:rPr>
              <a:t>e</a:t>
            </a:r>
            <a:r>
              <a:rPr lang="en-GB" sz="1100" dirty="0">
                <a:latin typeface="Arial"/>
                <a:ea typeface="Times New Roman"/>
                <a:cs typeface="Arial"/>
              </a:rPr>
              <a:t>.</a:t>
            </a:r>
            <a:endParaRPr lang="en-GB" sz="1000" dirty="0">
              <a:latin typeface="Arial"/>
              <a:ea typeface="Times New Roman"/>
              <a:cs typeface="Times New Roman"/>
            </a:endParaRPr>
          </a:p>
          <a:p>
            <a:pPr eaLnBrk="0" hangingPunct="0"/>
            <a:r>
              <a:rPr lang="en-GB" sz="1100" dirty="0">
                <a:latin typeface="Arial"/>
                <a:ea typeface="Times New Roman"/>
                <a:cs typeface="Arial"/>
              </a:rPr>
              <a:t> </a:t>
            </a:r>
            <a:endParaRPr lang="en-GB" sz="1000" dirty="0">
              <a:latin typeface="Arial"/>
              <a:ea typeface="Times New Roman"/>
              <a:cs typeface="Times New Roman"/>
            </a:endParaRPr>
          </a:p>
          <a:p>
            <a:pPr marR="215265" algn="just" eaLnBrk="0" hangingPunct="0">
              <a:spcAft>
                <a:spcPts val="0"/>
              </a:spcAft>
              <a:tabLst>
                <a:tab pos="6210935" algn="l"/>
              </a:tabLst>
            </a:pPr>
            <a:r>
              <a:rPr lang="en-GB" sz="1100" spc="20" dirty="0">
                <a:latin typeface="Arial"/>
                <a:ea typeface="Times New Roman"/>
                <a:cs typeface="Arial"/>
              </a:rPr>
              <a:t>T</a:t>
            </a:r>
            <a:r>
              <a:rPr lang="en-GB" sz="1100" spc="-5" dirty="0">
                <a:latin typeface="Arial"/>
                <a:ea typeface="Times New Roman"/>
                <a:cs typeface="Arial"/>
              </a:rPr>
              <a:t>h</a:t>
            </a:r>
            <a:r>
              <a:rPr lang="en-GB" sz="1100" dirty="0">
                <a:latin typeface="Arial"/>
                <a:ea typeface="Times New Roman"/>
                <a:cs typeface="Arial"/>
              </a:rPr>
              <a:t>e</a:t>
            </a:r>
            <a:r>
              <a:rPr lang="en-GB" sz="1100" spc="25" dirty="0">
                <a:latin typeface="Arial"/>
                <a:ea typeface="Times New Roman"/>
                <a:cs typeface="Arial"/>
              </a:rPr>
              <a:t> </a:t>
            </a:r>
            <a:r>
              <a:rPr lang="en-GB" sz="1100" spc="-5" dirty="0">
                <a:latin typeface="Arial"/>
                <a:ea typeface="Times New Roman"/>
                <a:cs typeface="Arial"/>
              </a:rPr>
              <a:t>Counci</a:t>
            </a:r>
            <a:r>
              <a:rPr lang="en-GB" sz="1100" dirty="0">
                <a:latin typeface="Arial"/>
                <a:ea typeface="Times New Roman"/>
                <a:cs typeface="Arial"/>
              </a:rPr>
              <a:t>l</a:t>
            </a:r>
            <a:r>
              <a:rPr lang="en-GB" sz="1100" spc="35" dirty="0">
                <a:latin typeface="Arial"/>
                <a:ea typeface="Times New Roman"/>
                <a:cs typeface="Arial"/>
              </a:rPr>
              <a:t> </a:t>
            </a:r>
            <a:r>
              <a:rPr lang="en-GB" sz="1100" spc="-30" dirty="0">
                <a:latin typeface="Arial"/>
                <a:ea typeface="Times New Roman"/>
                <a:cs typeface="Arial"/>
              </a:rPr>
              <a:t>w</a:t>
            </a:r>
            <a:r>
              <a:rPr lang="en-GB" sz="1100" spc="-5" dirty="0">
                <a:latin typeface="Arial"/>
                <a:ea typeface="Times New Roman"/>
                <a:cs typeface="Arial"/>
              </a:rPr>
              <a:t>i</a:t>
            </a:r>
            <a:r>
              <a:rPr lang="en-GB" sz="1100" spc="5" dirty="0">
                <a:latin typeface="Arial"/>
                <a:ea typeface="Times New Roman"/>
                <a:cs typeface="Arial"/>
              </a:rPr>
              <a:t>l</a:t>
            </a:r>
            <a:r>
              <a:rPr lang="en-GB" sz="1100" dirty="0">
                <a:latin typeface="Arial"/>
                <a:ea typeface="Times New Roman"/>
                <a:cs typeface="Arial"/>
              </a:rPr>
              <a:t>l</a:t>
            </a:r>
            <a:r>
              <a:rPr lang="en-GB" sz="1100" spc="35" dirty="0">
                <a:latin typeface="Arial"/>
                <a:ea typeface="Times New Roman"/>
                <a:cs typeface="Arial"/>
              </a:rPr>
              <a:t> </a:t>
            </a:r>
            <a:r>
              <a:rPr lang="en-GB" sz="1100" dirty="0">
                <a:latin typeface="Arial"/>
                <a:ea typeface="Times New Roman"/>
                <a:cs typeface="Arial"/>
              </a:rPr>
              <a:t>e</a:t>
            </a:r>
            <a:r>
              <a:rPr lang="en-GB" sz="1100" spc="-5" dirty="0">
                <a:latin typeface="Arial"/>
                <a:ea typeface="Times New Roman"/>
                <a:cs typeface="Arial"/>
              </a:rPr>
              <a:t>n</a:t>
            </a:r>
            <a:r>
              <a:rPr lang="en-GB" sz="1100" dirty="0">
                <a:latin typeface="Arial"/>
                <a:ea typeface="Times New Roman"/>
                <a:cs typeface="Arial"/>
              </a:rPr>
              <a:t>sure</a:t>
            </a:r>
            <a:r>
              <a:rPr lang="en-GB" sz="1100" spc="50" dirty="0">
                <a:latin typeface="Arial"/>
                <a:ea typeface="Times New Roman"/>
                <a:cs typeface="Arial"/>
              </a:rPr>
              <a:t> </a:t>
            </a:r>
            <a:r>
              <a:rPr lang="en-GB" sz="1100" spc="-10" dirty="0">
                <a:latin typeface="Arial"/>
                <a:ea typeface="Times New Roman"/>
                <a:cs typeface="Arial"/>
              </a:rPr>
              <a:t>t</a:t>
            </a:r>
            <a:r>
              <a:rPr lang="en-GB" sz="1100" spc="-5" dirty="0">
                <a:latin typeface="Arial"/>
                <a:ea typeface="Times New Roman"/>
                <a:cs typeface="Arial"/>
              </a:rPr>
              <a:t>ha</a:t>
            </a:r>
            <a:r>
              <a:rPr lang="en-GB" sz="1100" dirty="0">
                <a:latin typeface="Arial"/>
                <a:ea typeface="Times New Roman"/>
                <a:cs typeface="Arial"/>
              </a:rPr>
              <a:t>t</a:t>
            </a:r>
            <a:r>
              <a:rPr lang="en-GB" sz="1100" spc="60" dirty="0">
                <a:latin typeface="Arial"/>
                <a:ea typeface="Times New Roman"/>
                <a:cs typeface="Arial"/>
              </a:rPr>
              <a:t> </a:t>
            </a:r>
            <a:r>
              <a:rPr lang="en-GB" sz="1100" spc="-5" dirty="0">
                <a:latin typeface="Arial"/>
                <a:ea typeface="Times New Roman"/>
                <a:cs typeface="Arial"/>
              </a:rPr>
              <a:t>b</a:t>
            </a:r>
            <a:r>
              <a:rPr lang="en-GB" sz="1100" spc="-30" dirty="0">
                <a:latin typeface="Arial"/>
                <a:ea typeface="Times New Roman"/>
                <a:cs typeface="Arial"/>
              </a:rPr>
              <a:t>e</a:t>
            </a:r>
            <a:r>
              <a:rPr lang="en-GB" sz="1100" spc="15" dirty="0">
                <a:latin typeface="Arial"/>
                <a:ea typeface="Times New Roman"/>
                <a:cs typeface="Arial"/>
              </a:rPr>
              <a:t>f</a:t>
            </a:r>
            <a:r>
              <a:rPr lang="en-GB" sz="1100" spc="-5" dirty="0">
                <a:latin typeface="Arial"/>
                <a:ea typeface="Times New Roman"/>
                <a:cs typeface="Arial"/>
              </a:rPr>
              <a:t>o</a:t>
            </a:r>
            <a:r>
              <a:rPr lang="en-GB" sz="1100" dirty="0">
                <a:latin typeface="Arial"/>
                <a:ea typeface="Times New Roman"/>
                <a:cs typeface="Arial"/>
              </a:rPr>
              <a:t>re</a:t>
            </a:r>
            <a:r>
              <a:rPr lang="en-GB" sz="1100" spc="40" dirty="0">
                <a:latin typeface="Arial"/>
                <a:ea typeface="Times New Roman"/>
                <a:cs typeface="Arial"/>
              </a:rPr>
              <a:t> </a:t>
            </a:r>
            <a:r>
              <a:rPr lang="en-GB" sz="1100" spc="-5" dirty="0">
                <a:latin typeface="Arial"/>
                <a:ea typeface="Times New Roman"/>
                <a:cs typeface="Arial"/>
              </a:rPr>
              <a:t>a</a:t>
            </a:r>
            <a:r>
              <a:rPr lang="en-GB" sz="1100" dirty="0">
                <a:latin typeface="Arial"/>
                <a:ea typeface="Times New Roman"/>
                <a:cs typeface="Arial"/>
              </a:rPr>
              <a:t>n</a:t>
            </a:r>
            <a:r>
              <a:rPr lang="en-GB" sz="1100" spc="40" dirty="0">
                <a:latin typeface="Arial"/>
                <a:ea typeface="Times New Roman"/>
                <a:cs typeface="Arial"/>
              </a:rPr>
              <a:t> </a:t>
            </a:r>
            <a:r>
              <a:rPr lang="en-GB" sz="1100" spc="-30" dirty="0">
                <a:latin typeface="Arial"/>
                <a:ea typeface="Times New Roman"/>
                <a:cs typeface="Arial"/>
              </a:rPr>
              <a:t>o</a:t>
            </a:r>
            <a:r>
              <a:rPr lang="en-GB" sz="1100" spc="5" dirty="0">
                <a:latin typeface="Arial"/>
                <a:ea typeface="Times New Roman"/>
                <a:cs typeface="Arial"/>
              </a:rPr>
              <a:t>f</a:t>
            </a:r>
            <a:r>
              <a:rPr lang="en-GB" sz="1100" spc="15" dirty="0">
                <a:latin typeface="Arial"/>
                <a:ea typeface="Times New Roman"/>
                <a:cs typeface="Arial"/>
              </a:rPr>
              <a:t>f</a:t>
            </a:r>
            <a:r>
              <a:rPr lang="en-GB" sz="1100" spc="-15" dirty="0">
                <a:latin typeface="Arial"/>
                <a:ea typeface="Times New Roman"/>
                <a:cs typeface="Arial"/>
              </a:rPr>
              <a:t>e</a:t>
            </a:r>
            <a:r>
              <a:rPr lang="en-GB" sz="1100" dirty="0">
                <a:latin typeface="Arial"/>
                <a:ea typeface="Times New Roman"/>
                <a:cs typeface="Arial"/>
              </a:rPr>
              <a:t>r</a:t>
            </a:r>
            <a:r>
              <a:rPr lang="en-GB" sz="1100" spc="45" dirty="0">
                <a:latin typeface="Arial"/>
                <a:ea typeface="Times New Roman"/>
                <a:cs typeface="Arial"/>
              </a:rPr>
              <a:t> </a:t>
            </a:r>
            <a:r>
              <a:rPr lang="en-GB" sz="1100" spc="-30" dirty="0">
                <a:latin typeface="Arial"/>
                <a:ea typeface="Times New Roman"/>
                <a:cs typeface="Arial"/>
              </a:rPr>
              <a:t>o</a:t>
            </a:r>
            <a:r>
              <a:rPr lang="en-GB" sz="1100" dirty="0">
                <a:latin typeface="Arial"/>
                <a:ea typeface="Times New Roman"/>
                <a:cs typeface="Arial"/>
              </a:rPr>
              <a:t>f</a:t>
            </a:r>
            <a:r>
              <a:rPr lang="en-GB" sz="1100" spc="70" dirty="0">
                <a:latin typeface="Arial"/>
                <a:ea typeface="Times New Roman"/>
                <a:cs typeface="Arial"/>
              </a:rPr>
              <a:t> </a:t>
            </a:r>
            <a:r>
              <a:rPr lang="en-GB" sz="1100" spc="-5" dirty="0">
                <a:latin typeface="Arial"/>
                <a:ea typeface="Times New Roman"/>
                <a:cs typeface="Arial"/>
              </a:rPr>
              <a:t>a</a:t>
            </a:r>
            <a:r>
              <a:rPr lang="en-GB" sz="1100" spc="-30" dirty="0">
                <a:latin typeface="Arial"/>
                <a:ea typeface="Times New Roman"/>
                <a:cs typeface="Arial"/>
              </a:rPr>
              <a:t>p</a:t>
            </a:r>
            <a:r>
              <a:rPr lang="en-GB" sz="1100" spc="-5" dirty="0">
                <a:latin typeface="Arial"/>
                <a:ea typeface="Times New Roman"/>
                <a:cs typeface="Arial"/>
              </a:rPr>
              <a:t>p</a:t>
            </a:r>
            <a:r>
              <a:rPr lang="en-GB" sz="1100" dirty="0">
                <a:latin typeface="Arial"/>
                <a:ea typeface="Times New Roman"/>
                <a:cs typeface="Arial"/>
              </a:rPr>
              <a:t>o</a:t>
            </a:r>
            <a:r>
              <a:rPr lang="en-GB" sz="1100" spc="-5" dirty="0">
                <a:latin typeface="Arial"/>
                <a:ea typeface="Times New Roman"/>
                <a:cs typeface="Arial"/>
              </a:rPr>
              <a:t>in</a:t>
            </a:r>
            <a:r>
              <a:rPr lang="en-GB" sz="1100" spc="5" dirty="0">
                <a:latin typeface="Arial"/>
                <a:ea typeface="Times New Roman"/>
                <a:cs typeface="Arial"/>
              </a:rPr>
              <a:t>t</a:t>
            </a:r>
            <a:r>
              <a:rPr lang="en-GB" sz="1100" dirty="0">
                <a:latin typeface="Arial"/>
                <a:ea typeface="Times New Roman"/>
                <a:cs typeface="Arial"/>
              </a:rPr>
              <a:t>me</a:t>
            </a:r>
            <a:r>
              <a:rPr lang="en-GB" sz="1100" spc="-5" dirty="0">
                <a:latin typeface="Arial"/>
                <a:ea typeface="Times New Roman"/>
                <a:cs typeface="Arial"/>
              </a:rPr>
              <a:t>n</a:t>
            </a:r>
            <a:r>
              <a:rPr lang="en-GB" sz="1100" dirty="0">
                <a:latin typeface="Arial"/>
                <a:ea typeface="Times New Roman"/>
                <a:cs typeface="Arial"/>
              </a:rPr>
              <a:t>t</a:t>
            </a:r>
            <a:r>
              <a:rPr lang="en-GB" sz="1100" spc="45" dirty="0">
                <a:latin typeface="Arial"/>
                <a:ea typeface="Times New Roman"/>
                <a:cs typeface="Arial"/>
              </a:rPr>
              <a:t> </a:t>
            </a:r>
            <a:r>
              <a:rPr lang="en-GB" sz="1100" spc="-5" dirty="0">
                <a:latin typeface="Arial"/>
                <a:ea typeface="Times New Roman"/>
                <a:cs typeface="Arial"/>
              </a:rPr>
              <a:t>i</a:t>
            </a:r>
            <a:r>
              <a:rPr lang="en-GB" sz="1100" dirty="0">
                <a:latin typeface="Arial"/>
                <a:ea typeface="Times New Roman"/>
                <a:cs typeface="Arial"/>
              </a:rPr>
              <a:t>s</a:t>
            </a:r>
            <a:r>
              <a:rPr lang="en-GB" sz="1100" spc="40" dirty="0">
                <a:latin typeface="Arial"/>
                <a:ea typeface="Times New Roman"/>
                <a:cs typeface="Arial"/>
              </a:rPr>
              <a:t> </a:t>
            </a:r>
            <a:r>
              <a:rPr lang="en-GB" sz="1100" dirty="0">
                <a:latin typeface="Arial"/>
                <a:ea typeface="Times New Roman"/>
                <a:cs typeface="Arial"/>
              </a:rPr>
              <a:t>ma</a:t>
            </a:r>
            <a:r>
              <a:rPr lang="en-GB" sz="1100" spc="-5" dirty="0">
                <a:latin typeface="Arial"/>
                <a:ea typeface="Times New Roman"/>
                <a:cs typeface="Arial"/>
              </a:rPr>
              <a:t>d</a:t>
            </a:r>
            <a:r>
              <a:rPr lang="en-GB" sz="1100" spc="-15" dirty="0">
                <a:latin typeface="Arial"/>
                <a:ea typeface="Times New Roman"/>
                <a:cs typeface="Arial"/>
              </a:rPr>
              <a:t>e</a:t>
            </a:r>
            <a:r>
              <a:rPr lang="en-GB" sz="1100" dirty="0">
                <a:latin typeface="Arial"/>
                <a:ea typeface="Times New Roman"/>
                <a:cs typeface="Arial"/>
              </a:rPr>
              <a:t>,</a:t>
            </a:r>
            <a:r>
              <a:rPr lang="en-GB" sz="1100" spc="45" dirty="0">
                <a:latin typeface="Arial"/>
                <a:ea typeface="Times New Roman"/>
                <a:cs typeface="Arial"/>
              </a:rPr>
              <a:t> </a:t>
            </a:r>
            <a:r>
              <a:rPr lang="en-GB" sz="1100" dirty="0">
                <a:latin typeface="Arial"/>
                <a:ea typeface="Times New Roman"/>
                <a:cs typeface="Arial"/>
              </a:rPr>
              <a:t>a</a:t>
            </a:r>
            <a:r>
              <a:rPr lang="en-GB" sz="1100" spc="-5" dirty="0">
                <a:latin typeface="Arial"/>
                <a:ea typeface="Times New Roman"/>
                <a:cs typeface="Arial"/>
              </a:rPr>
              <a:t>n</a:t>
            </a:r>
            <a:r>
              <a:rPr lang="en-GB" sz="1100" dirty="0">
                <a:latin typeface="Arial"/>
                <a:ea typeface="Times New Roman"/>
                <a:cs typeface="Arial"/>
              </a:rPr>
              <a:t>y</a:t>
            </a:r>
            <a:r>
              <a:rPr lang="en-GB" sz="1100" spc="30" dirty="0">
                <a:latin typeface="Arial"/>
                <a:ea typeface="Times New Roman"/>
                <a:cs typeface="Arial"/>
              </a:rPr>
              <a:t> </a:t>
            </a:r>
            <a:r>
              <a:rPr lang="en-GB" sz="1100" spc="-15" dirty="0">
                <a:latin typeface="Arial"/>
                <a:ea typeface="Times New Roman"/>
                <a:cs typeface="Arial"/>
              </a:rPr>
              <a:t>s</a:t>
            </a:r>
            <a:r>
              <a:rPr lang="en-GB" sz="1100" spc="-5" dirty="0">
                <a:latin typeface="Arial"/>
                <a:ea typeface="Times New Roman"/>
                <a:cs typeface="Arial"/>
              </a:rPr>
              <a:t>ala</a:t>
            </a:r>
            <a:r>
              <a:rPr lang="en-GB" sz="1100" dirty="0">
                <a:latin typeface="Arial"/>
                <a:ea typeface="Times New Roman"/>
                <a:cs typeface="Arial"/>
              </a:rPr>
              <a:t>ry</a:t>
            </a:r>
            <a:r>
              <a:rPr lang="en-GB" sz="1100" spc="30" dirty="0">
                <a:latin typeface="Arial"/>
                <a:ea typeface="Times New Roman"/>
                <a:cs typeface="Arial"/>
              </a:rPr>
              <a:t> </a:t>
            </a:r>
            <a:r>
              <a:rPr lang="en-GB" sz="1100" spc="-5" dirty="0">
                <a:latin typeface="Arial"/>
                <a:ea typeface="Times New Roman"/>
                <a:cs typeface="Arial"/>
              </a:rPr>
              <a:t>pa</a:t>
            </a:r>
            <a:r>
              <a:rPr lang="en-GB" sz="1100" dirty="0">
                <a:latin typeface="Arial"/>
                <a:ea typeface="Times New Roman"/>
                <a:cs typeface="Arial"/>
              </a:rPr>
              <a:t>c</a:t>
            </a:r>
            <a:r>
              <a:rPr lang="en-GB" sz="1100" spc="20" dirty="0">
                <a:latin typeface="Arial"/>
                <a:ea typeface="Times New Roman"/>
                <a:cs typeface="Arial"/>
              </a:rPr>
              <a:t>k</a:t>
            </a:r>
            <a:r>
              <a:rPr lang="en-GB" sz="1100" spc="-30" dirty="0">
                <a:latin typeface="Arial"/>
                <a:ea typeface="Times New Roman"/>
                <a:cs typeface="Arial"/>
              </a:rPr>
              <a:t>a</a:t>
            </a:r>
            <a:r>
              <a:rPr lang="en-GB" sz="1100" spc="10" dirty="0">
                <a:latin typeface="Arial"/>
                <a:ea typeface="Times New Roman"/>
                <a:cs typeface="Arial"/>
              </a:rPr>
              <a:t>g</a:t>
            </a:r>
            <a:r>
              <a:rPr lang="en-GB" sz="1100" dirty="0">
                <a:latin typeface="Arial"/>
                <a:ea typeface="Times New Roman"/>
                <a:cs typeface="Arial"/>
              </a:rPr>
              <a:t>e</a:t>
            </a:r>
            <a:r>
              <a:rPr lang="en-GB" sz="1100" spc="15" dirty="0">
                <a:latin typeface="Arial"/>
                <a:ea typeface="Times New Roman"/>
                <a:cs typeface="Arial"/>
              </a:rPr>
              <a:t> f</a:t>
            </a:r>
            <a:r>
              <a:rPr lang="en-GB" sz="1100" spc="-15" dirty="0">
                <a:latin typeface="Arial"/>
                <a:ea typeface="Times New Roman"/>
                <a:cs typeface="Arial"/>
              </a:rPr>
              <a:t>o</a:t>
            </a:r>
            <a:r>
              <a:rPr lang="en-GB" sz="1100" dirty="0">
                <a:latin typeface="Arial"/>
                <a:ea typeface="Times New Roman"/>
                <a:cs typeface="Arial"/>
              </a:rPr>
              <a:t>r</a:t>
            </a:r>
            <a:r>
              <a:rPr lang="en-GB" sz="1100" spc="40" dirty="0">
                <a:latin typeface="Arial"/>
                <a:ea typeface="Times New Roman"/>
                <a:cs typeface="Arial"/>
              </a:rPr>
              <a:t> </a:t>
            </a:r>
            <a:r>
              <a:rPr lang="en-GB" sz="1100" dirty="0">
                <a:latin typeface="Arial"/>
                <a:ea typeface="Times New Roman"/>
                <a:cs typeface="Arial"/>
              </a:rPr>
              <a:t>a</a:t>
            </a:r>
            <a:r>
              <a:rPr lang="en-GB" sz="1100" spc="-5" dirty="0">
                <a:latin typeface="Arial"/>
                <a:ea typeface="Times New Roman"/>
                <a:cs typeface="Arial"/>
              </a:rPr>
              <a:t>n</a:t>
            </a:r>
            <a:r>
              <a:rPr lang="en-GB" sz="1100" dirty="0">
                <a:latin typeface="Arial"/>
                <a:ea typeface="Times New Roman"/>
                <a:cs typeface="Arial"/>
              </a:rPr>
              <a:t>y p</a:t>
            </a:r>
            <a:r>
              <a:rPr lang="en-GB" sz="1100" spc="-5" dirty="0">
                <a:latin typeface="Arial"/>
                <a:ea typeface="Times New Roman"/>
                <a:cs typeface="Arial"/>
              </a:rPr>
              <a:t>o</a:t>
            </a:r>
            <a:r>
              <a:rPr lang="en-GB" sz="1100" dirty="0">
                <a:latin typeface="Arial"/>
                <a:ea typeface="Times New Roman"/>
                <a:cs typeface="Arial"/>
              </a:rPr>
              <a:t>st</a:t>
            </a:r>
            <a:r>
              <a:rPr lang="en-GB" sz="1100" spc="10" dirty="0">
                <a:latin typeface="Arial"/>
                <a:ea typeface="Times New Roman"/>
                <a:cs typeface="Arial"/>
              </a:rPr>
              <a:t> </a:t>
            </a:r>
            <a:r>
              <a:rPr lang="en-GB" sz="1100" spc="5" dirty="0">
                <a:latin typeface="Arial"/>
                <a:ea typeface="Times New Roman"/>
                <a:cs typeface="Arial"/>
              </a:rPr>
              <a:t>t</a:t>
            </a:r>
            <a:r>
              <a:rPr lang="en-GB" sz="1100" dirty="0">
                <a:latin typeface="Arial"/>
                <a:ea typeface="Times New Roman"/>
                <a:cs typeface="Arial"/>
              </a:rPr>
              <a:t>h</a:t>
            </a:r>
            <a:r>
              <a:rPr lang="en-GB" sz="1100" spc="-20" dirty="0">
                <a:latin typeface="Arial"/>
                <a:ea typeface="Times New Roman"/>
                <a:cs typeface="Arial"/>
              </a:rPr>
              <a:t>a</a:t>
            </a:r>
            <a:r>
              <a:rPr lang="en-GB" sz="1100" dirty="0">
                <a:latin typeface="Arial"/>
                <a:ea typeface="Times New Roman"/>
                <a:cs typeface="Arial"/>
              </a:rPr>
              <a:t>t</a:t>
            </a:r>
            <a:r>
              <a:rPr lang="en-GB" sz="1100" spc="-5" dirty="0">
                <a:latin typeface="Arial"/>
                <a:ea typeface="Times New Roman"/>
                <a:cs typeface="Arial"/>
              </a:rPr>
              <a:t> i</a:t>
            </a:r>
            <a:r>
              <a:rPr lang="en-GB" sz="1100" dirty="0">
                <a:latin typeface="Arial"/>
                <a:ea typeface="Times New Roman"/>
                <a:cs typeface="Arial"/>
              </a:rPr>
              <a:t>s</a:t>
            </a:r>
            <a:r>
              <a:rPr lang="en-GB" sz="1100" spc="15" dirty="0">
                <a:latin typeface="Arial"/>
                <a:ea typeface="Times New Roman"/>
                <a:cs typeface="Arial"/>
              </a:rPr>
              <a:t> </a:t>
            </a:r>
            <a:r>
              <a:rPr lang="en-GB" sz="1100" spc="-5" dirty="0">
                <a:latin typeface="Arial"/>
                <a:ea typeface="Times New Roman"/>
                <a:cs typeface="Arial"/>
              </a:rPr>
              <a:t>i</a:t>
            </a:r>
            <a:r>
              <a:rPr lang="en-GB" sz="1100" dirty="0">
                <a:latin typeface="Arial"/>
                <a:ea typeface="Times New Roman"/>
                <a:cs typeface="Arial"/>
              </a:rPr>
              <a:t>n</a:t>
            </a:r>
            <a:r>
              <a:rPr lang="en-GB" sz="1100" spc="-10" dirty="0">
                <a:latin typeface="Arial"/>
                <a:ea typeface="Times New Roman"/>
                <a:cs typeface="Arial"/>
              </a:rPr>
              <a:t> </a:t>
            </a:r>
            <a:r>
              <a:rPr lang="en-GB" sz="1100" spc="-5" dirty="0">
                <a:latin typeface="Arial"/>
                <a:ea typeface="Times New Roman"/>
                <a:cs typeface="Arial"/>
              </a:rPr>
              <a:t>e</a:t>
            </a:r>
            <a:r>
              <a:rPr lang="en-GB" sz="1100" spc="-25" dirty="0">
                <a:latin typeface="Arial"/>
                <a:ea typeface="Times New Roman"/>
                <a:cs typeface="Arial"/>
              </a:rPr>
              <a:t>x</a:t>
            </a:r>
            <a:r>
              <a:rPr lang="en-GB" sz="1100" dirty="0">
                <a:latin typeface="Arial"/>
                <a:ea typeface="Times New Roman"/>
                <a:cs typeface="Arial"/>
              </a:rPr>
              <a:t>c</a:t>
            </a:r>
            <a:r>
              <a:rPr lang="en-GB" sz="1100" spc="-5" dirty="0">
                <a:latin typeface="Arial"/>
                <a:ea typeface="Times New Roman"/>
                <a:cs typeface="Arial"/>
              </a:rPr>
              <a:t>e</a:t>
            </a:r>
            <a:r>
              <a:rPr lang="en-GB" sz="1100" spc="-15" dirty="0">
                <a:latin typeface="Arial"/>
                <a:ea typeface="Times New Roman"/>
                <a:cs typeface="Arial"/>
              </a:rPr>
              <a:t>s</a:t>
            </a:r>
            <a:r>
              <a:rPr lang="en-GB" sz="1100" dirty="0">
                <a:latin typeface="Arial"/>
                <a:ea typeface="Times New Roman"/>
                <a:cs typeface="Arial"/>
              </a:rPr>
              <a:t>s</a:t>
            </a:r>
            <a:r>
              <a:rPr lang="en-GB" sz="1100" spc="15" dirty="0">
                <a:latin typeface="Arial"/>
                <a:ea typeface="Times New Roman"/>
                <a:cs typeface="Arial"/>
              </a:rPr>
              <a:t> </a:t>
            </a:r>
            <a:r>
              <a:rPr lang="en-GB" sz="1100" spc="-30" dirty="0">
                <a:latin typeface="Arial"/>
                <a:ea typeface="Times New Roman"/>
                <a:cs typeface="Arial"/>
              </a:rPr>
              <a:t>o</a:t>
            </a:r>
            <a:r>
              <a:rPr lang="en-GB" sz="1100" dirty="0">
                <a:latin typeface="Arial"/>
                <a:ea typeface="Times New Roman"/>
                <a:cs typeface="Arial"/>
              </a:rPr>
              <a:t>f</a:t>
            </a:r>
            <a:r>
              <a:rPr lang="en-GB" sz="1100" spc="10" dirty="0">
                <a:latin typeface="Arial"/>
                <a:ea typeface="Times New Roman"/>
                <a:cs typeface="Arial"/>
              </a:rPr>
              <a:t> </a:t>
            </a:r>
            <a:r>
              <a:rPr lang="en-GB" sz="1100" spc="-5" dirty="0">
                <a:latin typeface="Arial"/>
                <a:ea typeface="Times New Roman"/>
                <a:cs typeface="Arial"/>
              </a:rPr>
              <a:t>£10</a:t>
            </a:r>
            <a:r>
              <a:rPr lang="en-GB" sz="1100" dirty="0">
                <a:latin typeface="Arial"/>
                <a:ea typeface="Times New Roman"/>
                <a:cs typeface="Arial"/>
              </a:rPr>
              <a:t>0</a:t>
            </a:r>
            <a:r>
              <a:rPr lang="en-GB" sz="1100" spc="5" dirty="0">
                <a:latin typeface="Arial"/>
                <a:ea typeface="Times New Roman"/>
                <a:cs typeface="Arial"/>
              </a:rPr>
              <a:t>,</a:t>
            </a:r>
            <a:r>
              <a:rPr lang="en-GB" sz="1100" spc="-5" dirty="0">
                <a:latin typeface="Arial"/>
                <a:ea typeface="Times New Roman"/>
                <a:cs typeface="Arial"/>
              </a:rPr>
              <a:t>00</a:t>
            </a:r>
            <a:r>
              <a:rPr lang="en-GB" sz="1100" dirty="0">
                <a:latin typeface="Arial"/>
                <a:ea typeface="Times New Roman"/>
                <a:cs typeface="Arial"/>
              </a:rPr>
              <a:t>0 </a:t>
            </a:r>
            <a:r>
              <a:rPr lang="en-GB" sz="1100" spc="-5" dirty="0">
                <a:latin typeface="Arial"/>
                <a:ea typeface="Times New Roman"/>
                <a:cs typeface="Arial"/>
              </a:rPr>
              <a:t>i</a:t>
            </a:r>
            <a:r>
              <a:rPr lang="en-GB" sz="1100" dirty="0">
                <a:latin typeface="Arial"/>
                <a:ea typeface="Times New Roman"/>
                <a:cs typeface="Arial"/>
              </a:rPr>
              <a:t>s</a:t>
            </a:r>
            <a:r>
              <a:rPr lang="en-GB" sz="1100" spc="5" dirty="0">
                <a:latin typeface="Arial"/>
                <a:ea typeface="Times New Roman"/>
                <a:cs typeface="Arial"/>
              </a:rPr>
              <a:t> </a:t>
            </a:r>
            <a:r>
              <a:rPr lang="en-GB" sz="1100" dirty="0">
                <a:latin typeface="Arial"/>
                <a:ea typeface="Times New Roman"/>
                <a:cs typeface="Arial"/>
              </a:rPr>
              <a:t>c</a:t>
            </a:r>
            <a:r>
              <a:rPr lang="en-GB" sz="1100" spc="-15" dirty="0">
                <a:latin typeface="Arial"/>
                <a:ea typeface="Times New Roman"/>
                <a:cs typeface="Arial"/>
              </a:rPr>
              <a:t>on</a:t>
            </a:r>
            <a:r>
              <a:rPr lang="en-GB" sz="1100" dirty="0">
                <a:latin typeface="Arial"/>
                <a:ea typeface="Times New Roman"/>
                <a:cs typeface="Arial"/>
              </a:rPr>
              <a:t>s</a:t>
            </a:r>
            <a:r>
              <a:rPr lang="en-GB" sz="1100" spc="-10" dirty="0">
                <a:latin typeface="Arial"/>
                <a:ea typeface="Times New Roman"/>
                <a:cs typeface="Arial"/>
              </a:rPr>
              <a:t>i</a:t>
            </a:r>
            <a:r>
              <a:rPr lang="en-GB" sz="1100" spc="-5" dirty="0">
                <a:latin typeface="Arial"/>
                <a:ea typeface="Times New Roman"/>
                <a:cs typeface="Arial"/>
              </a:rPr>
              <a:t>de</a:t>
            </a:r>
            <a:r>
              <a:rPr lang="en-GB" sz="1100" spc="-10" dirty="0">
                <a:latin typeface="Arial"/>
                <a:ea typeface="Times New Roman"/>
                <a:cs typeface="Arial"/>
              </a:rPr>
              <a:t>r</a:t>
            </a:r>
            <a:r>
              <a:rPr lang="en-GB" sz="1100" spc="-5" dirty="0">
                <a:latin typeface="Arial"/>
                <a:ea typeface="Times New Roman"/>
                <a:cs typeface="Arial"/>
              </a:rPr>
              <a:t>e</a:t>
            </a:r>
            <a:r>
              <a:rPr lang="en-GB" sz="1100" dirty="0">
                <a:latin typeface="Arial"/>
                <a:ea typeface="Times New Roman"/>
                <a:cs typeface="Arial"/>
              </a:rPr>
              <a:t>d </a:t>
            </a:r>
            <a:r>
              <a:rPr lang="en-GB" sz="1100" spc="-15" dirty="0">
                <a:latin typeface="Arial"/>
                <a:ea typeface="Times New Roman"/>
                <a:cs typeface="Arial"/>
              </a:rPr>
              <a:t>b</a:t>
            </a:r>
            <a:r>
              <a:rPr lang="en-GB" sz="1100" dirty="0">
                <a:latin typeface="Arial"/>
                <a:ea typeface="Times New Roman"/>
                <a:cs typeface="Arial"/>
              </a:rPr>
              <a:t>y</a:t>
            </a:r>
            <a:r>
              <a:rPr lang="en-GB" sz="1100" spc="-20" dirty="0">
                <a:latin typeface="Arial"/>
                <a:ea typeface="Times New Roman"/>
                <a:cs typeface="Arial"/>
              </a:rPr>
              <a:t> </a:t>
            </a:r>
            <a:r>
              <a:rPr lang="en-GB" sz="1100" spc="30" dirty="0">
                <a:latin typeface="Arial"/>
                <a:ea typeface="Times New Roman"/>
                <a:cs typeface="Arial"/>
              </a:rPr>
              <a:t>f</a:t>
            </a:r>
            <a:r>
              <a:rPr lang="en-GB" sz="1100" spc="-5" dirty="0">
                <a:latin typeface="Arial"/>
                <a:ea typeface="Times New Roman"/>
                <a:cs typeface="Arial"/>
              </a:rPr>
              <a:t>ul</a:t>
            </a:r>
            <a:r>
              <a:rPr lang="en-GB" sz="1100" dirty="0">
                <a:latin typeface="Arial"/>
                <a:ea typeface="Times New Roman"/>
                <a:cs typeface="Arial"/>
              </a:rPr>
              <a:t>l</a:t>
            </a:r>
            <a:r>
              <a:rPr lang="en-GB" sz="1100" spc="-15" dirty="0">
                <a:latin typeface="Arial"/>
                <a:ea typeface="Times New Roman"/>
                <a:cs typeface="Arial"/>
              </a:rPr>
              <a:t> </a:t>
            </a:r>
            <a:r>
              <a:rPr lang="en-GB" sz="1100" spc="-5" dirty="0">
                <a:latin typeface="Arial"/>
                <a:ea typeface="Times New Roman"/>
                <a:cs typeface="Arial"/>
              </a:rPr>
              <a:t>Coun</a:t>
            </a:r>
            <a:r>
              <a:rPr lang="en-GB" sz="1100" dirty="0">
                <a:latin typeface="Arial"/>
                <a:ea typeface="Times New Roman"/>
                <a:cs typeface="Arial"/>
              </a:rPr>
              <a:t>c</a:t>
            </a:r>
            <a:r>
              <a:rPr lang="en-GB" sz="1100" spc="-5" dirty="0">
                <a:latin typeface="Arial"/>
                <a:ea typeface="Times New Roman"/>
                <a:cs typeface="Arial"/>
              </a:rPr>
              <a:t>i</a:t>
            </a:r>
            <a:r>
              <a:rPr lang="en-GB" sz="1100" spc="-20" dirty="0">
                <a:latin typeface="Arial"/>
                <a:ea typeface="Times New Roman"/>
                <a:cs typeface="Arial"/>
              </a:rPr>
              <a:t>l</a:t>
            </a:r>
            <a:r>
              <a:rPr lang="en-GB" sz="1100" dirty="0">
                <a:latin typeface="Arial"/>
                <a:ea typeface="Times New Roman"/>
                <a:cs typeface="Arial"/>
              </a:rPr>
              <a:t>.</a:t>
            </a:r>
            <a:endParaRPr lang="en-GB" sz="1000" dirty="0">
              <a:latin typeface="Arial"/>
              <a:ea typeface="Times New Roman"/>
              <a:cs typeface="Times New Roman"/>
            </a:endParaRPr>
          </a:p>
          <a:p>
            <a:pPr marR="126365" algn="just" eaLnBrk="0" hangingPunct="0">
              <a:spcAft>
                <a:spcPts val="0"/>
              </a:spcAft>
            </a:pPr>
            <a:endParaRPr lang="en-GB" sz="1100" dirty="0">
              <a:latin typeface="Arial"/>
              <a:ea typeface="Times New Roman"/>
              <a:cs typeface="Times New Roman"/>
            </a:endParaRPr>
          </a:p>
          <a:p>
            <a:pPr marR="3380105" algn="just" eaLnBrk="0" hangingPunct="0">
              <a:spcAft>
                <a:spcPts val="0"/>
              </a:spcAft>
            </a:pPr>
            <a:endParaRPr lang="en-GB" sz="1100" b="1" spc="-5" dirty="0" smtClean="0">
              <a:latin typeface="Arial"/>
              <a:ea typeface="Times New Roman"/>
              <a:cs typeface="Arial"/>
            </a:endParaRPr>
          </a:p>
        </p:txBody>
      </p:sp>
      <p:sp>
        <p:nvSpPr>
          <p:cNvPr id="6" name="Footer Placeholder 5"/>
          <p:cNvSpPr>
            <a:spLocks noGrp="1"/>
          </p:cNvSpPr>
          <p:nvPr>
            <p:ph type="ftr" sz="quarter" idx="11"/>
          </p:nvPr>
        </p:nvSpPr>
        <p:spPr/>
        <p:txBody>
          <a:bodyPr/>
          <a:lstStyle/>
          <a:p>
            <a:r>
              <a:rPr lang="en-GB" smtClean="0">
                <a:solidFill>
                  <a:prstClr val="black">
                    <a:tint val="75000"/>
                  </a:prstClr>
                </a:solidFill>
              </a:rPr>
              <a:t>2019/20 Tameside MBC Budget Report</a:t>
            </a:r>
            <a:endParaRPr lang="en-GB" dirty="0">
              <a:solidFill>
                <a:prstClr val="black">
                  <a:tint val="75000"/>
                </a:prstClr>
              </a:solidFill>
            </a:endParaRPr>
          </a:p>
        </p:txBody>
      </p:sp>
    </p:spTree>
    <p:extLst>
      <p:ext uri="{BB962C8B-B14F-4D97-AF65-F5344CB8AC3E}">
        <p14:creationId xmlns:p14="http://schemas.microsoft.com/office/powerpoint/2010/main" val="212121746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 name="Rectangle 58"/>
          <p:cNvSpPr/>
          <p:nvPr/>
        </p:nvSpPr>
        <p:spPr>
          <a:xfrm>
            <a:off x="251520" y="642367"/>
            <a:ext cx="8640960" cy="5626308"/>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7030A0"/>
              </a:solidFill>
            </a:endParaRPr>
          </a:p>
        </p:txBody>
      </p:sp>
      <p:sp>
        <p:nvSpPr>
          <p:cNvPr id="8" name="Rectangle 7"/>
          <p:cNvSpPr/>
          <p:nvPr/>
        </p:nvSpPr>
        <p:spPr>
          <a:xfrm>
            <a:off x="-4394" y="2"/>
            <a:ext cx="9148396" cy="461895"/>
          </a:xfrm>
          <a:prstGeom prst="rect">
            <a:avLst/>
          </a:prstGeom>
          <a:solidFill>
            <a:schemeClr val="accent1"/>
          </a:solidFill>
          <a:ln>
            <a:noFill/>
          </a:ln>
          <a:effectLst/>
        </p:spPr>
        <p:txBody>
          <a:bodyPr wrap="square" lIns="91669" tIns="45834" rIns="91669" bIns="45834">
            <a:spAutoFit/>
          </a:bodyPr>
          <a:lstStyle/>
          <a:p>
            <a:r>
              <a:rPr lang="en-GB" altLang="en-US" sz="2400" b="1" dirty="0" smtClean="0">
                <a:solidFill>
                  <a:srgbClr val="FFFFFF"/>
                </a:solidFill>
              </a:rPr>
              <a:t>Appendix 18 Pay Policy Statement 2019/20</a:t>
            </a:r>
            <a:endParaRPr lang="en-GB" altLang="en-US" sz="2400" b="1" dirty="0">
              <a:solidFill>
                <a:srgbClr val="FFFFFF"/>
              </a:solidFill>
            </a:endParaRPr>
          </a:p>
        </p:txBody>
      </p:sp>
      <p:sp>
        <p:nvSpPr>
          <p:cNvPr id="4" name="Rectangle 3"/>
          <p:cNvSpPr/>
          <p:nvPr/>
        </p:nvSpPr>
        <p:spPr>
          <a:xfrm>
            <a:off x="251520" y="628625"/>
            <a:ext cx="8640960" cy="5640050"/>
          </a:xfrm>
          <a:prstGeom prst="rect">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600" b="1" dirty="0">
              <a:solidFill>
                <a:prstClr val="black"/>
              </a:solidFill>
            </a:endParaRPr>
          </a:p>
        </p:txBody>
      </p:sp>
      <p:sp>
        <p:nvSpPr>
          <p:cNvPr id="2" name="TextBox 1"/>
          <p:cNvSpPr txBox="1"/>
          <p:nvPr/>
        </p:nvSpPr>
        <p:spPr>
          <a:xfrm>
            <a:off x="-2628798" y="2636912"/>
            <a:ext cx="184731" cy="369332"/>
          </a:xfrm>
          <a:prstGeom prst="rect">
            <a:avLst/>
          </a:prstGeom>
          <a:noFill/>
        </p:spPr>
        <p:txBody>
          <a:bodyPr wrap="none" rtlCol="0">
            <a:spAutoFit/>
          </a:bodyPr>
          <a:lstStyle/>
          <a:p>
            <a:endParaRPr lang="en-GB" dirty="0">
              <a:solidFill>
                <a:prstClr val="black"/>
              </a:solidFill>
            </a:endParaRPr>
          </a:p>
        </p:txBody>
      </p:sp>
      <p:sp>
        <p:nvSpPr>
          <p:cNvPr id="5" name="TextBox 4"/>
          <p:cNvSpPr txBox="1"/>
          <p:nvPr/>
        </p:nvSpPr>
        <p:spPr>
          <a:xfrm>
            <a:off x="4734023" y="900002"/>
            <a:ext cx="4248000" cy="276999"/>
          </a:xfrm>
          <a:prstGeom prst="rect">
            <a:avLst/>
          </a:prstGeom>
          <a:noFill/>
        </p:spPr>
        <p:txBody>
          <a:bodyPr wrap="square" rtlCol="0">
            <a:spAutoFit/>
          </a:bodyPr>
          <a:lstStyle/>
          <a:p>
            <a:pPr>
              <a:spcAft>
                <a:spcPts val="600"/>
              </a:spcAft>
            </a:pPr>
            <a:endParaRPr lang="en-GB" sz="1200" dirty="0">
              <a:solidFill>
                <a:prstClr val="black"/>
              </a:solidFill>
              <a:latin typeface="Arial" pitchFamily="34" charset="0"/>
              <a:cs typeface="Arial" pitchFamily="34" charset="0"/>
            </a:endParaRPr>
          </a:p>
        </p:txBody>
      </p:sp>
      <p:pic>
        <p:nvPicPr>
          <p:cNvPr id="4101"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68676" y="2071688"/>
            <a:ext cx="619125" cy="190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5" name="Slide Number Placeholder 14"/>
          <p:cNvSpPr>
            <a:spLocks noGrp="1"/>
          </p:cNvSpPr>
          <p:nvPr>
            <p:ph type="sldNum" sz="quarter" idx="12"/>
          </p:nvPr>
        </p:nvSpPr>
        <p:spPr/>
        <p:txBody>
          <a:bodyPr/>
          <a:lstStyle/>
          <a:p>
            <a:fld id="{9E0A2AB0-D368-4C2E-BC4B-64C9B086E260}" type="slidenum">
              <a:rPr lang="en-GB" smtClean="0">
                <a:solidFill>
                  <a:prstClr val="black">
                    <a:tint val="75000"/>
                  </a:prstClr>
                </a:solidFill>
              </a:rPr>
              <a:pPr/>
              <a:t>5</a:t>
            </a:fld>
            <a:endParaRPr lang="en-GB" dirty="0">
              <a:solidFill>
                <a:prstClr val="black">
                  <a:tint val="75000"/>
                </a:prstClr>
              </a:solidFill>
            </a:endParaRPr>
          </a:p>
        </p:txBody>
      </p:sp>
      <p:sp>
        <p:nvSpPr>
          <p:cNvPr id="3" name="Rectangle 2"/>
          <p:cNvSpPr/>
          <p:nvPr/>
        </p:nvSpPr>
        <p:spPr>
          <a:xfrm>
            <a:off x="251520" y="682531"/>
            <a:ext cx="8640960" cy="5493812"/>
          </a:xfrm>
          <a:prstGeom prst="rect">
            <a:avLst/>
          </a:prstGeom>
        </p:spPr>
        <p:txBody>
          <a:bodyPr wrap="square">
            <a:spAutoFit/>
          </a:bodyPr>
          <a:lstStyle/>
          <a:p>
            <a:pPr marR="121920" lvl="0" algn="just" eaLnBrk="0" hangingPunct="0">
              <a:spcAft>
                <a:spcPts val="0"/>
              </a:spcAft>
              <a:buSzPts val="1100"/>
              <a:tabLst>
                <a:tab pos="431165" algn="l"/>
                <a:tab pos="2498090" algn="l"/>
              </a:tabLst>
            </a:pPr>
            <a:r>
              <a:rPr lang="en-GB" sz="1100" b="1" spc="-5" dirty="0" smtClean="0">
                <a:latin typeface="Arial"/>
                <a:ea typeface="Times New Roman"/>
                <a:cs typeface="Arial"/>
              </a:rPr>
              <a:t>5.	Po</a:t>
            </a:r>
            <a:r>
              <a:rPr lang="en-GB" sz="1100" b="1" spc="5" dirty="0" smtClean="0">
                <a:latin typeface="Arial"/>
                <a:ea typeface="Times New Roman"/>
                <a:cs typeface="Arial"/>
              </a:rPr>
              <a:t>li</a:t>
            </a:r>
            <a:r>
              <a:rPr lang="en-GB" sz="1100" b="1" spc="-5" dirty="0" smtClean="0">
                <a:latin typeface="Arial"/>
                <a:ea typeface="Times New Roman"/>
                <a:cs typeface="Arial"/>
              </a:rPr>
              <a:t>cy</a:t>
            </a:r>
            <a:r>
              <a:rPr lang="en-GB" sz="1100" b="1" spc="-25" dirty="0" smtClean="0">
                <a:latin typeface="Arial"/>
                <a:ea typeface="Times New Roman"/>
                <a:cs typeface="Arial"/>
              </a:rPr>
              <a:t> </a:t>
            </a:r>
            <a:r>
              <a:rPr lang="en-GB" sz="1100" b="1" spc="-5" dirty="0">
                <a:latin typeface="Arial"/>
                <a:ea typeface="Times New Roman"/>
                <a:cs typeface="Arial"/>
              </a:rPr>
              <a:t>re</a:t>
            </a:r>
            <a:r>
              <a:rPr lang="en-GB" sz="1100" b="1" spc="5" dirty="0">
                <a:latin typeface="Arial"/>
                <a:ea typeface="Times New Roman"/>
                <a:cs typeface="Arial"/>
              </a:rPr>
              <a:t>l</a:t>
            </a:r>
            <a:r>
              <a:rPr lang="en-GB" sz="1100" b="1" spc="-5" dirty="0">
                <a:latin typeface="Arial"/>
                <a:ea typeface="Times New Roman"/>
                <a:cs typeface="Arial"/>
              </a:rPr>
              <a:t>at</a:t>
            </a:r>
            <a:r>
              <a:rPr lang="en-GB" sz="1100" b="1" spc="5" dirty="0">
                <a:latin typeface="Arial"/>
                <a:ea typeface="Times New Roman"/>
                <a:cs typeface="Arial"/>
              </a:rPr>
              <a:t>i</a:t>
            </a:r>
            <a:r>
              <a:rPr lang="en-GB" sz="1100" b="1" spc="-5" dirty="0">
                <a:latin typeface="Arial"/>
                <a:ea typeface="Times New Roman"/>
                <a:cs typeface="Arial"/>
              </a:rPr>
              <a:t>ng</a:t>
            </a:r>
            <a:r>
              <a:rPr lang="en-GB" sz="1100" b="1" spc="85" dirty="0">
                <a:latin typeface="Arial"/>
                <a:ea typeface="Times New Roman"/>
                <a:cs typeface="Arial"/>
              </a:rPr>
              <a:t> </a:t>
            </a:r>
            <a:r>
              <a:rPr lang="en-GB" sz="1100" b="1" spc="-5" dirty="0">
                <a:latin typeface="Arial"/>
                <a:ea typeface="Times New Roman"/>
                <a:cs typeface="Arial"/>
              </a:rPr>
              <a:t>to</a:t>
            </a:r>
            <a:r>
              <a:rPr lang="en-GB" sz="1100" b="1" spc="85" dirty="0">
                <a:latin typeface="Arial"/>
                <a:ea typeface="Times New Roman"/>
                <a:cs typeface="Arial"/>
              </a:rPr>
              <a:t> </a:t>
            </a:r>
            <a:r>
              <a:rPr lang="en-GB" sz="1100" b="1" spc="5" dirty="0">
                <a:latin typeface="Arial"/>
                <a:ea typeface="Times New Roman"/>
                <a:cs typeface="Arial"/>
              </a:rPr>
              <a:t>i</a:t>
            </a:r>
            <a:r>
              <a:rPr lang="en-GB" sz="1100" b="1" spc="-5" dirty="0">
                <a:latin typeface="Arial"/>
                <a:ea typeface="Times New Roman"/>
                <a:cs typeface="Arial"/>
              </a:rPr>
              <a:t>n</a:t>
            </a:r>
            <a:r>
              <a:rPr lang="en-GB" sz="1100" b="1" spc="-15" dirty="0">
                <a:latin typeface="Arial"/>
                <a:ea typeface="Times New Roman"/>
                <a:cs typeface="Arial"/>
              </a:rPr>
              <a:t>c</a:t>
            </a:r>
            <a:r>
              <a:rPr lang="en-GB" sz="1100" b="1" spc="-5" dirty="0">
                <a:latin typeface="Arial"/>
                <a:ea typeface="Times New Roman"/>
                <a:cs typeface="Arial"/>
              </a:rPr>
              <a:t>r</a:t>
            </a:r>
            <a:r>
              <a:rPr lang="en-GB" sz="1100" b="1" spc="-15" dirty="0">
                <a:latin typeface="Arial"/>
                <a:ea typeface="Times New Roman"/>
                <a:cs typeface="Arial"/>
              </a:rPr>
              <a:t>e</a:t>
            </a:r>
            <a:r>
              <a:rPr lang="en-GB" sz="1100" b="1" spc="-5" dirty="0">
                <a:latin typeface="Arial"/>
                <a:ea typeface="Times New Roman"/>
                <a:cs typeface="Arial"/>
              </a:rPr>
              <a:t>ases and add</a:t>
            </a:r>
            <a:r>
              <a:rPr lang="en-GB" sz="1100" b="1" spc="-10" dirty="0">
                <a:latin typeface="Arial"/>
                <a:ea typeface="Times New Roman"/>
                <a:cs typeface="Arial"/>
              </a:rPr>
              <a:t>it</a:t>
            </a:r>
            <a:r>
              <a:rPr lang="en-GB" sz="1100" b="1" spc="5" dirty="0">
                <a:latin typeface="Arial"/>
                <a:ea typeface="Times New Roman"/>
                <a:cs typeface="Arial"/>
              </a:rPr>
              <a:t>i</a:t>
            </a:r>
            <a:r>
              <a:rPr lang="en-GB" sz="1100" b="1" spc="-5" dirty="0">
                <a:latin typeface="Arial"/>
                <a:ea typeface="Times New Roman"/>
                <a:cs typeface="Arial"/>
              </a:rPr>
              <a:t>ons</a:t>
            </a:r>
            <a:r>
              <a:rPr lang="en-GB" sz="1100" b="1" spc="75" dirty="0">
                <a:latin typeface="Arial"/>
                <a:ea typeface="Times New Roman"/>
                <a:cs typeface="Arial"/>
              </a:rPr>
              <a:t> </a:t>
            </a:r>
            <a:r>
              <a:rPr lang="en-GB" sz="1100" b="1" spc="-5" dirty="0">
                <a:latin typeface="Arial"/>
                <a:ea typeface="Times New Roman"/>
                <a:cs typeface="Arial"/>
              </a:rPr>
              <a:t>to</a:t>
            </a:r>
            <a:r>
              <a:rPr lang="en-GB" sz="1100" b="1" spc="75" dirty="0">
                <a:latin typeface="Arial"/>
                <a:ea typeface="Times New Roman"/>
                <a:cs typeface="Arial"/>
              </a:rPr>
              <a:t> </a:t>
            </a:r>
            <a:r>
              <a:rPr lang="en-GB" sz="1100" b="1" spc="-10" dirty="0">
                <a:latin typeface="Arial"/>
                <a:ea typeface="Times New Roman"/>
                <a:cs typeface="Arial"/>
              </a:rPr>
              <a:t>r</a:t>
            </a:r>
            <a:r>
              <a:rPr lang="en-GB" sz="1100" b="1" spc="-5" dirty="0">
                <a:latin typeface="Arial"/>
                <a:ea typeface="Times New Roman"/>
                <a:cs typeface="Arial"/>
              </a:rPr>
              <a:t>emuner</a:t>
            </a:r>
            <a:r>
              <a:rPr lang="en-GB" sz="1100" b="1" spc="-15" dirty="0">
                <a:latin typeface="Arial"/>
                <a:ea typeface="Times New Roman"/>
                <a:cs typeface="Arial"/>
              </a:rPr>
              <a:t>a</a:t>
            </a:r>
            <a:r>
              <a:rPr lang="en-GB" sz="1100" b="1" spc="-5" dirty="0">
                <a:latin typeface="Arial"/>
                <a:ea typeface="Times New Roman"/>
                <a:cs typeface="Arial"/>
              </a:rPr>
              <a:t>t</a:t>
            </a:r>
            <a:r>
              <a:rPr lang="en-GB" sz="1100" b="1" spc="5" dirty="0">
                <a:latin typeface="Arial"/>
                <a:ea typeface="Times New Roman"/>
                <a:cs typeface="Arial"/>
              </a:rPr>
              <a:t>i</a:t>
            </a:r>
            <a:r>
              <a:rPr lang="en-GB" sz="1100" b="1" spc="-5" dirty="0">
                <a:latin typeface="Arial"/>
                <a:ea typeface="Times New Roman"/>
                <a:cs typeface="Arial"/>
              </a:rPr>
              <a:t>on</a:t>
            </a:r>
            <a:r>
              <a:rPr lang="en-GB" sz="1100" b="1" spc="75" dirty="0">
                <a:latin typeface="Arial"/>
                <a:ea typeface="Times New Roman"/>
                <a:cs typeface="Arial"/>
              </a:rPr>
              <a:t> </a:t>
            </a:r>
            <a:r>
              <a:rPr lang="en-GB" sz="1100" b="1" spc="-5" dirty="0">
                <a:latin typeface="Arial"/>
                <a:ea typeface="Times New Roman"/>
                <a:cs typeface="Arial"/>
              </a:rPr>
              <a:t>f</a:t>
            </a:r>
            <a:r>
              <a:rPr lang="en-GB" sz="1100" b="1" spc="-15" dirty="0">
                <a:latin typeface="Arial"/>
                <a:ea typeface="Times New Roman"/>
                <a:cs typeface="Arial"/>
              </a:rPr>
              <a:t>o</a:t>
            </a:r>
            <a:r>
              <a:rPr lang="en-GB" sz="1100" b="1" spc="-5" dirty="0">
                <a:latin typeface="Arial"/>
                <a:ea typeface="Times New Roman"/>
                <a:cs typeface="Arial"/>
              </a:rPr>
              <a:t>r</a:t>
            </a:r>
            <a:r>
              <a:rPr lang="en-GB" sz="1100" b="1" spc="80" dirty="0">
                <a:latin typeface="Arial"/>
                <a:ea typeface="Times New Roman"/>
                <a:cs typeface="Arial"/>
              </a:rPr>
              <a:t> </a:t>
            </a:r>
            <a:r>
              <a:rPr lang="en-GB" sz="1100" b="1" spc="-5" dirty="0">
                <a:latin typeface="Arial"/>
                <a:ea typeface="Times New Roman"/>
                <a:cs typeface="Arial"/>
              </a:rPr>
              <a:t>each</a:t>
            </a:r>
            <a:r>
              <a:rPr lang="en-GB" sz="1100" b="1" spc="75" dirty="0">
                <a:latin typeface="Arial"/>
                <a:ea typeface="Times New Roman"/>
                <a:cs typeface="Arial"/>
              </a:rPr>
              <a:t> </a:t>
            </a:r>
            <a:r>
              <a:rPr lang="en-GB" sz="1100" b="1" spc="-5" dirty="0">
                <a:latin typeface="Arial"/>
                <a:ea typeface="Times New Roman"/>
                <a:cs typeface="Arial"/>
              </a:rPr>
              <a:t>Sen</a:t>
            </a:r>
            <a:r>
              <a:rPr lang="en-GB" sz="1100" b="1" spc="5" dirty="0">
                <a:latin typeface="Arial"/>
                <a:ea typeface="Times New Roman"/>
                <a:cs typeface="Arial"/>
              </a:rPr>
              <a:t>i</a:t>
            </a:r>
            <a:r>
              <a:rPr lang="en-GB" sz="1100" b="1" spc="-5" dirty="0">
                <a:latin typeface="Arial"/>
                <a:ea typeface="Times New Roman"/>
                <a:cs typeface="Arial"/>
              </a:rPr>
              <a:t>or</a:t>
            </a:r>
            <a:r>
              <a:rPr lang="en-GB" sz="1100" b="1" spc="5" dirty="0">
                <a:latin typeface="Arial"/>
                <a:ea typeface="Times New Roman"/>
                <a:cs typeface="Arial"/>
              </a:rPr>
              <a:t> </a:t>
            </a:r>
            <a:r>
              <a:rPr lang="en-GB" sz="1100" b="1" spc="-5" dirty="0">
                <a:latin typeface="Arial"/>
                <a:ea typeface="Times New Roman"/>
                <a:cs typeface="Arial"/>
              </a:rPr>
              <a:t>Ma</a:t>
            </a:r>
            <a:r>
              <a:rPr lang="en-GB" sz="1100" b="1" spc="-20" dirty="0">
                <a:latin typeface="Arial"/>
                <a:ea typeface="Times New Roman"/>
                <a:cs typeface="Arial"/>
              </a:rPr>
              <a:t>n</a:t>
            </a:r>
            <a:r>
              <a:rPr lang="en-GB" sz="1100" b="1" spc="-5" dirty="0">
                <a:latin typeface="Arial"/>
                <a:ea typeface="Times New Roman"/>
                <a:cs typeface="Arial"/>
              </a:rPr>
              <a:t>ager </a:t>
            </a:r>
            <a:endParaRPr lang="en-GB" sz="1100" spc="-5" dirty="0">
              <a:latin typeface="Arial"/>
              <a:ea typeface="Times New Roman"/>
              <a:cs typeface="Arial"/>
            </a:endParaRPr>
          </a:p>
          <a:p>
            <a:pPr marR="121920" algn="just" eaLnBrk="0" hangingPunct="0">
              <a:spcAft>
                <a:spcPts val="0"/>
              </a:spcAft>
              <a:tabLst>
                <a:tab pos="431165" algn="l"/>
                <a:tab pos="2498090" algn="l"/>
              </a:tabLst>
            </a:pPr>
            <a:r>
              <a:rPr lang="en-GB" sz="1100" dirty="0">
                <a:latin typeface="Arial"/>
                <a:ea typeface="Times New Roman"/>
                <a:cs typeface="Arial"/>
              </a:rPr>
              <a:t> </a:t>
            </a:r>
            <a:endParaRPr lang="en-GB" sz="1100" dirty="0">
              <a:latin typeface="Arial"/>
              <a:ea typeface="Times New Roman"/>
              <a:cs typeface="Times New Roman"/>
            </a:endParaRPr>
          </a:p>
          <a:p>
            <a:pPr marR="121920" algn="just" eaLnBrk="0" hangingPunct="0">
              <a:spcAft>
                <a:spcPts val="0"/>
              </a:spcAft>
              <a:tabLst>
                <a:tab pos="431165" algn="l"/>
                <a:tab pos="2498090" algn="l"/>
              </a:tabLst>
            </a:pPr>
            <a:r>
              <a:rPr lang="en-GB" sz="1100" spc="-5" dirty="0">
                <a:latin typeface="Arial"/>
                <a:ea typeface="Times New Roman"/>
                <a:cs typeface="Arial"/>
              </a:rPr>
              <a:t>Seni</a:t>
            </a:r>
            <a:r>
              <a:rPr lang="en-GB" sz="1100" dirty="0">
                <a:latin typeface="Arial"/>
                <a:ea typeface="Times New Roman"/>
                <a:cs typeface="Arial"/>
              </a:rPr>
              <a:t>or</a:t>
            </a:r>
            <a:r>
              <a:rPr lang="en-GB" sz="1100" spc="80" dirty="0">
                <a:latin typeface="Arial"/>
                <a:ea typeface="Times New Roman"/>
                <a:cs typeface="Arial"/>
              </a:rPr>
              <a:t> </a:t>
            </a:r>
            <a:r>
              <a:rPr lang="en-GB" sz="1100" spc="-45" dirty="0">
                <a:latin typeface="Arial"/>
                <a:ea typeface="Times New Roman"/>
                <a:cs typeface="Arial"/>
              </a:rPr>
              <a:t>M</a:t>
            </a:r>
            <a:r>
              <a:rPr lang="en-GB" sz="1100" spc="-5" dirty="0">
                <a:latin typeface="Arial"/>
                <a:ea typeface="Times New Roman"/>
                <a:cs typeface="Arial"/>
              </a:rPr>
              <a:t>ana</a:t>
            </a:r>
            <a:r>
              <a:rPr lang="en-GB" sz="1100" spc="20" dirty="0">
                <a:latin typeface="Arial"/>
                <a:ea typeface="Times New Roman"/>
                <a:cs typeface="Arial"/>
              </a:rPr>
              <a:t>g</a:t>
            </a:r>
            <a:r>
              <a:rPr lang="en-GB" sz="1100" spc="-5" dirty="0">
                <a:latin typeface="Arial"/>
                <a:ea typeface="Times New Roman"/>
                <a:cs typeface="Arial"/>
              </a:rPr>
              <a:t>e</a:t>
            </a:r>
            <a:r>
              <a:rPr lang="en-GB" sz="1100" dirty="0">
                <a:latin typeface="Arial"/>
                <a:ea typeface="Times New Roman"/>
                <a:cs typeface="Arial"/>
              </a:rPr>
              <a:t>rs</a:t>
            </a:r>
            <a:r>
              <a:rPr lang="en-GB" sz="1100" spc="90" dirty="0">
                <a:latin typeface="Arial"/>
                <a:ea typeface="Times New Roman"/>
                <a:cs typeface="Arial"/>
              </a:rPr>
              <a:t> </a:t>
            </a:r>
            <a:r>
              <a:rPr lang="en-GB" sz="1100" spc="-5" dirty="0">
                <a:latin typeface="Arial"/>
                <a:ea typeface="Times New Roman"/>
                <a:cs typeface="Arial"/>
              </a:rPr>
              <a:t>a</a:t>
            </a:r>
            <a:r>
              <a:rPr lang="en-GB" sz="1100" dirty="0">
                <a:latin typeface="Arial"/>
                <a:ea typeface="Times New Roman"/>
                <a:cs typeface="Arial"/>
              </a:rPr>
              <a:t>re</a:t>
            </a:r>
            <a:r>
              <a:rPr lang="en-GB" sz="1100" spc="80" dirty="0">
                <a:latin typeface="Arial"/>
                <a:ea typeface="Times New Roman"/>
                <a:cs typeface="Arial"/>
              </a:rPr>
              <a:t> </a:t>
            </a:r>
            <a:r>
              <a:rPr lang="en-GB" sz="1100" spc="-30" dirty="0">
                <a:latin typeface="Arial"/>
                <a:ea typeface="Times New Roman"/>
                <a:cs typeface="Arial"/>
              </a:rPr>
              <a:t>p</a:t>
            </a:r>
            <a:r>
              <a:rPr lang="en-GB" sz="1100" spc="-5" dirty="0">
                <a:latin typeface="Arial"/>
                <a:ea typeface="Times New Roman"/>
                <a:cs typeface="Arial"/>
              </a:rPr>
              <a:t>ai</a:t>
            </a:r>
            <a:r>
              <a:rPr lang="en-GB" sz="1100" dirty="0">
                <a:latin typeface="Arial"/>
                <a:ea typeface="Times New Roman"/>
                <a:cs typeface="Arial"/>
              </a:rPr>
              <a:t>d</a:t>
            </a:r>
            <a:r>
              <a:rPr lang="en-GB" sz="1100" spc="75" dirty="0">
                <a:latin typeface="Arial"/>
                <a:ea typeface="Times New Roman"/>
                <a:cs typeface="Arial"/>
              </a:rPr>
              <a:t> </a:t>
            </a:r>
            <a:r>
              <a:rPr lang="en-GB" sz="1100" dirty="0">
                <a:latin typeface="Arial"/>
                <a:ea typeface="Times New Roman"/>
                <a:cs typeface="Arial"/>
              </a:rPr>
              <a:t>at</a:t>
            </a:r>
            <a:r>
              <a:rPr lang="en-GB" sz="1100" spc="105" dirty="0">
                <a:latin typeface="Arial"/>
                <a:ea typeface="Times New Roman"/>
                <a:cs typeface="Arial"/>
              </a:rPr>
              <a:t> </a:t>
            </a:r>
            <a:r>
              <a:rPr lang="en-GB" sz="1100" dirty="0">
                <a:latin typeface="Arial"/>
                <a:ea typeface="Times New Roman"/>
                <a:cs typeface="Arial"/>
              </a:rPr>
              <a:t>a</a:t>
            </a:r>
            <a:r>
              <a:rPr lang="en-GB" sz="1100" spc="75" dirty="0">
                <a:latin typeface="Arial"/>
                <a:ea typeface="Times New Roman"/>
                <a:cs typeface="Arial"/>
              </a:rPr>
              <a:t> </a:t>
            </a:r>
            <a:r>
              <a:rPr lang="en-GB" sz="1100" dirty="0">
                <a:latin typeface="Arial"/>
                <a:ea typeface="Times New Roman"/>
                <a:cs typeface="Arial"/>
              </a:rPr>
              <a:t>sp</a:t>
            </a:r>
            <a:r>
              <a:rPr lang="en-GB" sz="1100" spc="-30" dirty="0">
                <a:latin typeface="Arial"/>
                <a:ea typeface="Times New Roman"/>
                <a:cs typeface="Arial"/>
              </a:rPr>
              <a:t>o</a:t>
            </a:r>
            <a:r>
              <a:rPr lang="en-GB" sz="1100" dirty="0">
                <a:latin typeface="Arial"/>
                <a:ea typeface="Times New Roman"/>
                <a:cs typeface="Arial"/>
              </a:rPr>
              <a:t>t</a:t>
            </a:r>
            <a:r>
              <a:rPr lang="en-GB" sz="1100" spc="80" dirty="0">
                <a:latin typeface="Arial"/>
                <a:ea typeface="Times New Roman"/>
                <a:cs typeface="Arial"/>
              </a:rPr>
              <a:t> </a:t>
            </a:r>
            <a:r>
              <a:rPr lang="en-GB" sz="1100" dirty="0">
                <a:latin typeface="Arial"/>
                <a:ea typeface="Times New Roman"/>
                <a:cs typeface="Arial"/>
              </a:rPr>
              <a:t>r</a:t>
            </a:r>
            <a:r>
              <a:rPr lang="en-GB" sz="1100" spc="-5" dirty="0">
                <a:latin typeface="Arial"/>
                <a:ea typeface="Times New Roman"/>
                <a:cs typeface="Arial"/>
              </a:rPr>
              <a:t>a</a:t>
            </a:r>
            <a:r>
              <a:rPr lang="en-GB" sz="1100" spc="5" dirty="0">
                <a:latin typeface="Arial"/>
                <a:ea typeface="Times New Roman"/>
                <a:cs typeface="Arial"/>
              </a:rPr>
              <a:t>t</a:t>
            </a:r>
            <a:r>
              <a:rPr lang="en-GB" sz="1100" dirty="0">
                <a:latin typeface="Arial"/>
                <a:ea typeface="Times New Roman"/>
                <a:cs typeface="Arial"/>
              </a:rPr>
              <a:t>e s</a:t>
            </a:r>
            <a:r>
              <a:rPr lang="en-GB" sz="1100" spc="-5" dirty="0">
                <a:latin typeface="Arial"/>
                <a:ea typeface="Times New Roman"/>
                <a:cs typeface="Arial"/>
              </a:rPr>
              <a:t>ala</a:t>
            </a:r>
            <a:r>
              <a:rPr lang="en-GB" sz="1100" dirty="0">
                <a:latin typeface="Arial"/>
                <a:ea typeface="Times New Roman"/>
                <a:cs typeface="Arial"/>
              </a:rPr>
              <a:t>r</a:t>
            </a:r>
            <a:r>
              <a:rPr lang="en-GB" sz="1100" spc="-25" dirty="0">
                <a:latin typeface="Arial"/>
                <a:ea typeface="Times New Roman"/>
                <a:cs typeface="Arial"/>
              </a:rPr>
              <a:t>y</a:t>
            </a:r>
            <a:r>
              <a:rPr lang="en-GB" sz="1100" dirty="0">
                <a:latin typeface="Arial"/>
                <a:ea typeface="Times New Roman"/>
                <a:cs typeface="Arial"/>
              </a:rPr>
              <a:t>. </a:t>
            </a:r>
            <a:r>
              <a:rPr lang="en-GB" sz="1100" spc="170" dirty="0">
                <a:latin typeface="Arial"/>
                <a:ea typeface="Times New Roman"/>
                <a:cs typeface="Arial"/>
              </a:rPr>
              <a:t> </a:t>
            </a:r>
            <a:r>
              <a:rPr lang="en-GB" sz="1100" spc="20" dirty="0">
                <a:latin typeface="Arial"/>
                <a:ea typeface="Times New Roman"/>
                <a:cs typeface="Arial"/>
              </a:rPr>
              <a:t>T</a:t>
            </a:r>
            <a:r>
              <a:rPr lang="en-GB" sz="1100" spc="-5" dirty="0">
                <a:latin typeface="Arial"/>
                <a:ea typeface="Times New Roman"/>
                <a:cs typeface="Arial"/>
              </a:rPr>
              <a:t>h</a:t>
            </a:r>
            <a:r>
              <a:rPr lang="en-GB" sz="1100" dirty="0">
                <a:latin typeface="Arial"/>
                <a:ea typeface="Times New Roman"/>
                <a:cs typeface="Arial"/>
              </a:rPr>
              <a:t>e</a:t>
            </a:r>
            <a:r>
              <a:rPr lang="en-GB" sz="1100" spc="75" dirty="0">
                <a:latin typeface="Arial"/>
                <a:ea typeface="Times New Roman"/>
                <a:cs typeface="Arial"/>
              </a:rPr>
              <a:t> </a:t>
            </a:r>
            <a:r>
              <a:rPr lang="en-GB" sz="1100" dirty="0">
                <a:latin typeface="Arial"/>
                <a:ea typeface="Times New Roman"/>
                <a:cs typeface="Arial"/>
              </a:rPr>
              <a:t>m</a:t>
            </a:r>
            <a:r>
              <a:rPr lang="en-GB" sz="1100" spc="-15" dirty="0">
                <a:latin typeface="Arial"/>
                <a:ea typeface="Times New Roman"/>
                <a:cs typeface="Arial"/>
              </a:rPr>
              <a:t>a</a:t>
            </a:r>
            <a:r>
              <a:rPr lang="en-GB" sz="1100" spc="-5" dirty="0">
                <a:latin typeface="Arial"/>
                <a:ea typeface="Times New Roman"/>
                <a:cs typeface="Arial"/>
              </a:rPr>
              <a:t>j</a:t>
            </a:r>
            <a:r>
              <a:rPr lang="en-GB" sz="1100" spc="-15" dirty="0">
                <a:latin typeface="Arial"/>
                <a:ea typeface="Times New Roman"/>
                <a:cs typeface="Arial"/>
              </a:rPr>
              <a:t>o</a:t>
            </a:r>
            <a:r>
              <a:rPr lang="en-GB" sz="1100" dirty="0">
                <a:latin typeface="Arial"/>
                <a:ea typeface="Times New Roman"/>
                <a:cs typeface="Arial"/>
              </a:rPr>
              <a:t>r</a:t>
            </a:r>
            <a:r>
              <a:rPr lang="en-GB" sz="1100" spc="-5" dirty="0">
                <a:latin typeface="Arial"/>
                <a:ea typeface="Times New Roman"/>
                <a:cs typeface="Arial"/>
              </a:rPr>
              <a:t>i</a:t>
            </a:r>
            <a:r>
              <a:rPr lang="en-GB" sz="1100" spc="5" dirty="0">
                <a:latin typeface="Arial"/>
                <a:ea typeface="Times New Roman"/>
                <a:cs typeface="Arial"/>
              </a:rPr>
              <a:t>t</a:t>
            </a:r>
            <a:r>
              <a:rPr lang="en-GB" sz="1100" dirty="0">
                <a:latin typeface="Arial"/>
                <a:ea typeface="Times New Roman"/>
                <a:cs typeface="Arial"/>
              </a:rPr>
              <a:t>y</a:t>
            </a:r>
            <a:r>
              <a:rPr lang="en-GB" sz="1100" spc="65" dirty="0">
                <a:latin typeface="Arial"/>
                <a:ea typeface="Times New Roman"/>
                <a:cs typeface="Arial"/>
              </a:rPr>
              <a:t> </a:t>
            </a:r>
            <a:r>
              <a:rPr lang="en-GB" sz="1100" spc="-30" dirty="0">
                <a:latin typeface="Arial"/>
                <a:ea typeface="Times New Roman"/>
                <a:cs typeface="Arial"/>
              </a:rPr>
              <a:t>o</a:t>
            </a:r>
            <a:r>
              <a:rPr lang="en-GB" sz="1100" dirty="0">
                <a:latin typeface="Arial"/>
                <a:ea typeface="Times New Roman"/>
                <a:cs typeface="Arial"/>
              </a:rPr>
              <a:t>f</a:t>
            </a:r>
            <a:r>
              <a:rPr lang="en-GB" sz="1100" spc="130" dirty="0">
                <a:latin typeface="Arial"/>
                <a:ea typeface="Times New Roman"/>
                <a:cs typeface="Arial"/>
              </a:rPr>
              <a:t> </a:t>
            </a:r>
            <a:r>
              <a:rPr lang="en-GB" sz="1100" spc="-5" dirty="0">
                <a:latin typeface="Arial"/>
                <a:ea typeface="Times New Roman"/>
                <a:cs typeface="Arial"/>
              </a:rPr>
              <a:t>C</a:t>
            </a:r>
            <a:r>
              <a:rPr lang="en-GB" sz="1100" spc="-15" dirty="0">
                <a:latin typeface="Arial"/>
                <a:ea typeface="Times New Roman"/>
                <a:cs typeface="Arial"/>
              </a:rPr>
              <a:t>o</a:t>
            </a:r>
            <a:r>
              <a:rPr lang="en-GB" sz="1100" dirty="0">
                <a:latin typeface="Arial"/>
                <a:ea typeface="Times New Roman"/>
                <a:cs typeface="Arial"/>
              </a:rPr>
              <a:t>u</a:t>
            </a:r>
            <a:r>
              <a:rPr lang="en-GB" sz="1100" spc="-20" dirty="0">
                <a:latin typeface="Arial"/>
                <a:ea typeface="Times New Roman"/>
                <a:cs typeface="Arial"/>
              </a:rPr>
              <a:t>n</a:t>
            </a:r>
            <a:r>
              <a:rPr lang="en-GB" sz="1100" spc="-15" dirty="0">
                <a:latin typeface="Arial"/>
                <a:ea typeface="Times New Roman"/>
                <a:cs typeface="Arial"/>
              </a:rPr>
              <a:t>c</a:t>
            </a:r>
            <a:r>
              <a:rPr lang="en-GB" sz="1100" spc="-5" dirty="0">
                <a:latin typeface="Arial"/>
                <a:ea typeface="Times New Roman"/>
                <a:cs typeface="Arial"/>
              </a:rPr>
              <a:t>i</a:t>
            </a:r>
            <a:r>
              <a:rPr lang="en-GB" sz="1100" dirty="0">
                <a:latin typeface="Arial"/>
                <a:ea typeface="Times New Roman"/>
                <a:cs typeface="Arial"/>
              </a:rPr>
              <a:t>l</a:t>
            </a:r>
            <a:r>
              <a:rPr lang="en-GB" sz="1100" spc="70" dirty="0">
                <a:latin typeface="Arial"/>
                <a:ea typeface="Times New Roman"/>
                <a:cs typeface="Arial"/>
              </a:rPr>
              <a:t> </a:t>
            </a:r>
            <a:r>
              <a:rPr lang="en-GB" sz="1100" dirty="0">
                <a:latin typeface="Arial"/>
                <a:ea typeface="Times New Roman"/>
                <a:cs typeface="Arial"/>
              </a:rPr>
              <a:t>s</a:t>
            </a:r>
            <a:r>
              <a:rPr lang="en-GB" sz="1100" spc="5" dirty="0">
                <a:latin typeface="Arial"/>
                <a:ea typeface="Times New Roman"/>
                <a:cs typeface="Arial"/>
              </a:rPr>
              <a:t>t</a:t>
            </a:r>
            <a:r>
              <a:rPr lang="en-GB" sz="1100" spc="-15" dirty="0">
                <a:latin typeface="Arial"/>
                <a:ea typeface="Times New Roman"/>
                <a:cs typeface="Arial"/>
              </a:rPr>
              <a:t>a</a:t>
            </a:r>
            <a:r>
              <a:rPr lang="en-GB" sz="1100" spc="5" dirty="0">
                <a:latin typeface="Arial"/>
                <a:ea typeface="Times New Roman"/>
                <a:cs typeface="Arial"/>
              </a:rPr>
              <a:t>f</a:t>
            </a:r>
            <a:r>
              <a:rPr lang="en-GB" sz="1100" dirty="0">
                <a:latin typeface="Arial"/>
                <a:ea typeface="Times New Roman"/>
                <a:cs typeface="Arial"/>
              </a:rPr>
              <a:t>f</a:t>
            </a:r>
            <a:r>
              <a:rPr lang="en-GB" sz="1100" spc="105" dirty="0">
                <a:latin typeface="Arial"/>
                <a:ea typeface="Times New Roman"/>
                <a:cs typeface="Arial"/>
              </a:rPr>
              <a:t> </a:t>
            </a:r>
            <a:r>
              <a:rPr lang="en-GB" sz="1100" dirty="0">
                <a:latin typeface="Arial"/>
                <a:ea typeface="Times New Roman"/>
                <a:cs typeface="Arial"/>
              </a:rPr>
              <a:t>rec</a:t>
            </a:r>
            <a:r>
              <a:rPr lang="en-GB" sz="1100" spc="-5" dirty="0">
                <a:latin typeface="Arial"/>
                <a:ea typeface="Times New Roman"/>
                <a:cs typeface="Arial"/>
              </a:rPr>
              <a:t>ei</a:t>
            </a:r>
            <a:r>
              <a:rPr lang="en-GB" sz="1100" spc="-25" dirty="0">
                <a:latin typeface="Arial"/>
                <a:ea typeface="Times New Roman"/>
                <a:cs typeface="Arial"/>
              </a:rPr>
              <a:t>v</a:t>
            </a:r>
            <a:r>
              <a:rPr lang="en-GB" sz="1100" dirty="0">
                <a:latin typeface="Arial"/>
                <a:ea typeface="Times New Roman"/>
                <a:cs typeface="Arial"/>
              </a:rPr>
              <a:t>e</a:t>
            </a:r>
            <a:r>
              <a:rPr lang="en-GB" sz="1100" spc="75" dirty="0">
                <a:latin typeface="Arial"/>
                <a:ea typeface="Times New Roman"/>
                <a:cs typeface="Arial"/>
              </a:rPr>
              <a:t> </a:t>
            </a:r>
            <a:r>
              <a:rPr lang="en-GB" sz="1100" dirty="0">
                <a:latin typeface="Arial"/>
                <a:ea typeface="Times New Roman"/>
                <a:cs typeface="Arial"/>
              </a:rPr>
              <a:t>n</a:t>
            </a:r>
            <a:r>
              <a:rPr lang="en-GB" sz="1100" spc="-5" dirty="0">
                <a:latin typeface="Arial"/>
                <a:ea typeface="Times New Roman"/>
                <a:cs typeface="Arial"/>
              </a:rPr>
              <a:t>a</a:t>
            </a:r>
            <a:r>
              <a:rPr lang="en-GB" sz="1100" spc="5" dirty="0">
                <a:latin typeface="Arial"/>
                <a:ea typeface="Times New Roman"/>
                <a:cs typeface="Arial"/>
              </a:rPr>
              <a:t>t</a:t>
            </a:r>
            <a:r>
              <a:rPr lang="en-GB" sz="1100" spc="-10" dirty="0">
                <a:latin typeface="Arial"/>
                <a:ea typeface="Times New Roman"/>
                <a:cs typeface="Arial"/>
              </a:rPr>
              <a:t>i</a:t>
            </a:r>
            <a:r>
              <a:rPr lang="en-GB" sz="1100" spc="-5" dirty="0">
                <a:latin typeface="Arial"/>
                <a:ea typeface="Times New Roman"/>
                <a:cs typeface="Arial"/>
              </a:rPr>
              <a:t>onall</a:t>
            </a:r>
            <a:r>
              <a:rPr lang="en-GB" sz="1100" dirty="0">
                <a:latin typeface="Arial"/>
                <a:ea typeface="Times New Roman"/>
                <a:cs typeface="Arial"/>
              </a:rPr>
              <a:t>y a</a:t>
            </a:r>
            <a:r>
              <a:rPr lang="en-GB" sz="1100" spc="20" dirty="0">
                <a:latin typeface="Arial"/>
                <a:ea typeface="Times New Roman"/>
                <a:cs typeface="Arial"/>
              </a:rPr>
              <a:t>g</a:t>
            </a:r>
            <a:r>
              <a:rPr lang="en-GB" sz="1100" dirty="0">
                <a:latin typeface="Arial"/>
                <a:ea typeface="Times New Roman"/>
                <a:cs typeface="Arial"/>
              </a:rPr>
              <a:t>re</a:t>
            </a:r>
            <a:r>
              <a:rPr lang="en-GB" sz="1100" spc="-5" dirty="0">
                <a:latin typeface="Arial"/>
                <a:ea typeface="Times New Roman"/>
                <a:cs typeface="Arial"/>
              </a:rPr>
              <a:t>e</a:t>
            </a:r>
            <a:r>
              <a:rPr lang="en-GB" sz="1100" dirty="0">
                <a:latin typeface="Arial"/>
                <a:ea typeface="Times New Roman"/>
                <a:cs typeface="Arial"/>
              </a:rPr>
              <a:t>d</a:t>
            </a:r>
            <a:r>
              <a:rPr lang="en-GB" sz="1100" spc="50" dirty="0">
                <a:latin typeface="Arial"/>
                <a:ea typeface="Times New Roman"/>
                <a:cs typeface="Arial"/>
              </a:rPr>
              <a:t> </a:t>
            </a:r>
            <a:r>
              <a:rPr lang="en-GB" sz="1100" dirty="0">
                <a:latin typeface="Arial"/>
                <a:ea typeface="Times New Roman"/>
                <a:cs typeface="Arial"/>
              </a:rPr>
              <a:t>p</a:t>
            </a:r>
            <a:r>
              <a:rPr lang="en-GB" sz="1100" spc="-5" dirty="0">
                <a:latin typeface="Arial"/>
                <a:ea typeface="Times New Roman"/>
                <a:cs typeface="Arial"/>
              </a:rPr>
              <a:t>a</a:t>
            </a:r>
            <a:r>
              <a:rPr lang="en-GB" sz="1100" dirty="0">
                <a:latin typeface="Arial"/>
                <a:ea typeface="Times New Roman"/>
                <a:cs typeface="Arial"/>
              </a:rPr>
              <a:t>y</a:t>
            </a:r>
            <a:r>
              <a:rPr lang="en-GB" sz="1100" spc="90" dirty="0">
                <a:latin typeface="Arial"/>
                <a:ea typeface="Times New Roman"/>
                <a:cs typeface="Arial"/>
              </a:rPr>
              <a:t> </a:t>
            </a:r>
            <a:r>
              <a:rPr lang="en-GB" sz="1100" dirty="0">
                <a:latin typeface="Arial"/>
                <a:ea typeface="Times New Roman"/>
                <a:cs typeface="Arial"/>
              </a:rPr>
              <a:t>a</a:t>
            </a:r>
            <a:r>
              <a:rPr lang="en-GB" sz="1100" spc="-30" dirty="0">
                <a:latin typeface="Arial"/>
                <a:ea typeface="Times New Roman"/>
                <a:cs typeface="Arial"/>
              </a:rPr>
              <a:t>w</a:t>
            </a:r>
            <a:r>
              <a:rPr lang="en-GB" sz="1100" spc="-5" dirty="0">
                <a:latin typeface="Arial"/>
                <a:ea typeface="Times New Roman"/>
                <a:cs typeface="Arial"/>
              </a:rPr>
              <a:t>a</a:t>
            </a:r>
            <a:r>
              <a:rPr lang="en-GB" sz="1100" dirty="0">
                <a:latin typeface="Arial"/>
                <a:ea typeface="Times New Roman"/>
                <a:cs typeface="Arial"/>
              </a:rPr>
              <a:t>rds</a:t>
            </a:r>
            <a:r>
              <a:rPr lang="en-GB" sz="1100" spc="50" dirty="0">
                <a:latin typeface="Arial"/>
                <a:ea typeface="Times New Roman"/>
                <a:cs typeface="Arial"/>
              </a:rPr>
              <a:t> </a:t>
            </a:r>
            <a:r>
              <a:rPr lang="en-GB" sz="1100" spc="-30" dirty="0">
                <a:latin typeface="Arial"/>
                <a:ea typeface="Times New Roman"/>
                <a:cs typeface="Arial"/>
              </a:rPr>
              <a:t>w</a:t>
            </a:r>
            <a:r>
              <a:rPr lang="en-GB" sz="1100" dirty="0">
                <a:latin typeface="Arial"/>
                <a:ea typeface="Times New Roman"/>
                <a:cs typeface="Arial"/>
              </a:rPr>
              <a:t>h</a:t>
            </a:r>
            <a:r>
              <a:rPr lang="en-GB" sz="1100" spc="5" dirty="0">
                <a:latin typeface="Arial"/>
                <a:ea typeface="Times New Roman"/>
                <a:cs typeface="Arial"/>
              </a:rPr>
              <a:t>e</a:t>
            </a:r>
            <a:r>
              <a:rPr lang="en-GB" sz="1100" dirty="0">
                <a:latin typeface="Arial"/>
                <a:ea typeface="Times New Roman"/>
                <a:cs typeface="Arial"/>
              </a:rPr>
              <a:t>n</a:t>
            </a:r>
            <a:r>
              <a:rPr lang="en-GB" sz="1100" spc="55" dirty="0">
                <a:latin typeface="Arial"/>
                <a:ea typeface="Times New Roman"/>
                <a:cs typeface="Arial"/>
              </a:rPr>
              <a:t> </a:t>
            </a:r>
            <a:r>
              <a:rPr lang="en-GB" sz="1100" spc="5" dirty="0">
                <a:latin typeface="Arial"/>
                <a:ea typeface="Times New Roman"/>
                <a:cs typeface="Arial"/>
              </a:rPr>
              <a:t>t</a:t>
            </a:r>
            <a:r>
              <a:rPr lang="en-GB" sz="1100" dirty="0">
                <a:latin typeface="Arial"/>
                <a:ea typeface="Times New Roman"/>
                <a:cs typeface="Arial"/>
              </a:rPr>
              <a:t>h</a:t>
            </a:r>
            <a:r>
              <a:rPr lang="en-GB" sz="1100" spc="-5" dirty="0">
                <a:latin typeface="Arial"/>
                <a:ea typeface="Times New Roman"/>
                <a:cs typeface="Arial"/>
              </a:rPr>
              <a:t>e</a:t>
            </a:r>
            <a:r>
              <a:rPr lang="en-GB" sz="1100" dirty="0">
                <a:latin typeface="Arial"/>
                <a:ea typeface="Times New Roman"/>
                <a:cs typeface="Arial"/>
              </a:rPr>
              <a:t>y</a:t>
            </a:r>
            <a:r>
              <a:rPr lang="en-GB" sz="1100" spc="40" dirty="0">
                <a:latin typeface="Arial"/>
                <a:ea typeface="Times New Roman"/>
                <a:cs typeface="Arial"/>
              </a:rPr>
              <a:t> </a:t>
            </a:r>
            <a:r>
              <a:rPr lang="en-GB" sz="1100" spc="-5" dirty="0">
                <a:latin typeface="Arial"/>
                <a:ea typeface="Times New Roman"/>
                <a:cs typeface="Arial"/>
              </a:rPr>
              <a:t>a</a:t>
            </a:r>
            <a:r>
              <a:rPr lang="en-GB" sz="1100" dirty="0">
                <a:latin typeface="Arial"/>
                <a:ea typeface="Times New Roman"/>
                <a:cs typeface="Arial"/>
              </a:rPr>
              <a:t>re</a:t>
            </a:r>
            <a:r>
              <a:rPr lang="en-GB" sz="1100" spc="50" dirty="0">
                <a:latin typeface="Arial"/>
                <a:ea typeface="Times New Roman"/>
                <a:cs typeface="Arial"/>
              </a:rPr>
              <a:t> </a:t>
            </a:r>
            <a:r>
              <a:rPr lang="en-GB" sz="1100" dirty="0">
                <a:latin typeface="Arial"/>
                <a:ea typeface="Times New Roman"/>
                <a:cs typeface="Arial"/>
              </a:rPr>
              <a:t>a</a:t>
            </a:r>
            <a:r>
              <a:rPr lang="en-GB" sz="1100" spc="-5" dirty="0">
                <a:latin typeface="Arial"/>
                <a:ea typeface="Times New Roman"/>
                <a:cs typeface="Arial"/>
              </a:rPr>
              <a:t>ppli</a:t>
            </a:r>
            <a:r>
              <a:rPr lang="en-GB" sz="1100" dirty="0">
                <a:latin typeface="Arial"/>
                <a:ea typeface="Times New Roman"/>
                <a:cs typeface="Arial"/>
              </a:rPr>
              <a:t>e</a:t>
            </a:r>
            <a:r>
              <a:rPr lang="en-GB" sz="1100" spc="-5" dirty="0">
                <a:latin typeface="Arial"/>
                <a:ea typeface="Times New Roman"/>
                <a:cs typeface="Arial"/>
              </a:rPr>
              <a:t>d</a:t>
            </a:r>
            <a:r>
              <a:rPr lang="en-GB" sz="1100" dirty="0">
                <a:latin typeface="Arial"/>
                <a:ea typeface="Times New Roman"/>
                <a:cs typeface="Arial"/>
              </a:rPr>
              <a:t>. </a:t>
            </a:r>
            <a:r>
              <a:rPr lang="en-GB" sz="1100" spc="160" dirty="0">
                <a:latin typeface="Arial"/>
                <a:ea typeface="Times New Roman"/>
                <a:cs typeface="Arial"/>
              </a:rPr>
              <a:t> </a:t>
            </a:r>
            <a:r>
              <a:rPr lang="en-GB" sz="1100" spc="20" dirty="0">
                <a:latin typeface="Arial"/>
                <a:ea typeface="Times New Roman"/>
                <a:cs typeface="Arial"/>
              </a:rPr>
              <a:t>T</a:t>
            </a:r>
            <a:r>
              <a:rPr lang="en-GB" sz="1100" dirty="0">
                <a:latin typeface="Arial"/>
                <a:ea typeface="Times New Roman"/>
                <a:cs typeface="Arial"/>
              </a:rPr>
              <a:t>h</a:t>
            </a:r>
            <a:r>
              <a:rPr lang="en-GB" sz="1100" spc="-20" dirty="0">
                <a:latin typeface="Arial"/>
                <a:ea typeface="Times New Roman"/>
                <a:cs typeface="Arial"/>
              </a:rPr>
              <a:t>e</a:t>
            </a:r>
            <a:r>
              <a:rPr lang="en-GB" sz="1100" dirty="0">
                <a:latin typeface="Arial"/>
                <a:ea typeface="Times New Roman"/>
                <a:cs typeface="Arial"/>
              </a:rPr>
              <a:t>se</a:t>
            </a:r>
            <a:r>
              <a:rPr lang="en-GB" sz="1100" spc="50" dirty="0">
                <a:latin typeface="Arial"/>
                <a:ea typeface="Times New Roman"/>
                <a:cs typeface="Arial"/>
              </a:rPr>
              <a:t> </a:t>
            </a:r>
            <a:r>
              <a:rPr lang="en-GB" sz="1100" dirty="0">
                <a:latin typeface="Arial"/>
                <a:ea typeface="Times New Roman"/>
                <a:cs typeface="Arial"/>
              </a:rPr>
              <a:t>do</a:t>
            </a:r>
            <a:r>
              <a:rPr lang="en-GB" sz="1100" spc="50" dirty="0">
                <a:latin typeface="Arial"/>
                <a:ea typeface="Times New Roman"/>
                <a:cs typeface="Arial"/>
              </a:rPr>
              <a:t> </a:t>
            </a:r>
            <a:r>
              <a:rPr lang="en-GB" sz="1100" spc="-15" dirty="0">
                <a:latin typeface="Arial"/>
                <a:ea typeface="Times New Roman"/>
                <a:cs typeface="Arial"/>
              </a:rPr>
              <a:t>n</a:t>
            </a:r>
            <a:r>
              <a:rPr lang="en-GB" sz="1100" dirty="0">
                <a:latin typeface="Arial"/>
                <a:ea typeface="Times New Roman"/>
                <a:cs typeface="Arial"/>
              </a:rPr>
              <a:t>ot</a:t>
            </a:r>
            <a:r>
              <a:rPr lang="en-GB" sz="1100" spc="55" dirty="0">
                <a:latin typeface="Arial"/>
                <a:ea typeface="Times New Roman"/>
                <a:cs typeface="Arial"/>
              </a:rPr>
              <a:t> </a:t>
            </a:r>
            <a:r>
              <a:rPr lang="en-GB" sz="1100" dirty="0">
                <a:latin typeface="Arial"/>
                <a:ea typeface="Times New Roman"/>
                <a:cs typeface="Arial"/>
              </a:rPr>
              <a:t>a</a:t>
            </a:r>
            <a:r>
              <a:rPr lang="en-GB" sz="1100" spc="-5" dirty="0">
                <a:latin typeface="Arial"/>
                <a:ea typeface="Times New Roman"/>
                <a:cs typeface="Arial"/>
              </a:rPr>
              <a:t>ppl</a:t>
            </a:r>
            <a:r>
              <a:rPr lang="en-GB" sz="1100" dirty="0">
                <a:latin typeface="Arial"/>
                <a:ea typeface="Times New Roman"/>
                <a:cs typeface="Arial"/>
              </a:rPr>
              <a:t>y</a:t>
            </a:r>
            <a:r>
              <a:rPr lang="en-GB" sz="1100" spc="40" dirty="0">
                <a:latin typeface="Arial"/>
                <a:ea typeface="Times New Roman"/>
                <a:cs typeface="Arial"/>
              </a:rPr>
              <a:t> </a:t>
            </a:r>
            <a:r>
              <a:rPr lang="en-GB" sz="1100" spc="5" dirty="0">
                <a:latin typeface="Arial"/>
                <a:ea typeface="Times New Roman"/>
                <a:cs typeface="Arial"/>
              </a:rPr>
              <a:t>t</a:t>
            </a:r>
            <a:r>
              <a:rPr lang="en-GB" sz="1100" dirty="0">
                <a:latin typeface="Arial"/>
                <a:ea typeface="Times New Roman"/>
                <a:cs typeface="Arial"/>
              </a:rPr>
              <a:t>o</a:t>
            </a:r>
            <a:r>
              <a:rPr lang="en-GB" sz="1100" spc="60" dirty="0">
                <a:latin typeface="Arial"/>
                <a:ea typeface="Times New Roman"/>
                <a:cs typeface="Arial"/>
              </a:rPr>
              <a:t> </a:t>
            </a:r>
            <a:r>
              <a:rPr lang="en-GB" sz="1100" spc="-5" dirty="0">
                <a:latin typeface="Arial"/>
                <a:ea typeface="Times New Roman"/>
                <a:cs typeface="Arial"/>
              </a:rPr>
              <a:t>Seni</a:t>
            </a:r>
            <a:r>
              <a:rPr lang="en-GB" sz="1100" spc="-15" dirty="0">
                <a:latin typeface="Arial"/>
                <a:ea typeface="Times New Roman"/>
                <a:cs typeface="Arial"/>
              </a:rPr>
              <a:t>o</a:t>
            </a:r>
            <a:r>
              <a:rPr lang="en-GB" sz="1100" dirty="0">
                <a:latin typeface="Arial"/>
                <a:ea typeface="Times New Roman"/>
                <a:cs typeface="Arial"/>
              </a:rPr>
              <a:t>r</a:t>
            </a:r>
            <a:r>
              <a:rPr lang="en-GB" sz="1100" spc="55" dirty="0">
                <a:latin typeface="Arial"/>
                <a:ea typeface="Times New Roman"/>
                <a:cs typeface="Arial"/>
              </a:rPr>
              <a:t> </a:t>
            </a:r>
            <a:r>
              <a:rPr lang="en-GB" sz="1100" spc="-45" dirty="0">
                <a:latin typeface="Arial"/>
                <a:ea typeface="Times New Roman"/>
                <a:cs typeface="Arial"/>
              </a:rPr>
              <a:t>M</a:t>
            </a:r>
            <a:r>
              <a:rPr lang="en-GB" sz="1100" spc="-5" dirty="0">
                <a:latin typeface="Arial"/>
                <a:ea typeface="Times New Roman"/>
                <a:cs typeface="Arial"/>
              </a:rPr>
              <a:t>ana</a:t>
            </a:r>
            <a:r>
              <a:rPr lang="en-GB" sz="1100" spc="20" dirty="0">
                <a:latin typeface="Arial"/>
                <a:ea typeface="Times New Roman"/>
                <a:cs typeface="Arial"/>
              </a:rPr>
              <a:t>g</a:t>
            </a:r>
            <a:r>
              <a:rPr lang="en-GB" sz="1100" spc="-5" dirty="0">
                <a:latin typeface="Arial"/>
                <a:ea typeface="Times New Roman"/>
                <a:cs typeface="Arial"/>
              </a:rPr>
              <a:t>e</a:t>
            </a:r>
            <a:r>
              <a:rPr lang="en-GB" sz="1100" dirty="0">
                <a:latin typeface="Arial"/>
                <a:ea typeface="Times New Roman"/>
                <a:cs typeface="Arial"/>
              </a:rPr>
              <a:t>rs</a:t>
            </a:r>
            <a:r>
              <a:rPr lang="en-GB" sz="1100" spc="50" dirty="0">
                <a:latin typeface="Arial"/>
                <a:ea typeface="Times New Roman"/>
                <a:cs typeface="Arial"/>
              </a:rPr>
              <a:t> </a:t>
            </a:r>
            <a:r>
              <a:rPr lang="en-GB" sz="1100" spc="-5" dirty="0">
                <a:latin typeface="Arial"/>
                <a:ea typeface="Times New Roman"/>
                <a:cs typeface="Arial"/>
              </a:rPr>
              <a:t>a</a:t>
            </a:r>
            <a:r>
              <a:rPr lang="en-GB" sz="1100" dirty="0">
                <a:latin typeface="Arial"/>
                <a:ea typeface="Times New Roman"/>
                <a:cs typeface="Arial"/>
              </a:rPr>
              <a:t>t</a:t>
            </a:r>
            <a:r>
              <a:rPr lang="en-GB" sz="1100" spc="70" dirty="0">
                <a:latin typeface="Arial"/>
                <a:ea typeface="Times New Roman"/>
                <a:cs typeface="Arial"/>
              </a:rPr>
              <a:t> </a:t>
            </a:r>
            <a:r>
              <a:rPr lang="en-GB" sz="1100" spc="-5" dirty="0">
                <a:latin typeface="Arial"/>
                <a:ea typeface="Times New Roman"/>
                <a:cs typeface="Arial"/>
              </a:rPr>
              <a:t>A</a:t>
            </a:r>
            <a:r>
              <a:rPr lang="en-GB" sz="1100" dirty="0">
                <a:latin typeface="Arial"/>
                <a:ea typeface="Times New Roman"/>
                <a:cs typeface="Arial"/>
              </a:rPr>
              <a:t>ss</a:t>
            </a:r>
            <a:r>
              <a:rPr lang="en-GB" sz="1100" spc="-5" dirty="0">
                <a:latin typeface="Arial"/>
                <a:ea typeface="Times New Roman"/>
                <a:cs typeface="Arial"/>
              </a:rPr>
              <a:t>i</a:t>
            </a:r>
            <a:r>
              <a:rPr lang="en-GB" sz="1100" spc="-15" dirty="0">
                <a:latin typeface="Arial"/>
                <a:ea typeface="Times New Roman"/>
                <a:cs typeface="Arial"/>
              </a:rPr>
              <a:t>s</a:t>
            </a:r>
            <a:r>
              <a:rPr lang="en-GB" sz="1100" spc="5" dirty="0">
                <a:latin typeface="Arial"/>
                <a:ea typeface="Times New Roman"/>
                <a:cs typeface="Arial"/>
              </a:rPr>
              <a:t>t</a:t>
            </a:r>
            <a:r>
              <a:rPr lang="en-GB" sz="1100" dirty="0">
                <a:latin typeface="Arial"/>
                <a:ea typeface="Times New Roman"/>
                <a:cs typeface="Arial"/>
              </a:rPr>
              <a:t>a</a:t>
            </a:r>
            <a:r>
              <a:rPr lang="en-GB" sz="1100" spc="-20" dirty="0">
                <a:latin typeface="Arial"/>
                <a:ea typeface="Times New Roman"/>
                <a:cs typeface="Arial"/>
              </a:rPr>
              <a:t>n</a:t>
            </a:r>
            <a:r>
              <a:rPr lang="en-GB" sz="1100" dirty="0">
                <a:latin typeface="Arial"/>
                <a:ea typeface="Times New Roman"/>
                <a:cs typeface="Arial"/>
              </a:rPr>
              <a:t>t </a:t>
            </a:r>
            <a:r>
              <a:rPr lang="en-GB" sz="1100" spc="-5" dirty="0">
                <a:latin typeface="Arial"/>
                <a:ea typeface="Times New Roman"/>
                <a:cs typeface="Arial"/>
              </a:rPr>
              <a:t>Di</a:t>
            </a:r>
            <a:r>
              <a:rPr lang="en-GB" sz="1100" dirty="0">
                <a:latin typeface="Arial"/>
                <a:ea typeface="Times New Roman"/>
                <a:cs typeface="Arial"/>
              </a:rPr>
              <a:t>r</a:t>
            </a:r>
            <a:r>
              <a:rPr lang="en-GB" sz="1100" spc="-5" dirty="0">
                <a:latin typeface="Arial"/>
                <a:ea typeface="Times New Roman"/>
                <a:cs typeface="Arial"/>
              </a:rPr>
              <a:t>e</a:t>
            </a:r>
            <a:r>
              <a:rPr lang="en-GB" sz="1100" dirty="0">
                <a:latin typeface="Arial"/>
                <a:ea typeface="Times New Roman"/>
                <a:cs typeface="Arial"/>
              </a:rPr>
              <a:t>c</a:t>
            </a:r>
            <a:r>
              <a:rPr lang="en-GB" sz="1100" spc="5" dirty="0">
                <a:latin typeface="Arial"/>
                <a:ea typeface="Times New Roman"/>
                <a:cs typeface="Arial"/>
              </a:rPr>
              <a:t>t</a:t>
            </a:r>
            <a:r>
              <a:rPr lang="en-GB" sz="1100" spc="-5" dirty="0">
                <a:latin typeface="Arial"/>
                <a:ea typeface="Times New Roman"/>
                <a:cs typeface="Arial"/>
              </a:rPr>
              <a:t>o</a:t>
            </a:r>
            <a:r>
              <a:rPr lang="en-GB" sz="1100" dirty="0">
                <a:latin typeface="Arial"/>
                <a:ea typeface="Times New Roman"/>
                <a:cs typeface="Arial"/>
              </a:rPr>
              <a:t>r</a:t>
            </a:r>
            <a:r>
              <a:rPr lang="en-GB" sz="1100" spc="210" dirty="0">
                <a:latin typeface="Arial"/>
                <a:ea typeface="Times New Roman"/>
                <a:cs typeface="Arial"/>
              </a:rPr>
              <a:t> </a:t>
            </a:r>
            <a:r>
              <a:rPr lang="en-GB" sz="1100" spc="-5" dirty="0">
                <a:latin typeface="Arial"/>
                <a:ea typeface="Times New Roman"/>
                <a:cs typeface="Arial"/>
              </a:rPr>
              <a:t>l</a:t>
            </a:r>
            <a:r>
              <a:rPr lang="en-GB" sz="1100" spc="10" dirty="0">
                <a:latin typeface="Arial"/>
                <a:ea typeface="Times New Roman"/>
                <a:cs typeface="Arial"/>
              </a:rPr>
              <a:t>e</a:t>
            </a:r>
            <a:r>
              <a:rPr lang="en-GB" sz="1100" spc="-25" dirty="0">
                <a:latin typeface="Arial"/>
                <a:ea typeface="Times New Roman"/>
                <a:cs typeface="Arial"/>
              </a:rPr>
              <a:t>v</a:t>
            </a:r>
            <a:r>
              <a:rPr lang="en-GB" sz="1100" spc="10" dirty="0">
                <a:latin typeface="Arial"/>
                <a:ea typeface="Times New Roman"/>
                <a:cs typeface="Arial"/>
              </a:rPr>
              <a:t>e</a:t>
            </a:r>
            <a:r>
              <a:rPr lang="en-GB" sz="1100" dirty="0">
                <a:latin typeface="Arial"/>
                <a:ea typeface="Times New Roman"/>
                <a:cs typeface="Arial"/>
              </a:rPr>
              <a:t>l</a:t>
            </a:r>
            <a:r>
              <a:rPr lang="en-GB" sz="1100" spc="215" dirty="0">
                <a:latin typeface="Arial"/>
                <a:ea typeface="Times New Roman"/>
                <a:cs typeface="Arial"/>
              </a:rPr>
              <a:t> </a:t>
            </a:r>
            <a:r>
              <a:rPr lang="en-GB" sz="1100" spc="10" dirty="0">
                <a:latin typeface="Arial"/>
                <a:ea typeface="Times New Roman"/>
                <a:cs typeface="Arial"/>
              </a:rPr>
              <a:t>a</a:t>
            </a:r>
            <a:r>
              <a:rPr lang="en-GB" sz="1100" spc="-5" dirty="0">
                <a:latin typeface="Arial"/>
                <a:ea typeface="Times New Roman"/>
                <a:cs typeface="Arial"/>
              </a:rPr>
              <a:t>n</a:t>
            </a:r>
            <a:r>
              <a:rPr lang="en-GB" sz="1100" dirty="0">
                <a:latin typeface="Arial"/>
                <a:ea typeface="Times New Roman"/>
                <a:cs typeface="Arial"/>
              </a:rPr>
              <a:t>d</a:t>
            </a:r>
            <a:r>
              <a:rPr lang="en-GB" sz="1100" spc="205" dirty="0">
                <a:latin typeface="Arial"/>
                <a:ea typeface="Times New Roman"/>
                <a:cs typeface="Arial"/>
              </a:rPr>
              <a:t> </a:t>
            </a:r>
            <a:r>
              <a:rPr lang="en-GB" sz="1100" spc="-5" dirty="0">
                <a:latin typeface="Arial"/>
                <a:ea typeface="Times New Roman"/>
                <a:cs typeface="Arial"/>
              </a:rPr>
              <a:t>abo</a:t>
            </a:r>
            <a:r>
              <a:rPr lang="en-GB" sz="1100" spc="-25" dirty="0">
                <a:latin typeface="Arial"/>
                <a:ea typeface="Times New Roman"/>
                <a:cs typeface="Arial"/>
              </a:rPr>
              <a:t>v</a:t>
            </a:r>
            <a:r>
              <a:rPr lang="en-GB" sz="1100" spc="-5" dirty="0">
                <a:latin typeface="Arial"/>
                <a:ea typeface="Times New Roman"/>
                <a:cs typeface="Arial"/>
              </a:rPr>
              <a:t>e</a:t>
            </a:r>
            <a:r>
              <a:rPr lang="en-GB" sz="1100" dirty="0">
                <a:latin typeface="Arial"/>
                <a:ea typeface="Times New Roman"/>
                <a:cs typeface="Arial"/>
              </a:rPr>
              <a:t>.  </a:t>
            </a:r>
            <a:r>
              <a:rPr lang="en-GB" sz="1100" spc="20" dirty="0">
                <a:latin typeface="Arial"/>
                <a:ea typeface="Times New Roman"/>
                <a:cs typeface="Arial"/>
              </a:rPr>
              <a:t>T</a:t>
            </a:r>
            <a:r>
              <a:rPr lang="en-GB" sz="1100" spc="-5" dirty="0">
                <a:latin typeface="Arial"/>
                <a:ea typeface="Times New Roman"/>
                <a:cs typeface="Arial"/>
              </a:rPr>
              <a:t>h</a:t>
            </a:r>
            <a:r>
              <a:rPr lang="en-GB" sz="1100" dirty="0">
                <a:latin typeface="Arial"/>
                <a:ea typeface="Times New Roman"/>
                <a:cs typeface="Arial"/>
              </a:rPr>
              <a:t>e</a:t>
            </a:r>
            <a:r>
              <a:rPr lang="en-GB" sz="1100" spc="205" dirty="0">
                <a:latin typeface="Arial"/>
                <a:ea typeface="Times New Roman"/>
                <a:cs typeface="Arial"/>
              </a:rPr>
              <a:t> </a:t>
            </a:r>
            <a:r>
              <a:rPr lang="en-GB" sz="1100" spc="-5" dirty="0">
                <a:latin typeface="Arial"/>
                <a:ea typeface="Times New Roman"/>
                <a:cs typeface="Arial"/>
              </a:rPr>
              <a:t>Sen</a:t>
            </a:r>
            <a:r>
              <a:rPr lang="en-GB" sz="1100" spc="-20" dirty="0">
                <a:latin typeface="Arial"/>
                <a:ea typeface="Times New Roman"/>
                <a:cs typeface="Arial"/>
              </a:rPr>
              <a:t>i</a:t>
            </a:r>
            <a:r>
              <a:rPr lang="en-GB" sz="1100" spc="-5" dirty="0">
                <a:latin typeface="Arial"/>
                <a:ea typeface="Times New Roman"/>
                <a:cs typeface="Arial"/>
              </a:rPr>
              <a:t>o</a:t>
            </a:r>
            <a:r>
              <a:rPr lang="en-GB" sz="1100" dirty="0">
                <a:latin typeface="Arial"/>
                <a:ea typeface="Times New Roman"/>
                <a:cs typeface="Arial"/>
              </a:rPr>
              <a:t>r</a:t>
            </a:r>
            <a:r>
              <a:rPr lang="en-GB" sz="1100" spc="215" dirty="0">
                <a:latin typeface="Arial"/>
                <a:ea typeface="Times New Roman"/>
                <a:cs typeface="Arial"/>
              </a:rPr>
              <a:t> </a:t>
            </a:r>
            <a:r>
              <a:rPr lang="en-GB" sz="1100" spc="-5" dirty="0">
                <a:latin typeface="Arial"/>
                <a:ea typeface="Times New Roman"/>
                <a:cs typeface="Arial"/>
              </a:rPr>
              <a:t>S</a:t>
            </a:r>
            <a:r>
              <a:rPr lang="en-GB" sz="1100" spc="15" dirty="0">
                <a:latin typeface="Arial"/>
                <a:ea typeface="Times New Roman"/>
                <a:cs typeface="Arial"/>
              </a:rPr>
              <a:t>t</a:t>
            </a:r>
            <a:r>
              <a:rPr lang="en-GB" sz="1100" spc="-30" dirty="0">
                <a:latin typeface="Arial"/>
                <a:ea typeface="Times New Roman"/>
                <a:cs typeface="Arial"/>
              </a:rPr>
              <a:t>a</a:t>
            </a:r>
            <a:r>
              <a:rPr lang="en-GB" sz="1100" spc="5" dirty="0">
                <a:latin typeface="Arial"/>
                <a:ea typeface="Times New Roman"/>
                <a:cs typeface="Arial"/>
              </a:rPr>
              <a:t>f</a:t>
            </a:r>
            <a:r>
              <a:rPr lang="en-GB" sz="1100" spc="25" dirty="0">
                <a:latin typeface="Arial"/>
                <a:ea typeface="Times New Roman"/>
                <a:cs typeface="Arial"/>
              </a:rPr>
              <a:t>f</a:t>
            </a:r>
            <a:r>
              <a:rPr lang="en-GB" sz="1100" spc="-20" dirty="0">
                <a:latin typeface="Arial"/>
                <a:ea typeface="Times New Roman"/>
                <a:cs typeface="Arial"/>
              </a:rPr>
              <a:t>i</a:t>
            </a:r>
            <a:r>
              <a:rPr lang="en-GB" sz="1100" spc="-30" dirty="0">
                <a:latin typeface="Arial"/>
                <a:ea typeface="Times New Roman"/>
                <a:cs typeface="Arial"/>
              </a:rPr>
              <a:t>n</a:t>
            </a:r>
            <a:r>
              <a:rPr lang="en-GB" sz="1100" dirty="0">
                <a:latin typeface="Arial"/>
                <a:ea typeface="Times New Roman"/>
                <a:cs typeface="Arial"/>
              </a:rPr>
              <a:t>g</a:t>
            </a:r>
            <a:r>
              <a:rPr lang="en-GB" sz="1100" spc="235" dirty="0">
                <a:latin typeface="Arial"/>
                <a:ea typeface="Times New Roman"/>
                <a:cs typeface="Arial"/>
              </a:rPr>
              <a:t> </a:t>
            </a:r>
            <a:r>
              <a:rPr lang="en-GB" sz="1100" spc="-5" dirty="0">
                <a:latin typeface="Arial"/>
                <a:ea typeface="Times New Roman"/>
                <a:cs typeface="Arial"/>
              </a:rPr>
              <a:t>P</a:t>
            </a:r>
            <a:r>
              <a:rPr lang="en-GB" sz="1100" dirty="0">
                <a:latin typeface="Arial"/>
                <a:ea typeface="Times New Roman"/>
                <a:cs typeface="Arial"/>
              </a:rPr>
              <a:t>a</a:t>
            </a:r>
            <a:r>
              <a:rPr lang="en-GB" sz="1100" spc="-5" dirty="0">
                <a:latin typeface="Arial"/>
                <a:ea typeface="Times New Roman"/>
                <a:cs typeface="Arial"/>
              </a:rPr>
              <a:t>n</a:t>
            </a:r>
            <a:r>
              <a:rPr lang="en-GB" sz="1100" dirty="0">
                <a:latin typeface="Arial"/>
                <a:ea typeface="Times New Roman"/>
                <a:cs typeface="Arial"/>
              </a:rPr>
              <a:t>el</a:t>
            </a:r>
            <a:r>
              <a:rPr lang="en-GB" sz="1100" spc="190" dirty="0">
                <a:latin typeface="Arial"/>
                <a:ea typeface="Times New Roman"/>
                <a:cs typeface="Arial"/>
              </a:rPr>
              <a:t> </a:t>
            </a:r>
            <a:r>
              <a:rPr lang="en-GB" sz="1100" dirty="0">
                <a:latin typeface="Arial"/>
                <a:ea typeface="Times New Roman"/>
                <a:cs typeface="Arial"/>
              </a:rPr>
              <a:t>m</a:t>
            </a:r>
            <a:r>
              <a:rPr lang="en-GB" sz="1100" spc="-15" dirty="0">
                <a:latin typeface="Arial"/>
                <a:ea typeface="Times New Roman"/>
                <a:cs typeface="Arial"/>
              </a:rPr>
              <a:t>a</a:t>
            </a:r>
            <a:r>
              <a:rPr lang="en-GB" sz="1100" spc="10" dirty="0">
                <a:latin typeface="Arial"/>
                <a:ea typeface="Times New Roman"/>
                <a:cs typeface="Arial"/>
              </a:rPr>
              <a:t>k</a:t>
            </a:r>
            <a:r>
              <a:rPr lang="en-GB" sz="1100" dirty="0">
                <a:latin typeface="Arial"/>
                <a:ea typeface="Times New Roman"/>
                <a:cs typeface="Arial"/>
              </a:rPr>
              <a:t>e</a:t>
            </a:r>
            <a:r>
              <a:rPr lang="en-GB" sz="1100" spc="195" dirty="0">
                <a:latin typeface="Arial"/>
                <a:ea typeface="Times New Roman"/>
                <a:cs typeface="Arial"/>
              </a:rPr>
              <a:t> </a:t>
            </a:r>
            <a:r>
              <a:rPr lang="en-GB" sz="1100" spc="5" dirty="0">
                <a:latin typeface="Arial"/>
                <a:ea typeface="Times New Roman"/>
                <a:cs typeface="Arial"/>
              </a:rPr>
              <a:t>t</a:t>
            </a:r>
            <a:r>
              <a:rPr lang="en-GB" sz="1100" spc="-5" dirty="0">
                <a:latin typeface="Arial"/>
                <a:ea typeface="Times New Roman"/>
                <a:cs typeface="Arial"/>
              </a:rPr>
              <a:t>h</a:t>
            </a:r>
            <a:r>
              <a:rPr lang="en-GB" sz="1100" dirty="0">
                <a:latin typeface="Arial"/>
                <a:ea typeface="Times New Roman"/>
                <a:cs typeface="Arial"/>
              </a:rPr>
              <a:t>e</a:t>
            </a:r>
            <a:r>
              <a:rPr lang="en-GB" sz="1100" spc="230" dirty="0">
                <a:latin typeface="Arial"/>
                <a:ea typeface="Times New Roman"/>
                <a:cs typeface="Arial"/>
              </a:rPr>
              <a:t> </a:t>
            </a:r>
            <a:r>
              <a:rPr lang="en-GB" sz="1100" spc="-5" dirty="0">
                <a:latin typeface="Arial"/>
                <a:ea typeface="Times New Roman"/>
                <a:cs typeface="Arial"/>
              </a:rPr>
              <a:t>de</a:t>
            </a:r>
            <a:r>
              <a:rPr lang="en-GB" sz="1100" spc="5" dirty="0">
                <a:latin typeface="Arial"/>
                <a:ea typeface="Times New Roman"/>
                <a:cs typeface="Arial"/>
              </a:rPr>
              <a:t>t</a:t>
            </a:r>
            <a:r>
              <a:rPr lang="en-GB" sz="1100" spc="-15" dirty="0">
                <a:latin typeface="Arial"/>
                <a:ea typeface="Times New Roman"/>
                <a:cs typeface="Arial"/>
              </a:rPr>
              <a:t>e</a:t>
            </a:r>
            <a:r>
              <a:rPr lang="en-GB" sz="1100" dirty="0">
                <a:latin typeface="Arial"/>
                <a:ea typeface="Times New Roman"/>
                <a:cs typeface="Arial"/>
              </a:rPr>
              <a:t>rm</a:t>
            </a:r>
            <a:r>
              <a:rPr lang="en-GB" sz="1100" spc="-5" dirty="0">
                <a:latin typeface="Arial"/>
                <a:ea typeface="Times New Roman"/>
                <a:cs typeface="Arial"/>
              </a:rPr>
              <a:t>i</a:t>
            </a:r>
            <a:r>
              <a:rPr lang="en-GB" sz="1100" spc="-15" dirty="0">
                <a:latin typeface="Arial"/>
                <a:ea typeface="Times New Roman"/>
                <a:cs typeface="Arial"/>
              </a:rPr>
              <a:t>na</a:t>
            </a:r>
            <a:r>
              <a:rPr lang="en-GB" sz="1100" spc="5" dirty="0">
                <a:latin typeface="Arial"/>
                <a:ea typeface="Times New Roman"/>
                <a:cs typeface="Arial"/>
              </a:rPr>
              <a:t>t</a:t>
            </a:r>
            <a:r>
              <a:rPr lang="en-GB" sz="1100" spc="-5" dirty="0">
                <a:latin typeface="Arial"/>
                <a:ea typeface="Times New Roman"/>
                <a:cs typeface="Arial"/>
              </a:rPr>
              <a:t>io</a:t>
            </a:r>
            <a:r>
              <a:rPr lang="en-GB" sz="1100" dirty="0">
                <a:latin typeface="Arial"/>
                <a:ea typeface="Times New Roman"/>
                <a:cs typeface="Arial"/>
              </a:rPr>
              <a:t>n</a:t>
            </a:r>
            <a:r>
              <a:rPr lang="en-GB" sz="1100" spc="230" dirty="0">
                <a:latin typeface="Arial"/>
                <a:ea typeface="Times New Roman"/>
                <a:cs typeface="Arial"/>
              </a:rPr>
              <a:t> </a:t>
            </a:r>
            <a:r>
              <a:rPr lang="en-GB" sz="1100" spc="-5" dirty="0">
                <a:latin typeface="Arial"/>
                <a:ea typeface="Times New Roman"/>
                <a:cs typeface="Arial"/>
              </a:rPr>
              <a:t>a</a:t>
            </a:r>
            <a:r>
              <a:rPr lang="en-GB" sz="1100" dirty="0">
                <a:latin typeface="Arial"/>
                <a:ea typeface="Times New Roman"/>
                <a:cs typeface="Arial"/>
              </a:rPr>
              <a:t>s</a:t>
            </a:r>
            <a:r>
              <a:rPr lang="en-GB" sz="1100" spc="220" dirty="0">
                <a:latin typeface="Arial"/>
                <a:ea typeface="Times New Roman"/>
                <a:cs typeface="Arial"/>
              </a:rPr>
              <a:t> </a:t>
            </a:r>
            <a:r>
              <a:rPr lang="en-GB" sz="1100" spc="-10" dirty="0">
                <a:latin typeface="Arial"/>
                <a:ea typeface="Times New Roman"/>
                <a:cs typeface="Arial"/>
              </a:rPr>
              <a:t>t</a:t>
            </a:r>
            <a:r>
              <a:rPr lang="en-GB" sz="1100" dirty="0">
                <a:latin typeface="Arial"/>
                <a:ea typeface="Times New Roman"/>
                <a:cs typeface="Arial"/>
              </a:rPr>
              <a:t>o </a:t>
            </a:r>
            <a:r>
              <a:rPr lang="en-GB" sz="1100" spc="-30" dirty="0">
                <a:latin typeface="Arial"/>
                <a:ea typeface="Times New Roman"/>
                <a:cs typeface="Arial"/>
              </a:rPr>
              <a:t>w</a:t>
            </a:r>
            <a:r>
              <a:rPr lang="en-GB" sz="1100" spc="-5" dirty="0">
                <a:latin typeface="Arial"/>
                <a:ea typeface="Times New Roman"/>
                <a:cs typeface="Arial"/>
              </a:rPr>
              <a:t>he</a:t>
            </a:r>
            <a:r>
              <a:rPr lang="en-GB" sz="1100" spc="5" dirty="0">
                <a:latin typeface="Arial"/>
                <a:ea typeface="Times New Roman"/>
                <a:cs typeface="Arial"/>
              </a:rPr>
              <a:t>t</a:t>
            </a:r>
            <a:r>
              <a:rPr lang="en-GB" sz="1100" spc="-5" dirty="0">
                <a:latin typeface="Arial"/>
                <a:ea typeface="Times New Roman"/>
                <a:cs typeface="Arial"/>
              </a:rPr>
              <a:t>he</a:t>
            </a:r>
            <a:r>
              <a:rPr lang="en-GB" sz="1100" dirty="0">
                <a:latin typeface="Arial"/>
                <a:ea typeface="Times New Roman"/>
                <a:cs typeface="Arial"/>
              </a:rPr>
              <a:t>r</a:t>
            </a:r>
            <a:r>
              <a:rPr lang="en-GB" sz="1100" spc="30" dirty="0">
                <a:latin typeface="Arial"/>
                <a:ea typeface="Times New Roman"/>
                <a:cs typeface="Arial"/>
              </a:rPr>
              <a:t> </a:t>
            </a:r>
            <a:r>
              <a:rPr lang="en-GB" sz="1100" spc="-5" dirty="0">
                <a:latin typeface="Arial"/>
                <a:ea typeface="Times New Roman"/>
                <a:cs typeface="Arial"/>
              </a:rPr>
              <a:t>an</a:t>
            </a:r>
            <a:r>
              <a:rPr lang="en-GB" sz="1100" dirty="0">
                <a:latin typeface="Arial"/>
                <a:ea typeface="Times New Roman"/>
                <a:cs typeface="Arial"/>
              </a:rPr>
              <a:t>d</a:t>
            </a:r>
            <a:r>
              <a:rPr lang="en-GB" sz="1100" spc="25" dirty="0">
                <a:latin typeface="Arial"/>
                <a:ea typeface="Times New Roman"/>
                <a:cs typeface="Arial"/>
              </a:rPr>
              <a:t> </a:t>
            </a:r>
            <a:r>
              <a:rPr lang="en-GB" sz="1100" spc="-30" dirty="0">
                <a:latin typeface="Arial"/>
                <a:ea typeface="Times New Roman"/>
                <a:cs typeface="Arial"/>
              </a:rPr>
              <a:t>w</a:t>
            </a:r>
            <a:r>
              <a:rPr lang="en-GB" sz="1100" spc="-5" dirty="0">
                <a:latin typeface="Arial"/>
                <a:ea typeface="Times New Roman"/>
                <a:cs typeface="Arial"/>
              </a:rPr>
              <a:t>he</a:t>
            </a:r>
            <a:r>
              <a:rPr lang="en-GB" sz="1100" dirty="0">
                <a:latin typeface="Arial"/>
                <a:ea typeface="Times New Roman"/>
                <a:cs typeface="Arial"/>
              </a:rPr>
              <a:t>n</a:t>
            </a:r>
            <a:r>
              <a:rPr lang="en-GB" sz="1100" spc="25" dirty="0">
                <a:latin typeface="Arial"/>
                <a:ea typeface="Times New Roman"/>
                <a:cs typeface="Arial"/>
              </a:rPr>
              <a:t> </a:t>
            </a:r>
            <a:r>
              <a:rPr lang="en-GB" sz="1100" spc="5" dirty="0">
                <a:latin typeface="Arial"/>
                <a:ea typeface="Times New Roman"/>
                <a:cs typeface="Arial"/>
              </a:rPr>
              <a:t>t</a:t>
            </a:r>
            <a:r>
              <a:rPr lang="en-GB" sz="1100" spc="-5" dirty="0">
                <a:latin typeface="Arial"/>
                <a:ea typeface="Times New Roman"/>
                <a:cs typeface="Arial"/>
              </a:rPr>
              <a:t>he</a:t>
            </a:r>
            <a:r>
              <a:rPr lang="en-GB" sz="1100" dirty="0">
                <a:latin typeface="Arial"/>
                <a:ea typeface="Times New Roman"/>
                <a:cs typeface="Arial"/>
              </a:rPr>
              <a:t>re</a:t>
            </a:r>
            <a:r>
              <a:rPr lang="en-GB" sz="1100" spc="25" dirty="0">
                <a:latin typeface="Arial"/>
                <a:ea typeface="Times New Roman"/>
                <a:cs typeface="Arial"/>
              </a:rPr>
              <a:t> </a:t>
            </a:r>
            <a:r>
              <a:rPr lang="en-GB" sz="1100" spc="-5" dirty="0">
                <a:latin typeface="Arial"/>
                <a:ea typeface="Times New Roman"/>
                <a:cs typeface="Arial"/>
              </a:rPr>
              <a:t>i</a:t>
            </a:r>
            <a:r>
              <a:rPr lang="en-GB" sz="1100" dirty="0">
                <a:latin typeface="Arial"/>
                <a:ea typeface="Times New Roman"/>
                <a:cs typeface="Arial"/>
              </a:rPr>
              <a:t>s</a:t>
            </a:r>
            <a:r>
              <a:rPr lang="en-GB" sz="1100" spc="30" dirty="0">
                <a:latin typeface="Arial"/>
                <a:ea typeface="Times New Roman"/>
                <a:cs typeface="Arial"/>
              </a:rPr>
              <a:t> </a:t>
            </a:r>
            <a:r>
              <a:rPr lang="en-GB" sz="1100" spc="5" dirty="0">
                <a:latin typeface="Arial"/>
                <a:ea typeface="Times New Roman"/>
                <a:cs typeface="Arial"/>
              </a:rPr>
              <a:t>t</a:t>
            </a:r>
            <a:r>
              <a:rPr lang="en-GB" sz="1100" dirty="0">
                <a:latin typeface="Arial"/>
                <a:ea typeface="Times New Roman"/>
                <a:cs typeface="Arial"/>
              </a:rPr>
              <a:t>o</a:t>
            </a:r>
            <a:r>
              <a:rPr lang="en-GB" sz="1100" spc="25" dirty="0">
                <a:latin typeface="Arial"/>
                <a:ea typeface="Times New Roman"/>
                <a:cs typeface="Arial"/>
              </a:rPr>
              <a:t> </a:t>
            </a:r>
            <a:r>
              <a:rPr lang="en-GB" sz="1100" spc="-5" dirty="0">
                <a:latin typeface="Arial"/>
                <a:ea typeface="Times New Roman"/>
                <a:cs typeface="Arial"/>
              </a:rPr>
              <a:t>b</a:t>
            </a:r>
            <a:r>
              <a:rPr lang="en-GB" sz="1100" dirty="0">
                <a:latin typeface="Arial"/>
                <a:ea typeface="Times New Roman"/>
                <a:cs typeface="Arial"/>
              </a:rPr>
              <a:t>e</a:t>
            </a:r>
            <a:r>
              <a:rPr lang="en-GB" sz="1100" spc="25" dirty="0">
                <a:latin typeface="Arial"/>
                <a:ea typeface="Times New Roman"/>
                <a:cs typeface="Arial"/>
              </a:rPr>
              <a:t> </a:t>
            </a:r>
            <a:r>
              <a:rPr lang="en-GB" sz="1100" spc="-5" dirty="0">
                <a:latin typeface="Arial"/>
                <a:ea typeface="Times New Roman"/>
                <a:cs typeface="Arial"/>
              </a:rPr>
              <a:t>a</a:t>
            </a:r>
            <a:r>
              <a:rPr lang="en-GB" sz="1100" dirty="0">
                <a:latin typeface="Arial"/>
                <a:ea typeface="Times New Roman"/>
                <a:cs typeface="Arial"/>
              </a:rPr>
              <a:t>n</a:t>
            </a:r>
            <a:r>
              <a:rPr lang="en-GB" sz="1100" spc="25" dirty="0">
                <a:latin typeface="Arial"/>
                <a:ea typeface="Times New Roman"/>
                <a:cs typeface="Arial"/>
              </a:rPr>
              <a:t> </a:t>
            </a:r>
            <a:r>
              <a:rPr lang="en-GB" sz="1100" spc="-5" dirty="0">
                <a:latin typeface="Arial"/>
                <a:ea typeface="Times New Roman"/>
                <a:cs typeface="Arial"/>
              </a:rPr>
              <a:t>in</a:t>
            </a:r>
            <a:r>
              <a:rPr lang="en-GB" sz="1100" spc="-15" dirty="0">
                <a:latin typeface="Arial"/>
                <a:ea typeface="Times New Roman"/>
                <a:cs typeface="Arial"/>
              </a:rPr>
              <a:t>c</a:t>
            </a:r>
            <a:r>
              <a:rPr lang="en-GB" sz="1100" dirty="0">
                <a:latin typeface="Arial"/>
                <a:ea typeface="Times New Roman"/>
                <a:cs typeface="Arial"/>
              </a:rPr>
              <a:t>re</a:t>
            </a:r>
            <a:r>
              <a:rPr lang="en-GB" sz="1100" spc="-5" dirty="0">
                <a:latin typeface="Arial"/>
                <a:ea typeface="Times New Roman"/>
                <a:cs typeface="Arial"/>
              </a:rPr>
              <a:t>a</a:t>
            </a:r>
            <a:r>
              <a:rPr lang="en-GB" sz="1100" dirty="0">
                <a:latin typeface="Arial"/>
                <a:ea typeface="Times New Roman"/>
                <a:cs typeface="Arial"/>
              </a:rPr>
              <a:t>se</a:t>
            </a:r>
            <a:r>
              <a:rPr lang="en-GB" sz="1100" spc="25" dirty="0">
                <a:latin typeface="Arial"/>
                <a:ea typeface="Times New Roman"/>
                <a:cs typeface="Arial"/>
              </a:rPr>
              <a:t> </a:t>
            </a:r>
            <a:r>
              <a:rPr lang="en-GB" sz="1100" spc="-5" dirty="0">
                <a:latin typeface="Arial"/>
                <a:ea typeface="Times New Roman"/>
                <a:cs typeface="Arial"/>
              </a:rPr>
              <a:t>i</a:t>
            </a:r>
            <a:r>
              <a:rPr lang="en-GB" sz="1100" dirty="0">
                <a:latin typeface="Arial"/>
                <a:ea typeface="Times New Roman"/>
                <a:cs typeface="Arial"/>
              </a:rPr>
              <a:t>n</a:t>
            </a:r>
            <a:r>
              <a:rPr lang="en-GB" sz="1100" spc="25" dirty="0">
                <a:latin typeface="Arial"/>
                <a:ea typeface="Times New Roman"/>
                <a:cs typeface="Arial"/>
              </a:rPr>
              <a:t> </a:t>
            </a:r>
            <a:r>
              <a:rPr lang="en-GB" sz="1100" spc="5" dirty="0">
                <a:latin typeface="Arial"/>
                <a:ea typeface="Times New Roman"/>
                <a:cs typeface="Arial"/>
              </a:rPr>
              <a:t>t</a:t>
            </a:r>
            <a:r>
              <a:rPr lang="en-GB" sz="1100" spc="-30" dirty="0">
                <a:latin typeface="Arial"/>
                <a:ea typeface="Times New Roman"/>
                <a:cs typeface="Arial"/>
              </a:rPr>
              <a:t>h</a:t>
            </a:r>
            <a:r>
              <a:rPr lang="en-GB" sz="1100" dirty="0">
                <a:latin typeface="Arial"/>
                <a:ea typeface="Times New Roman"/>
                <a:cs typeface="Arial"/>
              </a:rPr>
              <a:t>e</a:t>
            </a:r>
            <a:r>
              <a:rPr lang="en-GB" sz="1100" spc="30" dirty="0">
                <a:latin typeface="Arial"/>
                <a:ea typeface="Times New Roman"/>
                <a:cs typeface="Arial"/>
              </a:rPr>
              <a:t> </a:t>
            </a:r>
            <a:r>
              <a:rPr lang="en-GB" sz="1100" dirty="0">
                <a:latin typeface="Arial"/>
                <a:ea typeface="Times New Roman"/>
                <a:cs typeface="Arial"/>
              </a:rPr>
              <a:t>c</a:t>
            </a:r>
            <a:r>
              <a:rPr lang="en-GB" sz="1100" spc="-5" dirty="0">
                <a:latin typeface="Arial"/>
                <a:ea typeface="Times New Roman"/>
                <a:cs typeface="Arial"/>
              </a:rPr>
              <a:t>u</a:t>
            </a:r>
            <a:r>
              <a:rPr lang="en-GB" sz="1100" dirty="0">
                <a:latin typeface="Arial"/>
                <a:ea typeface="Times New Roman"/>
                <a:cs typeface="Arial"/>
              </a:rPr>
              <a:t>rr</a:t>
            </a:r>
            <a:r>
              <a:rPr lang="en-GB" sz="1100" spc="-5" dirty="0">
                <a:latin typeface="Arial"/>
                <a:ea typeface="Times New Roman"/>
                <a:cs typeface="Arial"/>
              </a:rPr>
              <a:t>e</a:t>
            </a:r>
            <a:r>
              <a:rPr lang="en-GB" sz="1100" spc="-15" dirty="0">
                <a:latin typeface="Arial"/>
                <a:ea typeface="Times New Roman"/>
                <a:cs typeface="Arial"/>
              </a:rPr>
              <a:t>n</a:t>
            </a:r>
            <a:r>
              <a:rPr lang="en-GB" sz="1100" dirty="0">
                <a:latin typeface="Arial"/>
                <a:ea typeface="Times New Roman"/>
                <a:cs typeface="Arial"/>
              </a:rPr>
              <a:t>t</a:t>
            </a:r>
            <a:r>
              <a:rPr lang="en-GB" sz="1100" spc="35" dirty="0">
                <a:latin typeface="Arial"/>
                <a:ea typeface="Times New Roman"/>
                <a:cs typeface="Arial"/>
              </a:rPr>
              <a:t> </a:t>
            </a:r>
            <a:r>
              <a:rPr lang="en-GB" sz="1100" dirty="0">
                <a:latin typeface="Arial"/>
                <a:ea typeface="Times New Roman"/>
                <a:cs typeface="Arial"/>
              </a:rPr>
              <a:t>s</a:t>
            </a:r>
            <a:r>
              <a:rPr lang="en-GB" sz="1100" spc="-5" dirty="0">
                <a:latin typeface="Arial"/>
                <a:ea typeface="Times New Roman"/>
                <a:cs typeface="Arial"/>
              </a:rPr>
              <a:t>p</a:t>
            </a:r>
            <a:r>
              <a:rPr lang="en-GB" sz="1100" spc="-15" dirty="0">
                <a:latin typeface="Arial"/>
                <a:ea typeface="Times New Roman"/>
                <a:cs typeface="Arial"/>
              </a:rPr>
              <a:t>o</a:t>
            </a:r>
            <a:r>
              <a:rPr lang="en-GB" sz="1100" dirty="0">
                <a:latin typeface="Arial"/>
                <a:ea typeface="Times New Roman"/>
                <a:cs typeface="Arial"/>
              </a:rPr>
              <a:t>t</a:t>
            </a:r>
            <a:r>
              <a:rPr lang="en-GB" sz="1100" spc="20" dirty="0">
                <a:latin typeface="Arial"/>
                <a:ea typeface="Times New Roman"/>
                <a:cs typeface="Arial"/>
              </a:rPr>
              <a:t> </a:t>
            </a:r>
            <a:r>
              <a:rPr lang="en-GB" sz="1100" dirty="0">
                <a:latin typeface="Arial"/>
                <a:ea typeface="Times New Roman"/>
                <a:cs typeface="Arial"/>
              </a:rPr>
              <a:t>r</a:t>
            </a:r>
            <a:r>
              <a:rPr lang="en-GB" sz="1100" spc="-5" dirty="0">
                <a:latin typeface="Arial"/>
                <a:ea typeface="Times New Roman"/>
                <a:cs typeface="Arial"/>
              </a:rPr>
              <a:t>a</a:t>
            </a:r>
            <a:r>
              <a:rPr lang="en-GB" sz="1100" spc="5" dirty="0">
                <a:latin typeface="Arial"/>
                <a:ea typeface="Times New Roman"/>
                <a:cs typeface="Arial"/>
              </a:rPr>
              <a:t>t</a:t>
            </a:r>
            <a:r>
              <a:rPr lang="en-GB" sz="1100" dirty="0">
                <a:latin typeface="Arial"/>
                <a:ea typeface="Times New Roman"/>
                <a:cs typeface="Arial"/>
              </a:rPr>
              <a:t>e</a:t>
            </a:r>
            <a:r>
              <a:rPr lang="en-GB" sz="1100" spc="-10" dirty="0">
                <a:latin typeface="Arial"/>
                <a:ea typeface="Times New Roman"/>
                <a:cs typeface="Arial"/>
              </a:rPr>
              <a:t> </a:t>
            </a:r>
            <a:r>
              <a:rPr lang="en-GB" sz="1100" dirty="0">
                <a:latin typeface="Arial"/>
                <a:ea typeface="Times New Roman"/>
                <a:cs typeface="Arial"/>
              </a:rPr>
              <a:t>s</a:t>
            </a:r>
            <a:r>
              <a:rPr lang="en-GB" sz="1100" spc="-5" dirty="0">
                <a:latin typeface="Arial"/>
                <a:ea typeface="Times New Roman"/>
                <a:cs typeface="Arial"/>
              </a:rPr>
              <a:t>ala</a:t>
            </a:r>
            <a:r>
              <a:rPr lang="en-GB" sz="1100" dirty="0">
                <a:latin typeface="Arial"/>
                <a:ea typeface="Times New Roman"/>
                <a:cs typeface="Arial"/>
              </a:rPr>
              <a:t>r</a:t>
            </a:r>
            <a:r>
              <a:rPr lang="en-GB" sz="1100" spc="-20" dirty="0">
                <a:latin typeface="Arial"/>
                <a:ea typeface="Times New Roman"/>
                <a:cs typeface="Arial"/>
              </a:rPr>
              <a:t>i</a:t>
            </a:r>
            <a:r>
              <a:rPr lang="en-GB" sz="1100" dirty="0">
                <a:latin typeface="Arial"/>
                <a:ea typeface="Times New Roman"/>
                <a:cs typeface="Arial"/>
              </a:rPr>
              <a:t>es. </a:t>
            </a:r>
            <a:r>
              <a:rPr lang="en-GB" sz="1100" spc="65" dirty="0">
                <a:latin typeface="Arial"/>
                <a:ea typeface="Times New Roman"/>
                <a:cs typeface="Arial"/>
              </a:rPr>
              <a:t> </a:t>
            </a:r>
            <a:r>
              <a:rPr lang="en-GB" sz="1100" spc="-5" dirty="0">
                <a:latin typeface="Arial"/>
                <a:ea typeface="Times New Roman"/>
                <a:cs typeface="Arial"/>
              </a:rPr>
              <a:t>A</a:t>
            </a:r>
            <a:r>
              <a:rPr lang="en-GB" sz="1100" spc="-15" dirty="0">
                <a:latin typeface="Arial"/>
                <a:ea typeface="Times New Roman"/>
                <a:cs typeface="Arial"/>
              </a:rPr>
              <a:t>s</a:t>
            </a:r>
            <a:r>
              <a:rPr lang="en-GB" sz="1100" dirty="0">
                <a:latin typeface="Arial"/>
                <a:ea typeface="Times New Roman"/>
                <a:cs typeface="Arial"/>
              </a:rPr>
              <a:t>s</a:t>
            </a:r>
            <a:r>
              <a:rPr lang="en-GB" sz="1100" spc="-5" dirty="0">
                <a:latin typeface="Arial"/>
                <a:ea typeface="Times New Roman"/>
                <a:cs typeface="Arial"/>
              </a:rPr>
              <a:t>i</a:t>
            </a:r>
            <a:r>
              <a:rPr lang="en-GB" sz="1100" dirty="0">
                <a:latin typeface="Arial"/>
                <a:ea typeface="Times New Roman"/>
                <a:cs typeface="Arial"/>
              </a:rPr>
              <a:t>s</a:t>
            </a:r>
            <a:r>
              <a:rPr lang="en-GB" sz="1100" spc="5" dirty="0">
                <a:latin typeface="Arial"/>
                <a:ea typeface="Times New Roman"/>
                <a:cs typeface="Arial"/>
              </a:rPr>
              <a:t>t</a:t>
            </a:r>
            <a:r>
              <a:rPr lang="en-GB" sz="1100" dirty="0">
                <a:latin typeface="Arial"/>
                <a:ea typeface="Times New Roman"/>
                <a:cs typeface="Arial"/>
              </a:rPr>
              <a:t>a</a:t>
            </a:r>
            <a:r>
              <a:rPr lang="en-GB" sz="1100" spc="-5" dirty="0">
                <a:latin typeface="Arial"/>
                <a:ea typeface="Times New Roman"/>
                <a:cs typeface="Arial"/>
              </a:rPr>
              <a:t>n</a:t>
            </a:r>
            <a:r>
              <a:rPr lang="en-GB" sz="1100" dirty="0">
                <a:latin typeface="Arial"/>
                <a:ea typeface="Times New Roman"/>
                <a:cs typeface="Arial"/>
              </a:rPr>
              <a:t>t</a:t>
            </a:r>
            <a:r>
              <a:rPr lang="en-GB" sz="1100" spc="-20" dirty="0">
                <a:latin typeface="Arial"/>
                <a:ea typeface="Times New Roman"/>
                <a:cs typeface="Arial"/>
              </a:rPr>
              <a:t> </a:t>
            </a:r>
            <a:r>
              <a:rPr lang="en-GB" sz="1100" dirty="0">
                <a:latin typeface="Arial"/>
                <a:ea typeface="Times New Roman"/>
                <a:cs typeface="Arial"/>
              </a:rPr>
              <a:t> </a:t>
            </a:r>
            <a:r>
              <a:rPr lang="en-GB" sz="1100" spc="-5" dirty="0">
                <a:latin typeface="Arial"/>
                <a:ea typeface="Times New Roman"/>
                <a:cs typeface="Arial"/>
              </a:rPr>
              <a:t>Di</a:t>
            </a:r>
            <a:r>
              <a:rPr lang="en-GB" sz="1100" dirty="0">
                <a:latin typeface="Arial"/>
                <a:ea typeface="Times New Roman"/>
                <a:cs typeface="Arial"/>
              </a:rPr>
              <a:t>r</a:t>
            </a:r>
            <a:r>
              <a:rPr lang="en-GB" sz="1100" spc="-5" dirty="0">
                <a:latin typeface="Arial"/>
                <a:ea typeface="Times New Roman"/>
                <a:cs typeface="Arial"/>
              </a:rPr>
              <a:t>e</a:t>
            </a:r>
            <a:r>
              <a:rPr lang="en-GB" sz="1100" dirty="0">
                <a:latin typeface="Arial"/>
                <a:ea typeface="Times New Roman"/>
                <a:cs typeface="Arial"/>
              </a:rPr>
              <a:t>c</a:t>
            </a:r>
            <a:r>
              <a:rPr lang="en-GB" sz="1100" spc="5" dirty="0">
                <a:latin typeface="Arial"/>
                <a:ea typeface="Times New Roman"/>
                <a:cs typeface="Arial"/>
              </a:rPr>
              <a:t>t</a:t>
            </a:r>
            <a:r>
              <a:rPr lang="en-GB" sz="1100" dirty="0">
                <a:latin typeface="Arial"/>
                <a:ea typeface="Times New Roman"/>
                <a:cs typeface="Arial"/>
              </a:rPr>
              <a:t>or’s</a:t>
            </a:r>
            <a:r>
              <a:rPr lang="en-GB" sz="1100" spc="25" dirty="0">
                <a:latin typeface="Arial"/>
                <a:ea typeface="Times New Roman"/>
                <a:cs typeface="Arial"/>
              </a:rPr>
              <a:t> </a:t>
            </a:r>
            <a:r>
              <a:rPr lang="en-GB" sz="1100" dirty="0">
                <a:latin typeface="Arial"/>
                <a:ea typeface="Times New Roman"/>
                <a:cs typeface="Arial"/>
              </a:rPr>
              <a:t>a</a:t>
            </a:r>
            <a:r>
              <a:rPr lang="en-GB" sz="1100" spc="-5" dirty="0">
                <a:latin typeface="Arial"/>
                <a:ea typeface="Times New Roman"/>
                <a:cs typeface="Arial"/>
              </a:rPr>
              <a:t>n</a:t>
            </a:r>
            <a:r>
              <a:rPr lang="en-GB" sz="1100" dirty="0">
                <a:latin typeface="Arial"/>
                <a:ea typeface="Times New Roman"/>
                <a:cs typeface="Arial"/>
              </a:rPr>
              <a:t>d</a:t>
            </a:r>
            <a:r>
              <a:rPr lang="en-GB" sz="1100" spc="25" dirty="0">
                <a:latin typeface="Arial"/>
                <a:ea typeface="Times New Roman"/>
                <a:cs typeface="Arial"/>
              </a:rPr>
              <a:t> </a:t>
            </a:r>
            <a:r>
              <a:rPr lang="en-GB" sz="1100" spc="-10" dirty="0">
                <a:latin typeface="Arial"/>
                <a:ea typeface="Times New Roman"/>
                <a:cs typeface="Arial"/>
              </a:rPr>
              <a:t>Di</a:t>
            </a:r>
            <a:r>
              <a:rPr lang="en-GB" sz="1100" dirty="0">
                <a:latin typeface="Arial"/>
                <a:ea typeface="Times New Roman"/>
                <a:cs typeface="Arial"/>
              </a:rPr>
              <a:t>rectors</a:t>
            </a:r>
            <a:r>
              <a:rPr lang="en-GB" sz="1100" spc="50" dirty="0">
                <a:latin typeface="Arial"/>
                <a:ea typeface="Times New Roman"/>
                <a:cs typeface="Arial"/>
              </a:rPr>
              <a:t> </a:t>
            </a:r>
            <a:r>
              <a:rPr lang="en-GB" sz="1100" dirty="0">
                <a:latin typeface="Arial"/>
                <a:ea typeface="Times New Roman"/>
                <a:cs typeface="Arial"/>
              </a:rPr>
              <a:t>rec</a:t>
            </a:r>
            <a:r>
              <a:rPr lang="en-GB" sz="1100" spc="-5" dirty="0">
                <a:latin typeface="Arial"/>
                <a:ea typeface="Times New Roman"/>
                <a:cs typeface="Arial"/>
              </a:rPr>
              <a:t>ei</a:t>
            </a:r>
            <a:r>
              <a:rPr lang="en-GB" sz="1100" spc="-25" dirty="0">
                <a:latin typeface="Arial"/>
                <a:ea typeface="Times New Roman"/>
                <a:cs typeface="Arial"/>
              </a:rPr>
              <a:t>v</a:t>
            </a:r>
            <a:r>
              <a:rPr lang="en-GB" sz="1100" spc="-5" dirty="0">
                <a:latin typeface="Arial"/>
                <a:ea typeface="Times New Roman"/>
                <a:cs typeface="Arial"/>
              </a:rPr>
              <a:t>e</a:t>
            </a:r>
            <a:r>
              <a:rPr lang="en-GB" sz="1100" dirty="0">
                <a:latin typeface="Arial"/>
                <a:ea typeface="Times New Roman"/>
                <a:cs typeface="Arial"/>
              </a:rPr>
              <a:t>d</a:t>
            </a:r>
            <a:r>
              <a:rPr lang="en-GB" sz="1100" spc="25" dirty="0">
                <a:latin typeface="Arial"/>
                <a:ea typeface="Times New Roman"/>
                <a:cs typeface="Arial"/>
              </a:rPr>
              <a:t> </a:t>
            </a:r>
            <a:r>
              <a:rPr lang="en-GB" sz="1100" dirty="0">
                <a:latin typeface="Arial"/>
                <a:ea typeface="Times New Roman"/>
                <a:cs typeface="Arial"/>
              </a:rPr>
              <a:t>a</a:t>
            </a:r>
            <a:r>
              <a:rPr lang="en-GB" sz="1100" spc="25" dirty="0">
                <a:latin typeface="Arial"/>
                <a:ea typeface="Times New Roman"/>
                <a:cs typeface="Arial"/>
              </a:rPr>
              <a:t> </a:t>
            </a:r>
            <a:r>
              <a:rPr lang="en-GB" sz="1100" dirty="0">
                <a:latin typeface="Arial"/>
                <a:ea typeface="Times New Roman"/>
                <a:cs typeface="Arial"/>
              </a:rPr>
              <a:t>2%</a:t>
            </a:r>
            <a:r>
              <a:rPr lang="en-GB" sz="1100" spc="25" dirty="0">
                <a:latin typeface="Arial"/>
                <a:ea typeface="Times New Roman"/>
                <a:cs typeface="Arial"/>
              </a:rPr>
              <a:t> </a:t>
            </a:r>
            <a:r>
              <a:rPr lang="en-GB" sz="1100" dirty="0">
                <a:latin typeface="Arial"/>
                <a:ea typeface="Times New Roman"/>
                <a:cs typeface="Arial"/>
              </a:rPr>
              <a:t>p</a:t>
            </a:r>
            <a:r>
              <a:rPr lang="en-GB" sz="1100" spc="-5" dirty="0">
                <a:latin typeface="Arial"/>
                <a:ea typeface="Times New Roman"/>
                <a:cs typeface="Arial"/>
              </a:rPr>
              <a:t>a</a:t>
            </a:r>
            <a:r>
              <a:rPr lang="en-GB" sz="1100" dirty="0">
                <a:latin typeface="Arial"/>
                <a:ea typeface="Times New Roman"/>
                <a:cs typeface="Arial"/>
              </a:rPr>
              <a:t>y</a:t>
            </a:r>
            <a:r>
              <a:rPr lang="en-GB" sz="1100" spc="20" dirty="0">
                <a:latin typeface="Arial"/>
                <a:ea typeface="Times New Roman"/>
                <a:cs typeface="Arial"/>
              </a:rPr>
              <a:t> </a:t>
            </a:r>
            <a:r>
              <a:rPr lang="en-GB" sz="1100" spc="-10" dirty="0">
                <a:latin typeface="Arial"/>
                <a:ea typeface="Times New Roman"/>
                <a:cs typeface="Arial"/>
              </a:rPr>
              <a:t>i</a:t>
            </a:r>
            <a:r>
              <a:rPr lang="en-GB" sz="1100" spc="-5" dirty="0">
                <a:latin typeface="Arial"/>
                <a:ea typeface="Times New Roman"/>
                <a:cs typeface="Arial"/>
              </a:rPr>
              <a:t>n</a:t>
            </a:r>
            <a:r>
              <a:rPr lang="en-GB" sz="1100" dirty="0">
                <a:latin typeface="Arial"/>
                <a:ea typeface="Times New Roman"/>
                <a:cs typeface="Arial"/>
              </a:rPr>
              <a:t>cre</a:t>
            </a:r>
            <a:r>
              <a:rPr lang="en-GB" sz="1100" spc="-5" dirty="0">
                <a:latin typeface="Arial"/>
                <a:ea typeface="Times New Roman"/>
                <a:cs typeface="Arial"/>
              </a:rPr>
              <a:t>a</a:t>
            </a:r>
            <a:r>
              <a:rPr lang="en-GB" sz="1100" dirty="0">
                <a:latin typeface="Arial"/>
                <a:ea typeface="Times New Roman"/>
                <a:cs typeface="Arial"/>
              </a:rPr>
              <a:t>se</a:t>
            </a:r>
            <a:r>
              <a:rPr lang="en-GB" sz="1100" spc="15" dirty="0">
                <a:latin typeface="Arial"/>
                <a:ea typeface="Times New Roman"/>
                <a:cs typeface="Arial"/>
              </a:rPr>
              <a:t> </a:t>
            </a:r>
            <a:r>
              <a:rPr lang="en-GB" sz="1100" spc="5" dirty="0">
                <a:latin typeface="Arial"/>
                <a:ea typeface="Times New Roman"/>
                <a:cs typeface="Arial"/>
              </a:rPr>
              <a:t>t</a:t>
            </a:r>
            <a:r>
              <a:rPr lang="en-GB" sz="1100" dirty="0">
                <a:latin typeface="Arial"/>
                <a:ea typeface="Times New Roman"/>
                <a:cs typeface="Arial"/>
              </a:rPr>
              <a:t>o</a:t>
            </a:r>
            <a:r>
              <a:rPr lang="en-GB" sz="1100" spc="15" dirty="0">
                <a:latin typeface="Arial"/>
                <a:ea typeface="Times New Roman"/>
                <a:cs typeface="Arial"/>
              </a:rPr>
              <a:t> </a:t>
            </a:r>
            <a:r>
              <a:rPr lang="en-GB" sz="1100" dirty="0">
                <a:latin typeface="Arial"/>
                <a:ea typeface="Times New Roman"/>
                <a:cs typeface="Arial"/>
              </a:rPr>
              <a:t>r</a:t>
            </a:r>
            <a:r>
              <a:rPr lang="en-GB" sz="1100" spc="-15" dirty="0">
                <a:latin typeface="Arial"/>
                <a:ea typeface="Times New Roman"/>
                <a:cs typeface="Arial"/>
              </a:rPr>
              <a:t>e</a:t>
            </a:r>
            <a:r>
              <a:rPr lang="en-GB" sz="1100" spc="25" dirty="0">
                <a:latin typeface="Arial"/>
                <a:ea typeface="Times New Roman"/>
                <a:cs typeface="Arial"/>
              </a:rPr>
              <a:t>f</a:t>
            </a:r>
            <a:r>
              <a:rPr lang="en-GB" sz="1100" spc="-5" dirty="0">
                <a:latin typeface="Arial"/>
                <a:ea typeface="Times New Roman"/>
                <a:cs typeface="Arial"/>
              </a:rPr>
              <a:t>l</a:t>
            </a:r>
            <a:r>
              <a:rPr lang="en-GB" sz="1100" dirty="0">
                <a:latin typeface="Arial"/>
                <a:ea typeface="Times New Roman"/>
                <a:cs typeface="Arial"/>
              </a:rPr>
              <a:t>ect</a:t>
            </a:r>
            <a:r>
              <a:rPr lang="en-GB" sz="1100" spc="20" dirty="0">
                <a:latin typeface="Arial"/>
                <a:ea typeface="Times New Roman"/>
                <a:cs typeface="Arial"/>
              </a:rPr>
              <a:t> </a:t>
            </a:r>
            <a:r>
              <a:rPr lang="en-GB" sz="1100" spc="5" dirty="0">
                <a:latin typeface="Arial"/>
                <a:ea typeface="Times New Roman"/>
                <a:cs typeface="Arial"/>
              </a:rPr>
              <a:t>t</a:t>
            </a:r>
            <a:r>
              <a:rPr lang="en-GB" sz="1100" spc="-15" dirty="0">
                <a:latin typeface="Arial"/>
                <a:ea typeface="Times New Roman"/>
                <a:cs typeface="Arial"/>
              </a:rPr>
              <a:t>h</a:t>
            </a:r>
            <a:r>
              <a:rPr lang="en-GB" sz="1100" dirty="0">
                <a:latin typeface="Arial"/>
                <a:ea typeface="Times New Roman"/>
                <a:cs typeface="Arial"/>
              </a:rPr>
              <a:t>e</a:t>
            </a:r>
            <a:r>
              <a:rPr lang="en-GB" sz="1100" spc="30" dirty="0">
                <a:latin typeface="Arial"/>
                <a:ea typeface="Times New Roman"/>
                <a:cs typeface="Arial"/>
              </a:rPr>
              <a:t> </a:t>
            </a:r>
            <a:r>
              <a:rPr lang="en-GB" sz="1100" spc="-5" dirty="0">
                <a:latin typeface="Arial"/>
                <a:ea typeface="Times New Roman"/>
                <a:cs typeface="Arial"/>
              </a:rPr>
              <a:t>n</a:t>
            </a:r>
            <a:r>
              <a:rPr lang="en-GB" sz="1100" spc="-15" dirty="0">
                <a:latin typeface="Arial"/>
                <a:ea typeface="Times New Roman"/>
                <a:cs typeface="Arial"/>
              </a:rPr>
              <a:t>a</a:t>
            </a:r>
            <a:r>
              <a:rPr lang="en-GB" sz="1100" spc="5" dirty="0">
                <a:latin typeface="Arial"/>
                <a:ea typeface="Times New Roman"/>
                <a:cs typeface="Arial"/>
              </a:rPr>
              <a:t>t</a:t>
            </a:r>
            <a:r>
              <a:rPr lang="en-GB" sz="1100" spc="-5" dirty="0">
                <a:latin typeface="Arial"/>
                <a:ea typeface="Times New Roman"/>
                <a:cs typeface="Arial"/>
              </a:rPr>
              <a:t>i</a:t>
            </a:r>
            <a:r>
              <a:rPr lang="en-GB" sz="1100" dirty="0">
                <a:latin typeface="Arial"/>
                <a:ea typeface="Times New Roman"/>
                <a:cs typeface="Arial"/>
              </a:rPr>
              <a:t>o</a:t>
            </a:r>
            <a:r>
              <a:rPr lang="en-GB" sz="1100" spc="-5" dirty="0">
                <a:latin typeface="Arial"/>
                <a:ea typeface="Times New Roman"/>
                <a:cs typeface="Arial"/>
              </a:rPr>
              <a:t>n</a:t>
            </a:r>
            <a:r>
              <a:rPr lang="en-GB" sz="1100" dirty="0">
                <a:latin typeface="Arial"/>
                <a:ea typeface="Times New Roman"/>
                <a:cs typeface="Arial"/>
              </a:rPr>
              <a:t>al</a:t>
            </a:r>
            <a:r>
              <a:rPr lang="en-GB" sz="1100" spc="20" dirty="0">
                <a:latin typeface="Arial"/>
                <a:ea typeface="Times New Roman"/>
                <a:cs typeface="Arial"/>
              </a:rPr>
              <a:t> </a:t>
            </a:r>
            <a:r>
              <a:rPr lang="en-GB" sz="1100" dirty="0">
                <a:latin typeface="Arial"/>
                <a:ea typeface="Times New Roman"/>
                <a:cs typeface="Arial"/>
              </a:rPr>
              <a:t>p</a:t>
            </a:r>
            <a:r>
              <a:rPr lang="en-GB" sz="1100" spc="-5" dirty="0">
                <a:latin typeface="Arial"/>
                <a:ea typeface="Times New Roman"/>
                <a:cs typeface="Arial"/>
              </a:rPr>
              <a:t>a</a:t>
            </a:r>
            <a:r>
              <a:rPr lang="en-GB" sz="1100" dirty="0">
                <a:latin typeface="Arial"/>
                <a:ea typeface="Times New Roman"/>
                <a:cs typeface="Arial"/>
              </a:rPr>
              <a:t>y</a:t>
            </a:r>
            <a:r>
              <a:rPr lang="en-GB" sz="1100" spc="5" dirty="0">
                <a:latin typeface="Arial"/>
                <a:ea typeface="Times New Roman"/>
                <a:cs typeface="Arial"/>
              </a:rPr>
              <a:t> </a:t>
            </a:r>
            <a:r>
              <a:rPr lang="en-GB" sz="1100" spc="10" dirty="0">
                <a:latin typeface="Arial"/>
                <a:ea typeface="Times New Roman"/>
                <a:cs typeface="Arial"/>
              </a:rPr>
              <a:t>a</a:t>
            </a:r>
            <a:r>
              <a:rPr lang="en-GB" sz="1100" spc="-30" dirty="0">
                <a:latin typeface="Arial"/>
                <a:ea typeface="Times New Roman"/>
                <a:cs typeface="Arial"/>
              </a:rPr>
              <a:t>w</a:t>
            </a:r>
            <a:r>
              <a:rPr lang="en-GB" sz="1100" spc="-5" dirty="0">
                <a:latin typeface="Arial"/>
                <a:ea typeface="Times New Roman"/>
                <a:cs typeface="Arial"/>
              </a:rPr>
              <a:t>a</a:t>
            </a:r>
            <a:r>
              <a:rPr lang="en-GB" sz="1100" dirty="0">
                <a:latin typeface="Arial"/>
                <a:ea typeface="Times New Roman"/>
                <a:cs typeface="Arial"/>
              </a:rPr>
              <a:t>rd</a:t>
            </a:r>
            <a:r>
              <a:rPr lang="en-GB" sz="1100" spc="25" dirty="0">
                <a:latin typeface="Arial"/>
                <a:ea typeface="Times New Roman"/>
                <a:cs typeface="Arial"/>
              </a:rPr>
              <a:t> </a:t>
            </a:r>
            <a:r>
              <a:rPr lang="en-GB" sz="1100" spc="-5" dirty="0">
                <a:latin typeface="Arial"/>
                <a:ea typeface="Times New Roman"/>
                <a:cs typeface="Arial"/>
              </a:rPr>
              <a:t>i</a:t>
            </a:r>
            <a:r>
              <a:rPr lang="en-GB" sz="1100" dirty="0">
                <a:latin typeface="Arial"/>
                <a:ea typeface="Times New Roman"/>
                <a:cs typeface="Arial"/>
              </a:rPr>
              <a:t>n </a:t>
            </a:r>
            <a:r>
              <a:rPr lang="en-GB" sz="1100" spc="-5" dirty="0">
                <a:latin typeface="Arial"/>
                <a:ea typeface="Times New Roman"/>
                <a:cs typeface="Arial"/>
              </a:rPr>
              <a:t>201</a:t>
            </a:r>
            <a:r>
              <a:rPr lang="en-GB" sz="1100" dirty="0">
                <a:latin typeface="Arial"/>
                <a:ea typeface="Times New Roman"/>
                <a:cs typeface="Arial"/>
              </a:rPr>
              <a:t>8</a:t>
            </a:r>
            <a:r>
              <a:rPr lang="en-GB" sz="1100" spc="5" dirty="0">
                <a:latin typeface="Arial"/>
                <a:ea typeface="Times New Roman"/>
                <a:cs typeface="Arial"/>
              </a:rPr>
              <a:t>/</a:t>
            </a:r>
            <a:r>
              <a:rPr lang="en-GB" sz="1100" dirty="0">
                <a:latin typeface="Arial"/>
                <a:ea typeface="Times New Roman"/>
                <a:cs typeface="Arial"/>
              </a:rPr>
              <a:t>19,</a:t>
            </a:r>
            <a:r>
              <a:rPr lang="en-GB" sz="1100" spc="20" dirty="0">
                <a:latin typeface="Arial"/>
                <a:ea typeface="Times New Roman"/>
                <a:cs typeface="Arial"/>
              </a:rPr>
              <a:t> </a:t>
            </a:r>
            <a:r>
              <a:rPr lang="en-GB" sz="1100" dirty="0">
                <a:latin typeface="Arial"/>
                <a:ea typeface="Times New Roman"/>
                <a:cs typeface="Arial"/>
              </a:rPr>
              <a:t>a</a:t>
            </a:r>
            <a:r>
              <a:rPr lang="en-GB" sz="1100" spc="-5" dirty="0">
                <a:latin typeface="Arial"/>
                <a:ea typeface="Times New Roman"/>
                <a:cs typeface="Arial"/>
              </a:rPr>
              <a:t>n</a:t>
            </a:r>
            <a:r>
              <a:rPr lang="en-GB" sz="1100" dirty="0">
                <a:latin typeface="Arial"/>
                <a:ea typeface="Times New Roman"/>
                <a:cs typeface="Arial"/>
              </a:rPr>
              <a:t>d</a:t>
            </a:r>
            <a:r>
              <a:rPr lang="en-GB" sz="1100" spc="15" dirty="0">
                <a:latin typeface="Arial"/>
                <a:ea typeface="Times New Roman"/>
                <a:cs typeface="Arial"/>
              </a:rPr>
              <a:t> </a:t>
            </a:r>
            <a:r>
              <a:rPr lang="en-GB" sz="1100" spc="-10" dirty="0">
                <a:latin typeface="Arial"/>
                <a:ea typeface="Times New Roman"/>
                <a:cs typeface="Arial"/>
              </a:rPr>
              <a:t>wil</a:t>
            </a:r>
            <a:r>
              <a:rPr lang="en-GB" sz="1100" dirty="0">
                <a:latin typeface="Arial"/>
                <a:ea typeface="Times New Roman"/>
                <a:cs typeface="Arial"/>
              </a:rPr>
              <a:t>l</a:t>
            </a:r>
            <a:r>
              <a:rPr lang="en-GB" sz="1100" spc="20" dirty="0">
                <a:latin typeface="Arial"/>
                <a:ea typeface="Times New Roman"/>
                <a:cs typeface="Arial"/>
              </a:rPr>
              <a:t> </a:t>
            </a:r>
            <a:r>
              <a:rPr lang="en-GB" sz="1100" dirty="0">
                <a:latin typeface="Arial"/>
                <a:ea typeface="Times New Roman"/>
                <a:cs typeface="Arial"/>
              </a:rPr>
              <a:t>rec</a:t>
            </a:r>
            <a:r>
              <a:rPr lang="en-GB" sz="1100" spc="-5" dirty="0">
                <a:latin typeface="Arial"/>
                <a:ea typeface="Times New Roman"/>
                <a:cs typeface="Arial"/>
              </a:rPr>
              <a:t>e</a:t>
            </a:r>
            <a:r>
              <a:rPr lang="en-GB" sz="1100" spc="-10" dirty="0">
                <a:latin typeface="Arial"/>
                <a:ea typeface="Times New Roman"/>
                <a:cs typeface="Arial"/>
              </a:rPr>
              <a:t>i</a:t>
            </a:r>
            <a:r>
              <a:rPr lang="en-GB" sz="1100" spc="-15" dirty="0">
                <a:latin typeface="Arial"/>
                <a:ea typeface="Times New Roman"/>
                <a:cs typeface="Arial"/>
              </a:rPr>
              <a:t>v</a:t>
            </a:r>
            <a:r>
              <a:rPr lang="en-GB" sz="1100" dirty="0">
                <a:latin typeface="Arial"/>
                <a:ea typeface="Times New Roman"/>
                <a:cs typeface="Arial"/>
              </a:rPr>
              <a:t>e</a:t>
            </a:r>
            <a:r>
              <a:rPr lang="en-GB" sz="1100" spc="25" dirty="0">
                <a:latin typeface="Arial"/>
                <a:ea typeface="Times New Roman"/>
                <a:cs typeface="Arial"/>
              </a:rPr>
              <a:t> </a:t>
            </a:r>
            <a:r>
              <a:rPr lang="en-GB" sz="1100" dirty="0">
                <a:latin typeface="Arial"/>
                <a:ea typeface="Times New Roman"/>
                <a:cs typeface="Arial"/>
              </a:rPr>
              <a:t>a</a:t>
            </a:r>
            <a:r>
              <a:rPr lang="en-GB" sz="1100" spc="15" dirty="0">
                <a:latin typeface="Arial"/>
                <a:ea typeface="Times New Roman"/>
                <a:cs typeface="Arial"/>
              </a:rPr>
              <a:t> f</a:t>
            </a:r>
            <a:r>
              <a:rPr lang="en-GB" sz="1100" dirty="0">
                <a:latin typeface="Arial"/>
                <a:ea typeface="Times New Roman"/>
                <a:cs typeface="Arial"/>
              </a:rPr>
              <a:t>u</a:t>
            </a:r>
            <a:r>
              <a:rPr lang="en-GB" sz="1100" spc="-10" dirty="0">
                <a:latin typeface="Arial"/>
                <a:ea typeface="Times New Roman"/>
                <a:cs typeface="Arial"/>
              </a:rPr>
              <a:t>r</a:t>
            </a:r>
            <a:r>
              <a:rPr lang="en-GB" sz="1100" dirty="0">
                <a:latin typeface="Arial"/>
                <a:ea typeface="Times New Roman"/>
                <a:cs typeface="Arial"/>
              </a:rPr>
              <a:t>th</a:t>
            </a:r>
            <a:r>
              <a:rPr lang="en-GB" sz="1100" spc="-5" dirty="0">
                <a:latin typeface="Arial"/>
                <a:ea typeface="Times New Roman"/>
                <a:cs typeface="Arial"/>
              </a:rPr>
              <a:t>e</a:t>
            </a:r>
            <a:r>
              <a:rPr lang="en-GB" sz="1100" dirty="0">
                <a:latin typeface="Arial"/>
                <a:ea typeface="Times New Roman"/>
                <a:cs typeface="Arial"/>
              </a:rPr>
              <a:t>r</a:t>
            </a:r>
            <a:r>
              <a:rPr lang="en-GB" sz="1100" spc="15" dirty="0">
                <a:latin typeface="Arial"/>
                <a:ea typeface="Times New Roman"/>
                <a:cs typeface="Arial"/>
              </a:rPr>
              <a:t> </a:t>
            </a:r>
            <a:r>
              <a:rPr lang="en-GB" sz="1100" spc="-15" dirty="0">
                <a:latin typeface="Arial"/>
                <a:ea typeface="Times New Roman"/>
                <a:cs typeface="Arial"/>
              </a:rPr>
              <a:t>2</a:t>
            </a:r>
            <a:r>
              <a:rPr lang="en-GB" sz="1100" dirty="0">
                <a:latin typeface="Arial"/>
                <a:ea typeface="Times New Roman"/>
                <a:cs typeface="Arial"/>
              </a:rPr>
              <a:t>%</a:t>
            </a:r>
            <a:r>
              <a:rPr lang="en-GB" sz="1100" spc="15" dirty="0">
                <a:latin typeface="Arial"/>
                <a:ea typeface="Times New Roman"/>
                <a:cs typeface="Arial"/>
              </a:rPr>
              <a:t> </a:t>
            </a:r>
            <a:r>
              <a:rPr lang="en-GB" sz="1100" spc="-10" dirty="0">
                <a:latin typeface="Arial"/>
                <a:ea typeface="Times New Roman"/>
                <a:cs typeface="Arial"/>
              </a:rPr>
              <a:t>i</a:t>
            </a:r>
            <a:r>
              <a:rPr lang="en-GB" sz="1100" dirty="0">
                <a:latin typeface="Arial"/>
                <a:ea typeface="Times New Roman"/>
                <a:cs typeface="Arial"/>
              </a:rPr>
              <a:t>ncrease</a:t>
            </a:r>
            <a:r>
              <a:rPr lang="en-GB" sz="1100" spc="10" dirty="0">
                <a:latin typeface="Arial"/>
                <a:ea typeface="Times New Roman"/>
                <a:cs typeface="Arial"/>
              </a:rPr>
              <a:t> </a:t>
            </a:r>
            <a:r>
              <a:rPr lang="en-GB" sz="1100" spc="-10" dirty="0">
                <a:latin typeface="Arial"/>
                <a:ea typeface="Times New Roman"/>
                <a:cs typeface="Arial"/>
              </a:rPr>
              <a:t>i</a:t>
            </a:r>
            <a:r>
              <a:rPr lang="en-GB" sz="1100" dirty="0">
                <a:latin typeface="Arial"/>
                <a:ea typeface="Times New Roman"/>
                <a:cs typeface="Arial"/>
              </a:rPr>
              <a:t>n</a:t>
            </a:r>
            <a:r>
              <a:rPr lang="en-GB" sz="1100" spc="15" dirty="0">
                <a:latin typeface="Arial"/>
                <a:ea typeface="Times New Roman"/>
                <a:cs typeface="Arial"/>
              </a:rPr>
              <a:t> </a:t>
            </a:r>
            <a:r>
              <a:rPr lang="en-GB" sz="1100" dirty="0">
                <a:latin typeface="Arial"/>
                <a:ea typeface="Times New Roman"/>
                <a:cs typeface="Arial"/>
              </a:rPr>
              <a:t>2</a:t>
            </a:r>
            <a:r>
              <a:rPr lang="en-GB" sz="1100" spc="-5" dirty="0">
                <a:latin typeface="Arial"/>
                <a:ea typeface="Times New Roman"/>
                <a:cs typeface="Arial"/>
              </a:rPr>
              <a:t>0</a:t>
            </a:r>
            <a:r>
              <a:rPr lang="en-GB" sz="1100" dirty="0">
                <a:latin typeface="Arial"/>
                <a:ea typeface="Times New Roman"/>
                <a:cs typeface="Arial"/>
              </a:rPr>
              <a:t>1</a:t>
            </a:r>
            <a:r>
              <a:rPr lang="en-GB" sz="1100" spc="-5" dirty="0">
                <a:latin typeface="Arial"/>
                <a:ea typeface="Times New Roman"/>
                <a:cs typeface="Arial"/>
              </a:rPr>
              <a:t>9</a:t>
            </a:r>
            <a:r>
              <a:rPr lang="en-GB" sz="1100" dirty="0">
                <a:latin typeface="Arial"/>
                <a:ea typeface="Times New Roman"/>
                <a:cs typeface="Arial"/>
              </a:rPr>
              <a:t>/20</a:t>
            </a:r>
            <a:r>
              <a:rPr lang="en-GB" sz="1100" spc="10" dirty="0">
                <a:latin typeface="Arial"/>
                <a:ea typeface="Times New Roman"/>
                <a:cs typeface="Arial"/>
              </a:rPr>
              <a:t> </a:t>
            </a:r>
            <a:r>
              <a:rPr lang="en-GB" sz="1100" dirty="0">
                <a:latin typeface="Arial"/>
                <a:ea typeface="Times New Roman"/>
                <a:cs typeface="Arial"/>
              </a:rPr>
              <a:t>a</a:t>
            </a:r>
            <a:r>
              <a:rPr lang="en-GB" sz="1100" spc="5" dirty="0">
                <a:latin typeface="Arial"/>
                <a:ea typeface="Times New Roman"/>
                <a:cs typeface="Arial"/>
              </a:rPr>
              <a:t>g</a:t>
            </a:r>
            <a:r>
              <a:rPr lang="en-GB" sz="1100" dirty="0">
                <a:latin typeface="Arial"/>
                <a:ea typeface="Times New Roman"/>
                <a:cs typeface="Arial"/>
              </a:rPr>
              <a:t>a</a:t>
            </a:r>
            <a:r>
              <a:rPr lang="en-GB" sz="1100" spc="-10" dirty="0">
                <a:latin typeface="Arial"/>
                <a:ea typeface="Times New Roman"/>
                <a:cs typeface="Arial"/>
              </a:rPr>
              <a:t>i</a:t>
            </a:r>
            <a:r>
              <a:rPr lang="en-GB" sz="1100" dirty="0">
                <a:latin typeface="Arial"/>
                <a:ea typeface="Times New Roman"/>
                <a:cs typeface="Arial"/>
              </a:rPr>
              <a:t>n</a:t>
            </a:r>
            <a:r>
              <a:rPr lang="en-GB" sz="1100" spc="15" dirty="0">
                <a:latin typeface="Arial"/>
                <a:ea typeface="Times New Roman"/>
                <a:cs typeface="Arial"/>
              </a:rPr>
              <a:t> </a:t>
            </a:r>
            <a:r>
              <a:rPr lang="en-GB" sz="1100" dirty="0">
                <a:latin typeface="Arial"/>
                <a:ea typeface="Times New Roman"/>
                <a:cs typeface="Arial"/>
              </a:rPr>
              <a:t>to</a:t>
            </a:r>
            <a:r>
              <a:rPr lang="en-GB" sz="1100" spc="15" dirty="0">
                <a:latin typeface="Arial"/>
                <a:ea typeface="Times New Roman"/>
                <a:cs typeface="Arial"/>
              </a:rPr>
              <a:t> </a:t>
            </a:r>
            <a:r>
              <a:rPr lang="en-GB" sz="1100" dirty="0">
                <a:latin typeface="Arial"/>
                <a:ea typeface="Times New Roman"/>
                <a:cs typeface="Arial"/>
              </a:rPr>
              <a:t>r</a:t>
            </a:r>
            <a:r>
              <a:rPr lang="en-GB" sz="1100" spc="-15" dirty="0">
                <a:latin typeface="Arial"/>
                <a:ea typeface="Times New Roman"/>
                <a:cs typeface="Arial"/>
              </a:rPr>
              <a:t>e</a:t>
            </a:r>
            <a:r>
              <a:rPr lang="en-GB" sz="1100" spc="15" dirty="0">
                <a:latin typeface="Arial"/>
                <a:ea typeface="Times New Roman"/>
                <a:cs typeface="Arial"/>
              </a:rPr>
              <a:t>f</a:t>
            </a:r>
            <a:r>
              <a:rPr lang="en-GB" sz="1100" spc="-10" dirty="0">
                <a:latin typeface="Arial"/>
                <a:ea typeface="Times New Roman"/>
                <a:cs typeface="Arial"/>
              </a:rPr>
              <a:t>l</a:t>
            </a:r>
            <a:r>
              <a:rPr lang="en-GB" sz="1100" dirty="0">
                <a:latin typeface="Arial"/>
                <a:ea typeface="Times New Roman"/>
                <a:cs typeface="Arial"/>
              </a:rPr>
              <a:t>e</a:t>
            </a:r>
            <a:r>
              <a:rPr lang="en-GB" sz="1100" spc="-15" dirty="0">
                <a:latin typeface="Arial"/>
                <a:ea typeface="Times New Roman"/>
                <a:cs typeface="Arial"/>
              </a:rPr>
              <a:t>c</a:t>
            </a:r>
            <a:r>
              <a:rPr lang="en-GB" sz="1100" dirty="0">
                <a:latin typeface="Arial"/>
                <a:ea typeface="Times New Roman"/>
                <a:cs typeface="Arial"/>
              </a:rPr>
              <a:t>t</a:t>
            </a:r>
            <a:r>
              <a:rPr lang="en-GB" sz="1100" spc="10" dirty="0">
                <a:latin typeface="Arial"/>
                <a:ea typeface="Times New Roman"/>
                <a:cs typeface="Arial"/>
              </a:rPr>
              <a:t> </a:t>
            </a:r>
            <a:r>
              <a:rPr lang="en-GB" sz="1100" dirty="0">
                <a:latin typeface="Arial"/>
                <a:ea typeface="Times New Roman"/>
                <a:cs typeface="Arial"/>
              </a:rPr>
              <a:t>the</a:t>
            </a:r>
            <a:r>
              <a:rPr lang="en-GB" sz="1100" spc="10" dirty="0">
                <a:latin typeface="Arial"/>
                <a:ea typeface="Times New Roman"/>
                <a:cs typeface="Arial"/>
              </a:rPr>
              <a:t> </a:t>
            </a:r>
            <a:r>
              <a:rPr lang="en-GB" sz="1100" dirty="0">
                <a:latin typeface="Arial"/>
                <a:ea typeface="Times New Roman"/>
                <a:cs typeface="Arial"/>
              </a:rPr>
              <a:t>n</a:t>
            </a:r>
            <a:r>
              <a:rPr lang="en-GB" sz="1100" spc="-5" dirty="0">
                <a:latin typeface="Arial"/>
                <a:ea typeface="Times New Roman"/>
                <a:cs typeface="Arial"/>
              </a:rPr>
              <a:t>a</a:t>
            </a:r>
            <a:r>
              <a:rPr lang="en-GB" sz="1100" dirty="0">
                <a:latin typeface="Arial"/>
                <a:ea typeface="Times New Roman"/>
                <a:cs typeface="Arial"/>
              </a:rPr>
              <a:t>t</a:t>
            </a:r>
            <a:r>
              <a:rPr lang="en-GB" sz="1100" spc="-10" dirty="0">
                <a:latin typeface="Arial"/>
                <a:ea typeface="Times New Roman"/>
                <a:cs typeface="Arial"/>
              </a:rPr>
              <a:t>i</a:t>
            </a:r>
            <a:r>
              <a:rPr lang="en-GB" sz="1100" dirty="0">
                <a:latin typeface="Arial"/>
                <a:ea typeface="Times New Roman"/>
                <a:cs typeface="Arial"/>
              </a:rPr>
              <a:t>o</a:t>
            </a:r>
            <a:r>
              <a:rPr lang="en-GB" sz="1100" spc="-5" dirty="0">
                <a:latin typeface="Arial"/>
                <a:ea typeface="Times New Roman"/>
                <a:cs typeface="Arial"/>
              </a:rPr>
              <a:t>n</a:t>
            </a:r>
            <a:r>
              <a:rPr lang="en-GB" sz="1100" dirty="0">
                <a:latin typeface="Arial"/>
                <a:ea typeface="Times New Roman"/>
                <a:cs typeface="Arial"/>
              </a:rPr>
              <a:t>al</a:t>
            </a:r>
            <a:r>
              <a:rPr lang="en-GB" sz="1100" spc="10" dirty="0">
                <a:latin typeface="Arial"/>
                <a:ea typeface="Times New Roman"/>
                <a:cs typeface="Arial"/>
              </a:rPr>
              <a:t> </a:t>
            </a:r>
            <a:r>
              <a:rPr lang="en-GB" sz="1100" dirty="0">
                <a:latin typeface="Arial"/>
                <a:ea typeface="Times New Roman"/>
                <a:cs typeface="Arial"/>
              </a:rPr>
              <a:t>p</a:t>
            </a:r>
            <a:r>
              <a:rPr lang="en-GB" sz="1100" spc="-5" dirty="0">
                <a:latin typeface="Arial"/>
                <a:ea typeface="Times New Roman"/>
                <a:cs typeface="Arial"/>
              </a:rPr>
              <a:t>a</a:t>
            </a:r>
            <a:r>
              <a:rPr lang="en-GB" sz="1100" dirty="0">
                <a:latin typeface="Arial"/>
                <a:ea typeface="Times New Roman"/>
                <a:cs typeface="Arial"/>
              </a:rPr>
              <a:t>y </a:t>
            </a:r>
            <a:r>
              <a:rPr lang="en-GB" sz="1100" spc="5" dirty="0">
                <a:latin typeface="Arial"/>
                <a:ea typeface="Times New Roman"/>
                <a:cs typeface="Arial"/>
              </a:rPr>
              <a:t>a</a:t>
            </a:r>
            <a:r>
              <a:rPr lang="en-GB" sz="1100" spc="-20" dirty="0">
                <a:latin typeface="Arial"/>
                <a:ea typeface="Times New Roman"/>
                <a:cs typeface="Arial"/>
              </a:rPr>
              <a:t>w</a:t>
            </a:r>
            <a:r>
              <a:rPr lang="en-GB" sz="1100" dirty="0">
                <a:latin typeface="Arial"/>
                <a:ea typeface="Times New Roman"/>
                <a:cs typeface="Arial"/>
              </a:rPr>
              <a:t>ard. </a:t>
            </a:r>
            <a:r>
              <a:rPr lang="en-GB" sz="1100" spc="5" dirty="0">
                <a:latin typeface="Arial"/>
                <a:ea typeface="Times New Roman"/>
                <a:cs typeface="Arial"/>
              </a:rPr>
              <a:t>T</a:t>
            </a:r>
            <a:r>
              <a:rPr lang="en-GB" sz="1100" dirty="0">
                <a:latin typeface="Arial"/>
                <a:ea typeface="Times New Roman"/>
                <a:cs typeface="Arial"/>
              </a:rPr>
              <a:t>he</a:t>
            </a:r>
            <a:r>
              <a:rPr lang="en-GB" sz="1100" spc="225" dirty="0">
                <a:latin typeface="Arial"/>
                <a:ea typeface="Times New Roman"/>
                <a:cs typeface="Arial"/>
              </a:rPr>
              <a:t> </a:t>
            </a:r>
            <a:r>
              <a:rPr lang="en-GB" sz="1100" spc="-10" dirty="0">
                <a:latin typeface="Arial"/>
                <a:ea typeface="Times New Roman"/>
                <a:cs typeface="Arial"/>
              </a:rPr>
              <a:t>C</a:t>
            </a:r>
            <a:r>
              <a:rPr lang="en-GB" sz="1100" dirty="0">
                <a:latin typeface="Arial"/>
                <a:ea typeface="Times New Roman"/>
                <a:cs typeface="Arial"/>
              </a:rPr>
              <a:t>h</a:t>
            </a:r>
            <a:r>
              <a:rPr lang="en-GB" sz="1100" spc="-10" dirty="0">
                <a:latin typeface="Arial"/>
                <a:ea typeface="Times New Roman"/>
                <a:cs typeface="Arial"/>
              </a:rPr>
              <a:t>i</a:t>
            </a:r>
            <a:r>
              <a:rPr lang="en-GB" sz="1100" spc="-15" dirty="0">
                <a:latin typeface="Arial"/>
                <a:ea typeface="Times New Roman"/>
                <a:cs typeface="Arial"/>
              </a:rPr>
              <a:t>e</a:t>
            </a:r>
            <a:r>
              <a:rPr lang="en-GB" sz="1100" dirty="0">
                <a:latin typeface="Arial"/>
                <a:ea typeface="Times New Roman"/>
                <a:cs typeface="Arial"/>
              </a:rPr>
              <a:t>f</a:t>
            </a:r>
            <a:r>
              <a:rPr lang="en-GB" sz="1100" spc="245" dirty="0">
                <a:latin typeface="Arial"/>
                <a:ea typeface="Times New Roman"/>
                <a:cs typeface="Arial"/>
              </a:rPr>
              <a:t> </a:t>
            </a:r>
            <a:r>
              <a:rPr lang="en-GB" sz="1100" spc="-5" dirty="0">
                <a:latin typeface="Arial"/>
                <a:ea typeface="Times New Roman"/>
                <a:cs typeface="Arial"/>
              </a:rPr>
              <a:t>E</a:t>
            </a:r>
            <a:r>
              <a:rPr lang="en-GB" sz="1100" spc="-15" dirty="0">
                <a:latin typeface="Arial"/>
                <a:ea typeface="Times New Roman"/>
                <a:cs typeface="Arial"/>
              </a:rPr>
              <a:t>x</a:t>
            </a:r>
            <a:r>
              <a:rPr lang="en-GB" sz="1100" dirty="0">
                <a:latin typeface="Arial"/>
                <a:ea typeface="Times New Roman"/>
                <a:cs typeface="Arial"/>
              </a:rPr>
              <a:t>ec</a:t>
            </a:r>
            <a:r>
              <a:rPr lang="en-GB" sz="1100" spc="-5" dirty="0">
                <a:latin typeface="Arial"/>
                <a:ea typeface="Times New Roman"/>
                <a:cs typeface="Arial"/>
              </a:rPr>
              <a:t>u</a:t>
            </a:r>
            <a:r>
              <a:rPr lang="en-GB" sz="1100" dirty="0">
                <a:latin typeface="Arial"/>
                <a:ea typeface="Times New Roman"/>
                <a:cs typeface="Arial"/>
              </a:rPr>
              <a:t>t</a:t>
            </a:r>
            <a:r>
              <a:rPr lang="en-GB" sz="1100" spc="-10" dirty="0">
                <a:latin typeface="Arial"/>
                <a:ea typeface="Times New Roman"/>
                <a:cs typeface="Arial"/>
              </a:rPr>
              <a:t>i</a:t>
            </a:r>
            <a:r>
              <a:rPr lang="en-GB" sz="1100" spc="-15" dirty="0">
                <a:latin typeface="Arial"/>
                <a:ea typeface="Times New Roman"/>
                <a:cs typeface="Arial"/>
              </a:rPr>
              <a:t>v</a:t>
            </a:r>
            <a:r>
              <a:rPr lang="en-GB" sz="1100" dirty="0">
                <a:latin typeface="Arial"/>
                <a:ea typeface="Times New Roman"/>
                <a:cs typeface="Arial"/>
              </a:rPr>
              <a:t>e</a:t>
            </a:r>
            <a:r>
              <a:rPr lang="en-GB" sz="1100" spc="230" dirty="0">
                <a:latin typeface="Arial"/>
                <a:ea typeface="Times New Roman"/>
                <a:cs typeface="Arial"/>
              </a:rPr>
              <a:t> </a:t>
            </a:r>
            <a:r>
              <a:rPr lang="en-GB" sz="1100" dirty="0">
                <a:latin typeface="Arial"/>
                <a:ea typeface="Times New Roman"/>
                <a:cs typeface="Arial"/>
              </a:rPr>
              <a:t>h</a:t>
            </a:r>
            <a:r>
              <a:rPr lang="en-GB" sz="1100" spc="-5" dirty="0">
                <a:latin typeface="Arial"/>
                <a:ea typeface="Times New Roman"/>
                <a:cs typeface="Arial"/>
              </a:rPr>
              <a:t>a</a:t>
            </a:r>
            <a:r>
              <a:rPr lang="en-GB" sz="1100" dirty="0">
                <a:latin typeface="Arial"/>
                <a:ea typeface="Times New Roman"/>
                <a:cs typeface="Arial"/>
              </a:rPr>
              <a:t>s</a:t>
            </a:r>
            <a:r>
              <a:rPr lang="en-GB" sz="1100" spc="245" dirty="0">
                <a:latin typeface="Arial"/>
                <a:ea typeface="Times New Roman"/>
                <a:cs typeface="Arial"/>
              </a:rPr>
              <a:t> </a:t>
            </a:r>
            <a:r>
              <a:rPr lang="en-GB" sz="1100" dirty="0">
                <a:latin typeface="Arial"/>
                <a:ea typeface="Times New Roman"/>
                <a:cs typeface="Arial"/>
              </a:rPr>
              <a:t>rec</a:t>
            </a:r>
            <a:r>
              <a:rPr lang="en-GB" sz="1100" spc="-5" dirty="0">
                <a:latin typeface="Arial"/>
                <a:ea typeface="Times New Roman"/>
                <a:cs typeface="Arial"/>
              </a:rPr>
              <a:t>e</a:t>
            </a:r>
            <a:r>
              <a:rPr lang="en-GB" sz="1100" spc="-10" dirty="0">
                <a:latin typeface="Arial"/>
                <a:ea typeface="Times New Roman"/>
                <a:cs typeface="Arial"/>
              </a:rPr>
              <a:t>i</a:t>
            </a:r>
            <a:r>
              <a:rPr lang="en-GB" sz="1100" spc="-15" dirty="0">
                <a:latin typeface="Arial"/>
                <a:ea typeface="Times New Roman"/>
                <a:cs typeface="Arial"/>
              </a:rPr>
              <a:t>v</a:t>
            </a:r>
            <a:r>
              <a:rPr lang="en-GB" sz="1100" dirty="0">
                <a:latin typeface="Arial"/>
                <a:ea typeface="Times New Roman"/>
                <a:cs typeface="Arial"/>
              </a:rPr>
              <a:t>ed</a:t>
            </a:r>
            <a:r>
              <a:rPr lang="en-GB" sz="1100" spc="225" dirty="0">
                <a:latin typeface="Arial"/>
                <a:ea typeface="Times New Roman"/>
                <a:cs typeface="Arial"/>
              </a:rPr>
              <a:t> </a:t>
            </a:r>
            <a:r>
              <a:rPr lang="en-GB" sz="1100" dirty="0">
                <a:latin typeface="Arial"/>
                <a:ea typeface="Times New Roman"/>
                <a:cs typeface="Arial"/>
              </a:rPr>
              <a:t>a</a:t>
            </a:r>
            <a:r>
              <a:rPr lang="en-GB" sz="1100" spc="230" dirty="0">
                <a:latin typeface="Arial"/>
                <a:ea typeface="Times New Roman"/>
                <a:cs typeface="Arial"/>
              </a:rPr>
              <a:t> </a:t>
            </a:r>
            <a:r>
              <a:rPr lang="en-GB" sz="1100" dirty="0">
                <a:latin typeface="Arial"/>
                <a:ea typeface="Times New Roman"/>
                <a:cs typeface="Arial"/>
              </a:rPr>
              <a:t>2%</a:t>
            </a:r>
            <a:r>
              <a:rPr lang="en-GB" sz="1100" spc="235" dirty="0">
                <a:latin typeface="Arial"/>
                <a:ea typeface="Times New Roman"/>
                <a:cs typeface="Arial"/>
              </a:rPr>
              <a:t> </a:t>
            </a:r>
            <a:r>
              <a:rPr lang="en-GB" sz="1100" dirty="0">
                <a:latin typeface="Arial"/>
                <a:ea typeface="Times New Roman"/>
                <a:cs typeface="Arial"/>
              </a:rPr>
              <a:t>p</a:t>
            </a:r>
            <a:r>
              <a:rPr lang="en-GB" sz="1100" spc="-5" dirty="0">
                <a:latin typeface="Arial"/>
                <a:ea typeface="Times New Roman"/>
                <a:cs typeface="Arial"/>
              </a:rPr>
              <a:t>a</a:t>
            </a:r>
            <a:r>
              <a:rPr lang="en-GB" sz="1100" dirty="0">
                <a:latin typeface="Arial"/>
                <a:ea typeface="Times New Roman"/>
                <a:cs typeface="Arial"/>
              </a:rPr>
              <a:t>y</a:t>
            </a:r>
            <a:r>
              <a:rPr lang="en-GB" sz="1100" spc="220" dirty="0">
                <a:latin typeface="Arial"/>
                <a:ea typeface="Times New Roman"/>
                <a:cs typeface="Arial"/>
              </a:rPr>
              <a:t> </a:t>
            </a:r>
            <a:r>
              <a:rPr lang="en-GB" sz="1100" dirty="0">
                <a:latin typeface="Arial"/>
                <a:ea typeface="Times New Roman"/>
                <a:cs typeface="Arial"/>
              </a:rPr>
              <a:t>a</a:t>
            </a:r>
            <a:r>
              <a:rPr lang="en-GB" sz="1100" spc="-20" dirty="0">
                <a:latin typeface="Arial"/>
                <a:ea typeface="Times New Roman"/>
                <a:cs typeface="Arial"/>
              </a:rPr>
              <a:t>w</a:t>
            </a:r>
            <a:r>
              <a:rPr lang="en-GB" sz="1100" dirty="0">
                <a:latin typeface="Arial"/>
                <a:ea typeface="Times New Roman"/>
                <a:cs typeface="Arial"/>
              </a:rPr>
              <a:t>ard</a:t>
            </a:r>
            <a:r>
              <a:rPr lang="en-GB" sz="1100" spc="230" dirty="0">
                <a:latin typeface="Arial"/>
                <a:ea typeface="Times New Roman"/>
                <a:cs typeface="Arial"/>
              </a:rPr>
              <a:t> </a:t>
            </a:r>
            <a:r>
              <a:rPr lang="en-GB" sz="1100" spc="-10" dirty="0">
                <a:latin typeface="Arial"/>
                <a:ea typeface="Times New Roman"/>
                <a:cs typeface="Arial"/>
              </a:rPr>
              <a:t>i</a:t>
            </a:r>
            <a:r>
              <a:rPr lang="en-GB" sz="1100" dirty="0">
                <a:latin typeface="Arial"/>
                <a:ea typeface="Times New Roman"/>
                <a:cs typeface="Arial"/>
              </a:rPr>
              <a:t>n</a:t>
            </a:r>
            <a:r>
              <a:rPr lang="en-GB" sz="1100" spc="230" dirty="0">
                <a:latin typeface="Arial"/>
                <a:ea typeface="Times New Roman"/>
                <a:cs typeface="Arial"/>
              </a:rPr>
              <a:t> </a:t>
            </a:r>
            <a:r>
              <a:rPr lang="en-GB" sz="1100" dirty="0">
                <a:latin typeface="Arial"/>
                <a:ea typeface="Times New Roman"/>
                <a:cs typeface="Arial"/>
              </a:rPr>
              <a:t>2</a:t>
            </a:r>
            <a:r>
              <a:rPr lang="en-GB" sz="1100" spc="-5" dirty="0">
                <a:latin typeface="Arial"/>
                <a:ea typeface="Times New Roman"/>
                <a:cs typeface="Arial"/>
              </a:rPr>
              <a:t>0</a:t>
            </a:r>
            <a:r>
              <a:rPr lang="en-GB" sz="1100" dirty="0">
                <a:latin typeface="Arial"/>
                <a:ea typeface="Times New Roman"/>
                <a:cs typeface="Arial"/>
              </a:rPr>
              <a:t>1</a:t>
            </a:r>
            <a:r>
              <a:rPr lang="en-GB" sz="1100" spc="-5" dirty="0">
                <a:latin typeface="Arial"/>
                <a:ea typeface="Times New Roman"/>
                <a:cs typeface="Arial"/>
              </a:rPr>
              <a:t>8</a:t>
            </a:r>
            <a:r>
              <a:rPr lang="en-GB" sz="1100" dirty="0">
                <a:latin typeface="Arial"/>
                <a:ea typeface="Times New Roman"/>
                <a:cs typeface="Arial"/>
              </a:rPr>
              <a:t>/19</a:t>
            </a:r>
            <a:r>
              <a:rPr lang="en-GB" sz="1100" spc="225" dirty="0">
                <a:latin typeface="Arial"/>
                <a:ea typeface="Times New Roman"/>
                <a:cs typeface="Arial"/>
              </a:rPr>
              <a:t> </a:t>
            </a:r>
            <a:r>
              <a:rPr lang="en-GB" sz="1100" dirty="0">
                <a:latin typeface="Arial"/>
                <a:ea typeface="Times New Roman"/>
                <a:cs typeface="Arial"/>
              </a:rPr>
              <a:t>a</a:t>
            </a:r>
            <a:r>
              <a:rPr lang="en-GB" sz="1100" spc="-5" dirty="0">
                <a:latin typeface="Arial"/>
                <a:ea typeface="Times New Roman"/>
                <a:cs typeface="Arial"/>
              </a:rPr>
              <a:t>n</a:t>
            </a:r>
            <a:r>
              <a:rPr lang="en-GB" sz="1100" dirty="0">
                <a:latin typeface="Arial"/>
                <a:ea typeface="Times New Roman"/>
                <a:cs typeface="Arial"/>
              </a:rPr>
              <a:t>d</a:t>
            </a:r>
            <a:r>
              <a:rPr lang="en-GB" sz="1100" spc="230" dirty="0">
                <a:latin typeface="Arial"/>
                <a:ea typeface="Times New Roman"/>
                <a:cs typeface="Arial"/>
              </a:rPr>
              <a:t> </a:t>
            </a:r>
            <a:r>
              <a:rPr lang="en-GB" sz="1100" spc="-20" dirty="0">
                <a:latin typeface="Arial"/>
                <a:ea typeface="Times New Roman"/>
                <a:cs typeface="Arial"/>
              </a:rPr>
              <a:t>w</a:t>
            </a:r>
            <a:r>
              <a:rPr lang="en-GB" sz="1100" spc="5" dirty="0">
                <a:latin typeface="Arial"/>
                <a:ea typeface="Times New Roman"/>
                <a:cs typeface="Arial"/>
              </a:rPr>
              <a:t>i</a:t>
            </a:r>
            <a:r>
              <a:rPr lang="en-GB" sz="1100" spc="-10" dirty="0">
                <a:latin typeface="Arial"/>
                <a:ea typeface="Times New Roman"/>
                <a:cs typeface="Arial"/>
              </a:rPr>
              <a:t>l</a:t>
            </a:r>
            <a:r>
              <a:rPr lang="en-GB" sz="1100" dirty="0">
                <a:latin typeface="Arial"/>
                <a:ea typeface="Times New Roman"/>
                <a:cs typeface="Arial"/>
              </a:rPr>
              <a:t>l</a:t>
            </a:r>
            <a:r>
              <a:rPr lang="en-GB" sz="1100" spc="230" dirty="0">
                <a:latin typeface="Arial"/>
                <a:ea typeface="Times New Roman"/>
                <a:cs typeface="Arial"/>
              </a:rPr>
              <a:t> </a:t>
            </a:r>
            <a:r>
              <a:rPr lang="en-GB" sz="1100" dirty="0">
                <a:latin typeface="Arial"/>
                <a:ea typeface="Times New Roman"/>
                <a:cs typeface="Arial"/>
              </a:rPr>
              <a:t>rec</a:t>
            </a:r>
            <a:r>
              <a:rPr lang="en-GB" sz="1100" spc="-5" dirty="0">
                <a:latin typeface="Arial"/>
                <a:ea typeface="Times New Roman"/>
                <a:cs typeface="Arial"/>
              </a:rPr>
              <a:t>e</a:t>
            </a:r>
            <a:r>
              <a:rPr lang="en-GB" sz="1100" spc="-10" dirty="0">
                <a:latin typeface="Arial"/>
                <a:ea typeface="Times New Roman"/>
                <a:cs typeface="Arial"/>
              </a:rPr>
              <a:t>i</a:t>
            </a:r>
            <a:r>
              <a:rPr lang="en-GB" sz="1100" spc="-15" dirty="0">
                <a:latin typeface="Arial"/>
                <a:ea typeface="Times New Roman"/>
                <a:cs typeface="Arial"/>
              </a:rPr>
              <a:t>v</a:t>
            </a:r>
            <a:r>
              <a:rPr lang="en-GB" sz="1100" dirty="0">
                <a:latin typeface="Arial"/>
                <a:ea typeface="Times New Roman"/>
                <a:cs typeface="Arial"/>
              </a:rPr>
              <a:t>e</a:t>
            </a:r>
            <a:r>
              <a:rPr lang="en-GB" sz="1100" spc="230" dirty="0">
                <a:latin typeface="Arial"/>
                <a:ea typeface="Times New Roman"/>
                <a:cs typeface="Arial"/>
              </a:rPr>
              <a:t> </a:t>
            </a:r>
            <a:r>
              <a:rPr lang="en-GB" sz="1100" dirty="0">
                <a:latin typeface="Arial"/>
                <a:ea typeface="Times New Roman"/>
                <a:cs typeface="Arial"/>
              </a:rPr>
              <a:t>a</a:t>
            </a:r>
            <a:r>
              <a:rPr lang="en-GB" sz="1100" spc="230" dirty="0">
                <a:latin typeface="Arial"/>
                <a:ea typeface="Times New Roman"/>
                <a:cs typeface="Arial"/>
              </a:rPr>
              <a:t> </a:t>
            </a:r>
            <a:r>
              <a:rPr lang="en-GB" sz="1100" spc="15" dirty="0">
                <a:latin typeface="Arial"/>
                <a:ea typeface="Times New Roman"/>
                <a:cs typeface="Arial"/>
              </a:rPr>
              <a:t>f</a:t>
            </a:r>
            <a:r>
              <a:rPr lang="en-GB" sz="1100" dirty="0">
                <a:latin typeface="Arial"/>
                <a:ea typeface="Times New Roman"/>
                <a:cs typeface="Arial"/>
              </a:rPr>
              <a:t>u</a:t>
            </a:r>
            <a:r>
              <a:rPr lang="en-GB" sz="1100" spc="-10" dirty="0">
                <a:latin typeface="Arial"/>
                <a:ea typeface="Times New Roman"/>
                <a:cs typeface="Arial"/>
              </a:rPr>
              <a:t>r</a:t>
            </a:r>
            <a:r>
              <a:rPr lang="en-GB" sz="1100" dirty="0">
                <a:latin typeface="Arial"/>
                <a:ea typeface="Times New Roman"/>
                <a:cs typeface="Arial"/>
              </a:rPr>
              <a:t>th</a:t>
            </a:r>
            <a:r>
              <a:rPr lang="en-GB" sz="1100" spc="-5" dirty="0">
                <a:latin typeface="Arial"/>
                <a:ea typeface="Times New Roman"/>
                <a:cs typeface="Arial"/>
              </a:rPr>
              <a:t>e</a:t>
            </a:r>
            <a:r>
              <a:rPr lang="en-GB" sz="1100" dirty="0">
                <a:latin typeface="Arial"/>
                <a:ea typeface="Times New Roman"/>
                <a:cs typeface="Arial"/>
              </a:rPr>
              <a:t>r</a:t>
            </a:r>
            <a:r>
              <a:rPr lang="en-GB" sz="1100" spc="220" dirty="0">
                <a:latin typeface="Arial"/>
                <a:ea typeface="Times New Roman"/>
                <a:cs typeface="Arial"/>
              </a:rPr>
              <a:t> </a:t>
            </a:r>
            <a:r>
              <a:rPr lang="en-GB" sz="1100" spc="-15" dirty="0">
                <a:latin typeface="Arial"/>
                <a:ea typeface="Times New Roman"/>
                <a:cs typeface="Arial"/>
              </a:rPr>
              <a:t>2</a:t>
            </a:r>
            <a:r>
              <a:rPr lang="en-GB" sz="1100" dirty="0">
                <a:latin typeface="Arial"/>
                <a:ea typeface="Times New Roman"/>
                <a:cs typeface="Arial"/>
              </a:rPr>
              <a:t>% </a:t>
            </a:r>
            <a:r>
              <a:rPr lang="en-GB" sz="1100" spc="-10" dirty="0">
                <a:latin typeface="Arial"/>
                <a:ea typeface="Times New Roman"/>
                <a:cs typeface="Arial"/>
              </a:rPr>
              <a:t>i</a:t>
            </a:r>
            <a:r>
              <a:rPr lang="en-GB" sz="1100" dirty="0">
                <a:latin typeface="Arial"/>
                <a:ea typeface="Times New Roman"/>
                <a:cs typeface="Arial"/>
              </a:rPr>
              <a:t>ncrease in 2</a:t>
            </a:r>
            <a:r>
              <a:rPr lang="en-GB" sz="1100" spc="-5" dirty="0">
                <a:latin typeface="Arial"/>
                <a:ea typeface="Times New Roman"/>
                <a:cs typeface="Arial"/>
              </a:rPr>
              <a:t>0</a:t>
            </a:r>
            <a:r>
              <a:rPr lang="en-GB" sz="1100" dirty="0">
                <a:latin typeface="Arial"/>
                <a:ea typeface="Times New Roman"/>
                <a:cs typeface="Arial"/>
              </a:rPr>
              <a:t>19/20</a:t>
            </a:r>
            <a:r>
              <a:rPr lang="en-GB" sz="1100" spc="5" dirty="0">
                <a:latin typeface="Arial"/>
                <a:ea typeface="Times New Roman"/>
                <a:cs typeface="Arial"/>
              </a:rPr>
              <a:t> t</a:t>
            </a:r>
            <a:r>
              <a:rPr lang="en-GB" sz="1100" dirty="0">
                <a:latin typeface="Arial"/>
                <a:ea typeface="Times New Roman"/>
                <a:cs typeface="Arial"/>
              </a:rPr>
              <a:t>o</a:t>
            </a:r>
            <a:r>
              <a:rPr lang="en-GB" sz="1100" spc="-10" dirty="0">
                <a:latin typeface="Arial"/>
                <a:ea typeface="Times New Roman"/>
                <a:cs typeface="Arial"/>
              </a:rPr>
              <a:t> </a:t>
            </a:r>
            <a:r>
              <a:rPr lang="en-GB" sz="1100" dirty="0">
                <a:latin typeface="Arial"/>
                <a:ea typeface="Times New Roman"/>
                <a:cs typeface="Arial"/>
              </a:rPr>
              <a:t>r</a:t>
            </a:r>
            <a:r>
              <a:rPr lang="en-GB" sz="1100" spc="-30" dirty="0">
                <a:latin typeface="Arial"/>
                <a:ea typeface="Times New Roman"/>
                <a:cs typeface="Arial"/>
              </a:rPr>
              <a:t>e</a:t>
            </a:r>
            <a:r>
              <a:rPr lang="en-GB" sz="1100" spc="25" dirty="0">
                <a:latin typeface="Arial"/>
                <a:ea typeface="Times New Roman"/>
                <a:cs typeface="Arial"/>
              </a:rPr>
              <a:t>f</a:t>
            </a:r>
            <a:r>
              <a:rPr lang="en-GB" sz="1100" spc="-5" dirty="0">
                <a:latin typeface="Arial"/>
                <a:ea typeface="Times New Roman"/>
                <a:cs typeface="Arial"/>
              </a:rPr>
              <a:t>l</a:t>
            </a:r>
            <a:r>
              <a:rPr lang="en-GB" sz="1100" spc="-15" dirty="0">
                <a:latin typeface="Arial"/>
                <a:ea typeface="Times New Roman"/>
                <a:cs typeface="Arial"/>
              </a:rPr>
              <a:t>e</a:t>
            </a:r>
            <a:r>
              <a:rPr lang="en-GB" sz="1100" dirty="0">
                <a:latin typeface="Arial"/>
                <a:ea typeface="Times New Roman"/>
                <a:cs typeface="Arial"/>
              </a:rPr>
              <a:t>ct</a:t>
            </a:r>
            <a:r>
              <a:rPr lang="en-GB" sz="1100" spc="-10" dirty="0">
                <a:latin typeface="Arial"/>
                <a:ea typeface="Times New Roman"/>
                <a:cs typeface="Arial"/>
              </a:rPr>
              <a:t> </a:t>
            </a:r>
            <a:r>
              <a:rPr lang="en-GB" sz="1100" spc="5" dirty="0">
                <a:latin typeface="Arial"/>
                <a:ea typeface="Times New Roman"/>
                <a:cs typeface="Arial"/>
              </a:rPr>
              <a:t>t</a:t>
            </a:r>
            <a:r>
              <a:rPr lang="en-GB" sz="1100" spc="-5" dirty="0">
                <a:latin typeface="Arial"/>
                <a:ea typeface="Times New Roman"/>
                <a:cs typeface="Arial"/>
              </a:rPr>
              <a:t>h</a:t>
            </a:r>
            <a:r>
              <a:rPr lang="en-GB" sz="1100" dirty="0">
                <a:latin typeface="Arial"/>
                <a:ea typeface="Times New Roman"/>
                <a:cs typeface="Arial"/>
              </a:rPr>
              <a:t>e </a:t>
            </a:r>
            <a:r>
              <a:rPr lang="en-GB" sz="1100" spc="-5" dirty="0">
                <a:latin typeface="Arial"/>
                <a:ea typeface="Times New Roman"/>
                <a:cs typeface="Arial"/>
              </a:rPr>
              <a:t>n</a:t>
            </a:r>
            <a:r>
              <a:rPr lang="en-GB" sz="1100" spc="-15" dirty="0">
                <a:latin typeface="Arial"/>
                <a:ea typeface="Times New Roman"/>
                <a:cs typeface="Arial"/>
              </a:rPr>
              <a:t>a</a:t>
            </a:r>
            <a:r>
              <a:rPr lang="en-GB" sz="1100" spc="5" dirty="0">
                <a:latin typeface="Arial"/>
                <a:ea typeface="Times New Roman"/>
                <a:cs typeface="Arial"/>
              </a:rPr>
              <a:t>t</a:t>
            </a:r>
            <a:r>
              <a:rPr lang="en-GB" sz="1100" spc="-5" dirty="0">
                <a:latin typeface="Arial"/>
                <a:ea typeface="Times New Roman"/>
                <a:cs typeface="Arial"/>
              </a:rPr>
              <a:t>i</a:t>
            </a:r>
            <a:r>
              <a:rPr lang="en-GB" sz="1100" dirty="0">
                <a:latin typeface="Arial"/>
                <a:ea typeface="Times New Roman"/>
                <a:cs typeface="Arial"/>
              </a:rPr>
              <a:t>o</a:t>
            </a:r>
            <a:r>
              <a:rPr lang="en-GB" sz="1100" spc="-5" dirty="0">
                <a:latin typeface="Arial"/>
                <a:ea typeface="Times New Roman"/>
                <a:cs typeface="Arial"/>
              </a:rPr>
              <a:t>n</a:t>
            </a:r>
            <a:r>
              <a:rPr lang="en-GB" sz="1100" dirty="0">
                <a:latin typeface="Arial"/>
                <a:ea typeface="Times New Roman"/>
                <a:cs typeface="Arial"/>
              </a:rPr>
              <a:t>al</a:t>
            </a:r>
            <a:r>
              <a:rPr lang="en-GB" sz="1100" spc="-5" dirty="0">
                <a:latin typeface="Arial"/>
                <a:ea typeface="Times New Roman"/>
                <a:cs typeface="Arial"/>
              </a:rPr>
              <a:t> </a:t>
            </a:r>
            <a:r>
              <a:rPr lang="en-GB" sz="1100" dirty="0">
                <a:latin typeface="Arial"/>
                <a:ea typeface="Times New Roman"/>
                <a:cs typeface="Arial"/>
              </a:rPr>
              <a:t>p</a:t>
            </a:r>
            <a:r>
              <a:rPr lang="en-GB" sz="1100" spc="-5" dirty="0">
                <a:latin typeface="Arial"/>
                <a:ea typeface="Times New Roman"/>
                <a:cs typeface="Arial"/>
              </a:rPr>
              <a:t>a</a:t>
            </a:r>
            <a:r>
              <a:rPr lang="en-GB" sz="1100" dirty="0">
                <a:latin typeface="Arial"/>
                <a:ea typeface="Times New Roman"/>
                <a:cs typeface="Arial"/>
              </a:rPr>
              <a:t>y</a:t>
            </a:r>
            <a:r>
              <a:rPr lang="en-GB" sz="1100" spc="-10" dirty="0">
                <a:latin typeface="Arial"/>
                <a:ea typeface="Times New Roman"/>
                <a:cs typeface="Arial"/>
              </a:rPr>
              <a:t> </a:t>
            </a:r>
            <a:r>
              <a:rPr lang="en-GB" sz="1100" spc="-5" dirty="0">
                <a:latin typeface="Arial"/>
                <a:ea typeface="Times New Roman"/>
                <a:cs typeface="Arial"/>
              </a:rPr>
              <a:t>a</a:t>
            </a:r>
            <a:r>
              <a:rPr lang="en-GB" sz="1100" spc="-45" dirty="0">
                <a:latin typeface="Arial"/>
                <a:ea typeface="Times New Roman"/>
                <a:cs typeface="Arial"/>
              </a:rPr>
              <a:t>w</a:t>
            </a:r>
            <a:r>
              <a:rPr lang="en-GB" sz="1100" spc="-5" dirty="0">
                <a:latin typeface="Arial"/>
                <a:ea typeface="Times New Roman"/>
                <a:cs typeface="Arial"/>
              </a:rPr>
              <a:t>a</a:t>
            </a:r>
            <a:r>
              <a:rPr lang="en-GB" sz="1100" dirty="0">
                <a:latin typeface="Arial"/>
                <a:ea typeface="Times New Roman"/>
                <a:cs typeface="Arial"/>
              </a:rPr>
              <a:t>rd.</a:t>
            </a:r>
            <a:endParaRPr lang="en-GB" sz="1100" dirty="0">
              <a:latin typeface="Arial"/>
              <a:ea typeface="Times New Roman"/>
              <a:cs typeface="Times New Roman"/>
            </a:endParaRPr>
          </a:p>
          <a:p>
            <a:pPr algn="just" eaLnBrk="0" hangingPunct="0">
              <a:spcAft>
                <a:spcPts val="0"/>
              </a:spcAft>
            </a:pPr>
            <a:r>
              <a:rPr lang="en-GB" sz="1100" dirty="0">
                <a:latin typeface="Arial"/>
                <a:ea typeface="Times New Roman"/>
                <a:cs typeface="Arial"/>
              </a:rPr>
              <a:t> </a:t>
            </a:r>
            <a:endParaRPr lang="en-GB" sz="1100" dirty="0">
              <a:latin typeface="Arial"/>
              <a:ea typeface="Times New Roman"/>
              <a:cs typeface="Times New Roman"/>
            </a:endParaRPr>
          </a:p>
          <a:p>
            <a:pPr algn="just" eaLnBrk="0" hangingPunct="0">
              <a:spcAft>
                <a:spcPts val="0"/>
              </a:spcAft>
            </a:pPr>
            <a:r>
              <a:rPr lang="en-GB" sz="1100" dirty="0">
                <a:latin typeface="Arial"/>
                <a:ea typeface="Times New Roman"/>
                <a:cs typeface="Arial"/>
              </a:rPr>
              <a:t> </a:t>
            </a:r>
            <a:endParaRPr lang="en-GB" sz="1100" dirty="0">
              <a:latin typeface="Arial"/>
              <a:ea typeface="Times New Roman"/>
              <a:cs typeface="Times New Roman"/>
            </a:endParaRPr>
          </a:p>
          <a:p>
            <a:pPr marR="969010" lvl="0" algn="just" eaLnBrk="0" hangingPunct="0">
              <a:spcAft>
                <a:spcPts val="0"/>
              </a:spcAft>
              <a:buSzPts val="1100"/>
              <a:tabLst>
                <a:tab pos="431165" algn="l"/>
              </a:tabLst>
            </a:pPr>
            <a:r>
              <a:rPr lang="en-GB" sz="1100" b="1" spc="-5" dirty="0" smtClean="0">
                <a:latin typeface="Arial"/>
                <a:ea typeface="Times New Roman"/>
                <a:cs typeface="Arial"/>
              </a:rPr>
              <a:t>6.	Po</a:t>
            </a:r>
            <a:r>
              <a:rPr lang="en-GB" sz="1100" b="1" spc="5" dirty="0" smtClean="0">
                <a:latin typeface="Arial"/>
                <a:ea typeface="Times New Roman"/>
                <a:cs typeface="Arial"/>
              </a:rPr>
              <a:t>li</a:t>
            </a:r>
            <a:r>
              <a:rPr lang="en-GB" sz="1100" b="1" spc="-5" dirty="0" smtClean="0">
                <a:latin typeface="Arial"/>
                <a:ea typeface="Times New Roman"/>
                <a:cs typeface="Arial"/>
              </a:rPr>
              <a:t>cy</a:t>
            </a:r>
            <a:r>
              <a:rPr lang="en-GB" sz="1100" b="1" spc="-45" dirty="0" smtClean="0">
                <a:latin typeface="Arial"/>
                <a:ea typeface="Times New Roman"/>
                <a:cs typeface="Arial"/>
              </a:rPr>
              <a:t> </a:t>
            </a:r>
            <a:r>
              <a:rPr lang="en-GB" sz="1100" b="1" spc="-5" dirty="0">
                <a:latin typeface="Arial"/>
                <a:ea typeface="Times New Roman"/>
                <a:cs typeface="Arial"/>
              </a:rPr>
              <a:t>re</a:t>
            </a:r>
            <a:r>
              <a:rPr lang="en-GB" sz="1100" b="1" spc="5" dirty="0">
                <a:latin typeface="Arial"/>
                <a:ea typeface="Times New Roman"/>
                <a:cs typeface="Arial"/>
              </a:rPr>
              <a:t>l</a:t>
            </a:r>
            <a:r>
              <a:rPr lang="en-GB" sz="1100" b="1" spc="-5" dirty="0">
                <a:latin typeface="Arial"/>
                <a:ea typeface="Times New Roman"/>
                <a:cs typeface="Arial"/>
              </a:rPr>
              <a:t>at</a:t>
            </a:r>
            <a:r>
              <a:rPr lang="en-GB" sz="1100" b="1" spc="5" dirty="0">
                <a:latin typeface="Arial"/>
                <a:ea typeface="Times New Roman"/>
                <a:cs typeface="Arial"/>
              </a:rPr>
              <a:t>i</a:t>
            </a:r>
            <a:r>
              <a:rPr lang="en-GB" sz="1100" b="1" spc="-5" dirty="0">
                <a:latin typeface="Arial"/>
                <a:ea typeface="Times New Roman"/>
                <a:cs typeface="Arial"/>
              </a:rPr>
              <a:t>ng to the </a:t>
            </a:r>
            <a:r>
              <a:rPr lang="en-GB" sz="1100" b="1" spc="-30" dirty="0">
                <a:latin typeface="Arial"/>
                <a:ea typeface="Times New Roman"/>
                <a:cs typeface="Arial"/>
              </a:rPr>
              <a:t>u</a:t>
            </a:r>
            <a:r>
              <a:rPr lang="en-GB" sz="1100" b="1" spc="-5" dirty="0">
                <a:latin typeface="Arial"/>
                <a:ea typeface="Times New Roman"/>
                <a:cs typeface="Arial"/>
              </a:rPr>
              <a:t>se of</a:t>
            </a:r>
            <a:r>
              <a:rPr lang="en-GB" sz="1100" b="1" spc="5" dirty="0">
                <a:latin typeface="Arial"/>
                <a:ea typeface="Times New Roman"/>
                <a:cs typeface="Arial"/>
              </a:rPr>
              <a:t> </a:t>
            </a:r>
            <a:r>
              <a:rPr lang="en-GB" sz="1100" b="1" spc="-5" dirty="0">
                <a:latin typeface="Arial"/>
                <a:ea typeface="Times New Roman"/>
                <a:cs typeface="Arial"/>
              </a:rPr>
              <a:t>perf</a:t>
            </a:r>
            <a:r>
              <a:rPr lang="en-GB" sz="1100" b="1" spc="-15" dirty="0">
                <a:latin typeface="Arial"/>
                <a:ea typeface="Times New Roman"/>
                <a:cs typeface="Arial"/>
              </a:rPr>
              <a:t>o</a:t>
            </a:r>
            <a:r>
              <a:rPr lang="en-GB" sz="1100" b="1" spc="-5" dirty="0">
                <a:latin typeface="Arial"/>
                <a:ea typeface="Times New Roman"/>
                <a:cs typeface="Arial"/>
              </a:rPr>
              <a:t>rmance</a:t>
            </a:r>
            <a:r>
              <a:rPr lang="en-GB" sz="1100" b="1" spc="-10" dirty="0">
                <a:latin typeface="Arial"/>
                <a:ea typeface="Times New Roman"/>
                <a:cs typeface="Arial"/>
              </a:rPr>
              <a:t> r</a:t>
            </a:r>
            <a:r>
              <a:rPr lang="en-GB" sz="1100" b="1" spc="-15" dirty="0">
                <a:latin typeface="Arial"/>
                <a:ea typeface="Times New Roman"/>
                <a:cs typeface="Arial"/>
              </a:rPr>
              <a:t>e</a:t>
            </a:r>
            <a:r>
              <a:rPr lang="en-GB" sz="1100" b="1" spc="5" dirty="0">
                <a:latin typeface="Arial"/>
                <a:ea typeface="Times New Roman"/>
                <a:cs typeface="Arial"/>
              </a:rPr>
              <a:t>l</a:t>
            </a:r>
            <a:r>
              <a:rPr lang="en-GB" sz="1100" b="1" spc="-5" dirty="0">
                <a:latin typeface="Arial"/>
                <a:ea typeface="Times New Roman"/>
                <a:cs typeface="Arial"/>
              </a:rPr>
              <a:t>a</a:t>
            </a:r>
            <a:r>
              <a:rPr lang="en-GB" sz="1100" b="1" spc="-20" dirty="0">
                <a:latin typeface="Arial"/>
                <a:ea typeface="Times New Roman"/>
                <a:cs typeface="Arial"/>
              </a:rPr>
              <a:t>t</a:t>
            </a:r>
            <a:r>
              <a:rPr lang="en-GB" sz="1100" b="1" spc="-5" dirty="0">
                <a:latin typeface="Arial"/>
                <a:ea typeface="Times New Roman"/>
                <a:cs typeface="Arial"/>
              </a:rPr>
              <a:t>ed p</a:t>
            </a:r>
            <a:r>
              <a:rPr lang="en-GB" sz="1100" b="1" spc="5" dirty="0">
                <a:latin typeface="Arial"/>
                <a:ea typeface="Times New Roman"/>
                <a:cs typeface="Arial"/>
              </a:rPr>
              <a:t>a</a:t>
            </a:r>
            <a:r>
              <a:rPr lang="en-GB" sz="1100" b="1" spc="-5" dirty="0">
                <a:latin typeface="Arial"/>
                <a:ea typeface="Times New Roman"/>
                <a:cs typeface="Arial"/>
              </a:rPr>
              <a:t>y</a:t>
            </a:r>
            <a:r>
              <a:rPr lang="en-GB" sz="1100" b="1" spc="-45" dirty="0">
                <a:latin typeface="Arial"/>
                <a:ea typeface="Times New Roman"/>
                <a:cs typeface="Arial"/>
              </a:rPr>
              <a:t> </a:t>
            </a:r>
            <a:r>
              <a:rPr lang="en-GB" sz="1100" b="1" spc="-5" dirty="0">
                <a:latin typeface="Arial"/>
                <a:ea typeface="Times New Roman"/>
                <a:cs typeface="Arial"/>
              </a:rPr>
              <a:t>for</a:t>
            </a:r>
            <a:r>
              <a:rPr lang="en-GB" sz="1100" b="1" spc="20" dirty="0">
                <a:latin typeface="Arial"/>
                <a:ea typeface="Times New Roman"/>
                <a:cs typeface="Arial"/>
              </a:rPr>
              <a:t> </a:t>
            </a:r>
            <a:r>
              <a:rPr lang="en-GB" sz="1100" b="1" spc="-5" dirty="0">
                <a:latin typeface="Arial"/>
                <a:ea typeface="Times New Roman"/>
                <a:cs typeface="Arial"/>
              </a:rPr>
              <a:t>Sen</a:t>
            </a:r>
            <a:r>
              <a:rPr lang="en-GB" sz="1100" b="1" spc="5" dirty="0">
                <a:latin typeface="Arial"/>
                <a:ea typeface="Times New Roman"/>
                <a:cs typeface="Arial"/>
              </a:rPr>
              <a:t>i</a:t>
            </a:r>
            <a:r>
              <a:rPr lang="en-GB" sz="1100" b="1" spc="-5" dirty="0">
                <a:latin typeface="Arial"/>
                <a:ea typeface="Times New Roman"/>
                <a:cs typeface="Arial"/>
              </a:rPr>
              <a:t>or</a:t>
            </a:r>
            <a:r>
              <a:rPr lang="en-GB" sz="1100" b="1" spc="-10" dirty="0">
                <a:latin typeface="Arial"/>
                <a:ea typeface="Times New Roman"/>
                <a:cs typeface="Arial"/>
              </a:rPr>
              <a:t> </a:t>
            </a:r>
            <a:r>
              <a:rPr lang="en-GB" sz="1100" b="1" spc="-5" dirty="0">
                <a:latin typeface="Arial"/>
                <a:ea typeface="Times New Roman"/>
                <a:cs typeface="Arial"/>
              </a:rPr>
              <a:t>Man</a:t>
            </a:r>
            <a:r>
              <a:rPr lang="en-GB" sz="1100" b="1" spc="-30" dirty="0">
                <a:latin typeface="Arial"/>
                <a:ea typeface="Times New Roman"/>
                <a:cs typeface="Arial"/>
              </a:rPr>
              <a:t>a</a:t>
            </a:r>
            <a:r>
              <a:rPr lang="en-GB" sz="1100" b="1" spc="-5" dirty="0">
                <a:latin typeface="Arial"/>
                <a:ea typeface="Times New Roman"/>
                <a:cs typeface="Arial"/>
              </a:rPr>
              <a:t>gers</a:t>
            </a:r>
            <a:endParaRPr lang="en-GB" sz="1100" spc="-5" dirty="0">
              <a:latin typeface="Arial"/>
              <a:ea typeface="Times New Roman"/>
              <a:cs typeface="Arial"/>
            </a:endParaRPr>
          </a:p>
          <a:p>
            <a:pPr marR="70485" algn="just" eaLnBrk="0" hangingPunct="0">
              <a:spcAft>
                <a:spcPts val="0"/>
              </a:spcAft>
            </a:pPr>
            <a:r>
              <a:rPr lang="en-GB" sz="1100" spc="20" dirty="0">
                <a:latin typeface="Arial"/>
                <a:ea typeface="Times New Roman"/>
                <a:cs typeface="Arial"/>
              </a:rPr>
              <a:t> </a:t>
            </a:r>
            <a:endParaRPr lang="en-GB" sz="1100" dirty="0">
              <a:latin typeface="Arial"/>
              <a:ea typeface="Times New Roman"/>
              <a:cs typeface="Times New Roman"/>
            </a:endParaRPr>
          </a:p>
          <a:p>
            <a:pPr marR="70485" algn="just" eaLnBrk="0" hangingPunct="0">
              <a:spcAft>
                <a:spcPts val="0"/>
              </a:spcAft>
            </a:pPr>
            <a:r>
              <a:rPr lang="en-GB" sz="1100" spc="20" dirty="0">
                <a:latin typeface="Arial"/>
                <a:ea typeface="Times New Roman"/>
                <a:cs typeface="Arial"/>
              </a:rPr>
              <a:t>T</a:t>
            </a:r>
            <a:r>
              <a:rPr lang="en-GB" sz="1100" spc="-5" dirty="0">
                <a:latin typeface="Arial"/>
                <a:ea typeface="Times New Roman"/>
                <a:cs typeface="Arial"/>
              </a:rPr>
              <a:t>h</a:t>
            </a:r>
            <a:r>
              <a:rPr lang="en-GB" sz="1100" dirty="0">
                <a:latin typeface="Arial"/>
                <a:ea typeface="Times New Roman"/>
                <a:cs typeface="Arial"/>
              </a:rPr>
              <a:t>e</a:t>
            </a:r>
            <a:r>
              <a:rPr lang="en-GB" sz="1100" spc="-10" dirty="0">
                <a:latin typeface="Arial"/>
                <a:ea typeface="Times New Roman"/>
                <a:cs typeface="Arial"/>
              </a:rPr>
              <a:t> </a:t>
            </a:r>
            <a:r>
              <a:rPr lang="en-GB" sz="1100" spc="-5" dirty="0">
                <a:latin typeface="Arial"/>
                <a:ea typeface="Times New Roman"/>
                <a:cs typeface="Arial"/>
              </a:rPr>
              <a:t>Counci</a:t>
            </a:r>
            <a:r>
              <a:rPr lang="en-GB" sz="1100" dirty="0">
                <a:latin typeface="Arial"/>
                <a:ea typeface="Times New Roman"/>
                <a:cs typeface="Arial"/>
              </a:rPr>
              <a:t>l d</a:t>
            </a:r>
            <a:r>
              <a:rPr lang="en-GB" sz="1100" spc="-5" dirty="0">
                <a:latin typeface="Arial"/>
                <a:ea typeface="Times New Roman"/>
                <a:cs typeface="Arial"/>
              </a:rPr>
              <a:t>o</a:t>
            </a:r>
            <a:r>
              <a:rPr lang="en-GB" sz="1100" dirty="0">
                <a:latin typeface="Arial"/>
                <a:ea typeface="Times New Roman"/>
                <a:cs typeface="Arial"/>
              </a:rPr>
              <a:t>es</a:t>
            </a:r>
            <a:r>
              <a:rPr lang="en-GB" sz="1100" spc="15" dirty="0">
                <a:latin typeface="Arial"/>
                <a:ea typeface="Times New Roman"/>
                <a:cs typeface="Arial"/>
              </a:rPr>
              <a:t> </a:t>
            </a:r>
            <a:r>
              <a:rPr lang="en-GB" sz="1100" spc="-5" dirty="0">
                <a:latin typeface="Arial"/>
                <a:ea typeface="Times New Roman"/>
                <a:cs typeface="Arial"/>
              </a:rPr>
              <a:t>n</a:t>
            </a:r>
            <a:r>
              <a:rPr lang="en-GB" sz="1100" spc="-30" dirty="0">
                <a:latin typeface="Arial"/>
                <a:ea typeface="Times New Roman"/>
                <a:cs typeface="Arial"/>
              </a:rPr>
              <a:t>o</a:t>
            </a:r>
            <a:r>
              <a:rPr lang="en-GB" sz="1100" dirty="0">
                <a:latin typeface="Arial"/>
                <a:ea typeface="Times New Roman"/>
                <a:cs typeface="Arial"/>
              </a:rPr>
              <a:t>t</a:t>
            </a:r>
            <a:r>
              <a:rPr lang="en-GB" sz="1100" spc="20" dirty="0">
                <a:latin typeface="Arial"/>
                <a:ea typeface="Times New Roman"/>
                <a:cs typeface="Arial"/>
              </a:rPr>
              <a:t> </a:t>
            </a:r>
            <a:r>
              <a:rPr lang="en-GB" sz="1100" spc="-5" dirty="0">
                <a:latin typeface="Arial"/>
                <a:ea typeface="Times New Roman"/>
                <a:cs typeface="Arial"/>
              </a:rPr>
              <a:t>p</a:t>
            </a:r>
            <a:r>
              <a:rPr lang="en-GB" sz="1100" spc="-15" dirty="0">
                <a:latin typeface="Arial"/>
                <a:ea typeface="Times New Roman"/>
                <a:cs typeface="Arial"/>
              </a:rPr>
              <a:t>a</a:t>
            </a:r>
            <a:r>
              <a:rPr lang="en-GB" sz="1100" dirty="0">
                <a:latin typeface="Arial"/>
                <a:ea typeface="Times New Roman"/>
                <a:cs typeface="Arial"/>
              </a:rPr>
              <a:t>y</a:t>
            </a:r>
            <a:r>
              <a:rPr lang="en-GB" sz="1100" spc="-5" dirty="0">
                <a:latin typeface="Arial"/>
                <a:ea typeface="Times New Roman"/>
                <a:cs typeface="Arial"/>
              </a:rPr>
              <a:t> pe</a:t>
            </a:r>
            <a:r>
              <a:rPr lang="en-GB" sz="1100" spc="-10" dirty="0">
                <a:latin typeface="Arial"/>
                <a:ea typeface="Times New Roman"/>
                <a:cs typeface="Arial"/>
              </a:rPr>
              <a:t>r</a:t>
            </a:r>
            <a:r>
              <a:rPr lang="en-GB" sz="1100" spc="25" dirty="0">
                <a:latin typeface="Arial"/>
                <a:ea typeface="Times New Roman"/>
                <a:cs typeface="Arial"/>
              </a:rPr>
              <a:t>f</a:t>
            </a:r>
            <a:r>
              <a:rPr lang="en-GB" sz="1100" spc="-5" dirty="0">
                <a:latin typeface="Arial"/>
                <a:ea typeface="Times New Roman"/>
                <a:cs typeface="Arial"/>
              </a:rPr>
              <a:t>o</a:t>
            </a:r>
            <a:r>
              <a:rPr lang="en-GB" sz="1100" spc="-20" dirty="0">
                <a:latin typeface="Arial"/>
                <a:ea typeface="Times New Roman"/>
                <a:cs typeface="Arial"/>
              </a:rPr>
              <a:t>r</a:t>
            </a:r>
            <a:r>
              <a:rPr lang="en-GB" sz="1100" dirty="0">
                <a:latin typeface="Arial"/>
                <a:ea typeface="Times New Roman"/>
                <a:cs typeface="Arial"/>
              </a:rPr>
              <a:t>ma</a:t>
            </a:r>
            <a:r>
              <a:rPr lang="en-GB" sz="1100" spc="-5" dirty="0">
                <a:latin typeface="Arial"/>
                <a:ea typeface="Times New Roman"/>
                <a:cs typeface="Arial"/>
              </a:rPr>
              <a:t>n</a:t>
            </a:r>
            <a:r>
              <a:rPr lang="en-GB" sz="1100" dirty="0">
                <a:latin typeface="Arial"/>
                <a:ea typeface="Times New Roman"/>
                <a:cs typeface="Arial"/>
              </a:rPr>
              <a:t>ce r</a:t>
            </a:r>
            <a:r>
              <a:rPr lang="en-GB" sz="1100" spc="-5" dirty="0">
                <a:latin typeface="Arial"/>
                <a:ea typeface="Times New Roman"/>
                <a:cs typeface="Arial"/>
              </a:rPr>
              <a:t>ela</a:t>
            </a:r>
            <a:r>
              <a:rPr lang="en-GB" sz="1100" spc="5" dirty="0">
                <a:latin typeface="Arial"/>
                <a:ea typeface="Times New Roman"/>
                <a:cs typeface="Arial"/>
              </a:rPr>
              <a:t>t</a:t>
            </a:r>
            <a:r>
              <a:rPr lang="en-GB" sz="1100" spc="-5" dirty="0">
                <a:latin typeface="Arial"/>
                <a:ea typeface="Times New Roman"/>
                <a:cs typeface="Arial"/>
              </a:rPr>
              <a:t>e</a:t>
            </a:r>
            <a:r>
              <a:rPr lang="en-GB" sz="1100" dirty="0">
                <a:latin typeface="Arial"/>
                <a:ea typeface="Times New Roman"/>
                <a:cs typeface="Arial"/>
              </a:rPr>
              <a:t>d</a:t>
            </a:r>
            <a:r>
              <a:rPr lang="en-GB" sz="1100" spc="-10" dirty="0">
                <a:latin typeface="Arial"/>
                <a:ea typeface="Times New Roman"/>
                <a:cs typeface="Arial"/>
              </a:rPr>
              <a:t> </a:t>
            </a:r>
            <a:r>
              <a:rPr lang="en-GB" sz="1100" spc="-5" dirty="0">
                <a:latin typeface="Arial"/>
                <a:ea typeface="Times New Roman"/>
                <a:cs typeface="Arial"/>
              </a:rPr>
              <a:t>p</a:t>
            </a:r>
            <a:r>
              <a:rPr lang="en-GB" sz="1100" spc="-30" dirty="0">
                <a:latin typeface="Arial"/>
                <a:ea typeface="Times New Roman"/>
                <a:cs typeface="Arial"/>
              </a:rPr>
              <a:t>a</a:t>
            </a:r>
            <a:r>
              <a:rPr lang="en-GB" sz="1100" dirty="0">
                <a:latin typeface="Arial"/>
                <a:ea typeface="Times New Roman"/>
                <a:cs typeface="Arial"/>
              </a:rPr>
              <a:t>y</a:t>
            </a:r>
            <a:r>
              <a:rPr lang="en-GB" sz="1100" spc="-10" dirty="0">
                <a:latin typeface="Arial"/>
                <a:ea typeface="Times New Roman"/>
                <a:cs typeface="Arial"/>
              </a:rPr>
              <a:t> </a:t>
            </a:r>
            <a:r>
              <a:rPr lang="en-GB" sz="1100" spc="5" dirty="0">
                <a:latin typeface="Arial"/>
                <a:ea typeface="Times New Roman"/>
                <a:cs typeface="Arial"/>
              </a:rPr>
              <a:t>t</a:t>
            </a:r>
            <a:r>
              <a:rPr lang="en-GB" sz="1100" dirty="0">
                <a:latin typeface="Arial"/>
                <a:ea typeface="Times New Roman"/>
                <a:cs typeface="Arial"/>
              </a:rPr>
              <a:t>o</a:t>
            </a:r>
            <a:r>
              <a:rPr lang="en-GB" sz="1100" spc="15" dirty="0">
                <a:latin typeface="Arial"/>
                <a:ea typeface="Times New Roman"/>
                <a:cs typeface="Arial"/>
              </a:rPr>
              <a:t> </a:t>
            </a:r>
            <a:r>
              <a:rPr lang="en-GB" sz="1100" spc="-5" dirty="0">
                <a:latin typeface="Arial"/>
                <a:ea typeface="Times New Roman"/>
                <a:cs typeface="Arial"/>
              </a:rPr>
              <a:t>Senio</a:t>
            </a:r>
            <a:r>
              <a:rPr lang="en-GB" sz="1100" dirty="0">
                <a:latin typeface="Arial"/>
                <a:ea typeface="Times New Roman"/>
                <a:cs typeface="Arial"/>
              </a:rPr>
              <a:t>r</a:t>
            </a:r>
            <a:r>
              <a:rPr lang="en-GB" sz="1100" spc="20" dirty="0">
                <a:latin typeface="Arial"/>
                <a:ea typeface="Times New Roman"/>
                <a:cs typeface="Arial"/>
              </a:rPr>
              <a:t> </a:t>
            </a:r>
            <a:r>
              <a:rPr lang="en-GB" sz="1100" spc="-45" dirty="0">
                <a:latin typeface="Arial"/>
                <a:ea typeface="Times New Roman"/>
                <a:cs typeface="Arial"/>
              </a:rPr>
              <a:t>M</a:t>
            </a:r>
            <a:r>
              <a:rPr lang="en-GB" sz="1100" spc="-5" dirty="0">
                <a:latin typeface="Arial"/>
                <a:ea typeface="Times New Roman"/>
                <a:cs typeface="Arial"/>
              </a:rPr>
              <a:t>ana</a:t>
            </a:r>
            <a:r>
              <a:rPr lang="en-GB" sz="1100" spc="20" dirty="0">
                <a:latin typeface="Arial"/>
                <a:ea typeface="Times New Roman"/>
                <a:cs typeface="Arial"/>
              </a:rPr>
              <a:t>g</a:t>
            </a:r>
            <a:r>
              <a:rPr lang="en-GB" sz="1100" spc="-5" dirty="0">
                <a:latin typeface="Arial"/>
                <a:ea typeface="Times New Roman"/>
                <a:cs typeface="Arial"/>
              </a:rPr>
              <a:t>e</a:t>
            </a:r>
            <a:r>
              <a:rPr lang="en-GB" sz="1100" spc="-10" dirty="0">
                <a:latin typeface="Arial"/>
                <a:ea typeface="Times New Roman"/>
                <a:cs typeface="Arial"/>
              </a:rPr>
              <a:t>r</a:t>
            </a:r>
            <a:r>
              <a:rPr lang="en-GB" sz="1100" dirty="0">
                <a:latin typeface="Arial"/>
                <a:ea typeface="Times New Roman"/>
                <a:cs typeface="Arial"/>
              </a:rPr>
              <a:t>s</a:t>
            </a:r>
            <a:r>
              <a:rPr lang="en-GB" sz="1100" spc="5" dirty="0">
                <a:latin typeface="Arial"/>
                <a:ea typeface="Times New Roman"/>
                <a:cs typeface="Arial"/>
              </a:rPr>
              <a:t> </a:t>
            </a:r>
            <a:r>
              <a:rPr lang="en-GB" sz="1100" spc="-15" dirty="0">
                <a:latin typeface="Arial"/>
                <a:ea typeface="Times New Roman"/>
                <a:cs typeface="Arial"/>
              </a:rPr>
              <a:t>o</a:t>
            </a:r>
            <a:r>
              <a:rPr lang="en-GB" sz="1100" dirty="0">
                <a:latin typeface="Arial"/>
                <a:ea typeface="Times New Roman"/>
                <a:cs typeface="Arial"/>
              </a:rPr>
              <a:t>r</a:t>
            </a:r>
            <a:r>
              <a:rPr lang="en-GB" sz="1100" spc="-5" dirty="0">
                <a:latin typeface="Arial"/>
                <a:ea typeface="Times New Roman"/>
                <a:cs typeface="Arial"/>
              </a:rPr>
              <a:t> </a:t>
            </a:r>
            <a:r>
              <a:rPr lang="en-GB" sz="1100" dirty="0">
                <a:latin typeface="Arial"/>
                <a:ea typeface="Times New Roman"/>
                <a:cs typeface="Arial"/>
              </a:rPr>
              <a:t>a</a:t>
            </a:r>
            <a:r>
              <a:rPr lang="en-GB" sz="1100" spc="-5" dirty="0">
                <a:latin typeface="Arial"/>
                <a:ea typeface="Times New Roman"/>
                <a:cs typeface="Arial"/>
              </a:rPr>
              <a:t>n</a:t>
            </a:r>
            <a:r>
              <a:rPr lang="en-GB" sz="1100" dirty="0">
                <a:latin typeface="Arial"/>
                <a:ea typeface="Times New Roman"/>
                <a:cs typeface="Arial"/>
              </a:rPr>
              <a:t>y</a:t>
            </a:r>
            <a:r>
              <a:rPr lang="en-GB" sz="1100" spc="-5" dirty="0">
                <a:latin typeface="Arial"/>
                <a:ea typeface="Times New Roman"/>
                <a:cs typeface="Arial"/>
              </a:rPr>
              <a:t> o</a:t>
            </a:r>
            <a:r>
              <a:rPr lang="en-GB" sz="1100" spc="5" dirty="0">
                <a:latin typeface="Arial"/>
                <a:ea typeface="Times New Roman"/>
                <a:cs typeface="Arial"/>
              </a:rPr>
              <a:t>t</a:t>
            </a:r>
            <a:r>
              <a:rPr lang="en-GB" sz="1100" dirty="0">
                <a:latin typeface="Arial"/>
                <a:ea typeface="Times New Roman"/>
                <a:cs typeface="Arial"/>
              </a:rPr>
              <a:t>h</a:t>
            </a:r>
            <a:r>
              <a:rPr lang="en-GB" sz="1100" spc="-5" dirty="0">
                <a:latin typeface="Arial"/>
                <a:ea typeface="Times New Roman"/>
                <a:cs typeface="Arial"/>
              </a:rPr>
              <a:t>e</a:t>
            </a:r>
            <a:r>
              <a:rPr lang="en-GB" sz="1100" dirty="0">
                <a:latin typeface="Arial"/>
                <a:ea typeface="Times New Roman"/>
                <a:cs typeface="Arial"/>
              </a:rPr>
              <a:t>r</a:t>
            </a:r>
            <a:r>
              <a:rPr lang="en-GB" sz="1100" spc="10" dirty="0">
                <a:latin typeface="Arial"/>
                <a:ea typeface="Times New Roman"/>
                <a:cs typeface="Arial"/>
              </a:rPr>
              <a:t> </a:t>
            </a:r>
            <a:r>
              <a:rPr lang="en-GB" sz="1100" dirty="0">
                <a:latin typeface="Arial"/>
                <a:ea typeface="Times New Roman"/>
                <a:cs typeface="Arial"/>
              </a:rPr>
              <a:t>m</a:t>
            </a:r>
            <a:r>
              <a:rPr lang="en-GB" sz="1100" spc="-15" dirty="0">
                <a:latin typeface="Arial"/>
                <a:ea typeface="Times New Roman"/>
                <a:cs typeface="Arial"/>
              </a:rPr>
              <a:t>e</a:t>
            </a:r>
            <a:r>
              <a:rPr lang="en-GB" sz="1100" dirty="0">
                <a:latin typeface="Arial"/>
                <a:ea typeface="Times New Roman"/>
                <a:cs typeface="Arial"/>
              </a:rPr>
              <a:t>mb</a:t>
            </a:r>
            <a:r>
              <a:rPr lang="en-GB" sz="1100" spc="-5" dirty="0">
                <a:latin typeface="Arial"/>
                <a:ea typeface="Times New Roman"/>
                <a:cs typeface="Arial"/>
              </a:rPr>
              <a:t>e</a:t>
            </a:r>
            <a:r>
              <a:rPr lang="en-GB" sz="1100" dirty="0">
                <a:latin typeface="Arial"/>
                <a:ea typeface="Times New Roman"/>
                <a:cs typeface="Arial"/>
              </a:rPr>
              <a:t>r</a:t>
            </a:r>
            <a:r>
              <a:rPr lang="en-GB" sz="1100" spc="10" dirty="0">
                <a:latin typeface="Arial"/>
                <a:ea typeface="Times New Roman"/>
                <a:cs typeface="Arial"/>
              </a:rPr>
              <a:t> </a:t>
            </a:r>
            <a:r>
              <a:rPr lang="en-GB" sz="1100" spc="-30" dirty="0">
                <a:latin typeface="Arial"/>
                <a:ea typeface="Times New Roman"/>
                <a:cs typeface="Arial"/>
              </a:rPr>
              <a:t>o</a:t>
            </a:r>
            <a:r>
              <a:rPr lang="en-GB" sz="1100" dirty="0">
                <a:latin typeface="Arial"/>
                <a:ea typeface="Times New Roman"/>
                <a:cs typeface="Arial"/>
              </a:rPr>
              <a:t>f</a:t>
            </a:r>
            <a:r>
              <a:rPr lang="en-GB" sz="1100" spc="45" dirty="0">
                <a:latin typeface="Arial"/>
                <a:ea typeface="Times New Roman"/>
                <a:cs typeface="Arial"/>
              </a:rPr>
              <a:t> </a:t>
            </a:r>
            <a:r>
              <a:rPr lang="en-GB" sz="1100" spc="5" dirty="0">
                <a:latin typeface="Arial"/>
                <a:ea typeface="Times New Roman"/>
                <a:cs typeface="Arial"/>
              </a:rPr>
              <a:t>t</a:t>
            </a:r>
            <a:r>
              <a:rPr lang="en-GB" sz="1100" spc="-15" dirty="0">
                <a:latin typeface="Arial"/>
                <a:ea typeface="Times New Roman"/>
                <a:cs typeface="Arial"/>
              </a:rPr>
              <a:t>he </a:t>
            </a:r>
            <a:r>
              <a:rPr lang="en-GB" sz="1100" spc="-30" dirty="0">
                <a:latin typeface="Arial"/>
                <a:ea typeface="Times New Roman"/>
                <a:cs typeface="Arial"/>
              </a:rPr>
              <a:t>w</a:t>
            </a:r>
            <a:r>
              <a:rPr lang="en-GB" sz="1100" spc="-5" dirty="0">
                <a:latin typeface="Arial"/>
                <a:ea typeface="Times New Roman"/>
                <a:cs typeface="Arial"/>
              </a:rPr>
              <a:t>o</a:t>
            </a:r>
            <a:r>
              <a:rPr lang="en-GB" sz="1100" spc="-10" dirty="0">
                <a:latin typeface="Arial"/>
                <a:ea typeface="Times New Roman"/>
                <a:cs typeface="Arial"/>
              </a:rPr>
              <a:t>r</a:t>
            </a:r>
            <a:r>
              <a:rPr lang="en-GB" sz="1100" dirty="0">
                <a:latin typeface="Arial"/>
                <a:ea typeface="Times New Roman"/>
                <a:cs typeface="Arial"/>
              </a:rPr>
              <a:t>k</a:t>
            </a:r>
            <a:r>
              <a:rPr lang="en-GB" sz="1100" spc="25" dirty="0">
                <a:latin typeface="Arial"/>
                <a:ea typeface="Times New Roman"/>
                <a:cs typeface="Arial"/>
              </a:rPr>
              <a:t>f</a:t>
            </a:r>
            <a:r>
              <a:rPr lang="en-GB" sz="1100" spc="-15" dirty="0">
                <a:latin typeface="Arial"/>
                <a:ea typeface="Times New Roman"/>
                <a:cs typeface="Arial"/>
              </a:rPr>
              <a:t>o</a:t>
            </a:r>
            <a:r>
              <a:rPr lang="en-GB" sz="1100" dirty="0">
                <a:latin typeface="Arial"/>
                <a:ea typeface="Times New Roman"/>
                <a:cs typeface="Arial"/>
              </a:rPr>
              <a:t>r</a:t>
            </a:r>
            <a:r>
              <a:rPr lang="en-GB" sz="1100" spc="-15" dirty="0">
                <a:latin typeface="Arial"/>
                <a:ea typeface="Times New Roman"/>
                <a:cs typeface="Arial"/>
              </a:rPr>
              <a:t>ce</a:t>
            </a:r>
            <a:r>
              <a:rPr lang="en-GB" sz="1100" dirty="0">
                <a:latin typeface="Arial"/>
                <a:ea typeface="Times New Roman"/>
                <a:cs typeface="Arial"/>
              </a:rPr>
              <a:t>.</a:t>
            </a:r>
            <a:r>
              <a:rPr lang="en-GB" sz="1100" spc="35" dirty="0">
                <a:latin typeface="Arial"/>
                <a:ea typeface="Times New Roman"/>
                <a:cs typeface="Arial"/>
              </a:rPr>
              <a:t> </a:t>
            </a:r>
            <a:r>
              <a:rPr lang="en-GB" sz="1100" spc="20" dirty="0">
                <a:latin typeface="Arial"/>
                <a:ea typeface="Times New Roman"/>
                <a:cs typeface="Arial"/>
              </a:rPr>
              <a:t>T</a:t>
            </a:r>
            <a:r>
              <a:rPr lang="en-GB" sz="1100" spc="-15" dirty="0">
                <a:latin typeface="Arial"/>
                <a:ea typeface="Times New Roman"/>
                <a:cs typeface="Arial"/>
              </a:rPr>
              <a:t>h</a:t>
            </a:r>
            <a:r>
              <a:rPr lang="en-GB" sz="1100" dirty="0">
                <a:latin typeface="Arial"/>
                <a:ea typeface="Times New Roman"/>
                <a:cs typeface="Arial"/>
              </a:rPr>
              <a:t>e</a:t>
            </a:r>
            <a:r>
              <a:rPr lang="en-GB" sz="1100" spc="175" dirty="0">
                <a:latin typeface="Arial"/>
                <a:ea typeface="Times New Roman"/>
                <a:cs typeface="Arial"/>
              </a:rPr>
              <a:t> </a:t>
            </a:r>
            <a:r>
              <a:rPr lang="en-GB" sz="1100" spc="-5" dirty="0">
                <a:latin typeface="Arial"/>
                <a:ea typeface="Times New Roman"/>
                <a:cs typeface="Arial"/>
              </a:rPr>
              <a:t>C</a:t>
            </a:r>
            <a:r>
              <a:rPr lang="en-GB" sz="1100" dirty="0">
                <a:latin typeface="Arial"/>
                <a:ea typeface="Times New Roman"/>
                <a:cs typeface="Arial"/>
              </a:rPr>
              <a:t>o</a:t>
            </a:r>
            <a:r>
              <a:rPr lang="en-GB" sz="1100" spc="-5" dirty="0">
                <a:latin typeface="Arial"/>
                <a:ea typeface="Times New Roman"/>
                <a:cs typeface="Arial"/>
              </a:rPr>
              <a:t>u</a:t>
            </a:r>
            <a:r>
              <a:rPr lang="en-GB" sz="1100" spc="-15" dirty="0">
                <a:latin typeface="Arial"/>
                <a:ea typeface="Times New Roman"/>
                <a:cs typeface="Arial"/>
              </a:rPr>
              <a:t>n</a:t>
            </a:r>
            <a:r>
              <a:rPr lang="en-GB" sz="1100" dirty="0">
                <a:latin typeface="Arial"/>
                <a:ea typeface="Times New Roman"/>
                <a:cs typeface="Arial"/>
              </a:rPr>
              <a:t>c</a:t>
            </a:r>
            <a:r>
              <a:rPr lang="en-GB" sz="1100" spc="-5" dirty="0">
                <a:latin typeface="Arial"/>
                <a:ea typeface="Times New Roman"/>
                <a:cs typeface="Arial"/>
              </a:rPr>
              <a:t>i</a:t>
            </a:r>
            <a:r>
              <a:rPr lang="en-GB" sz="1100" dirty="0">
                <a:latin typeface="Arial"/>
                <a:ea typeface="Times New Roman"/>
                <a:cs typeface="Arial"/>
              </a:rPr>
              <a:t>l</a:t>
            </a:r>
            <a:r>
              <a:rPr lang="en-GB" sz="1100" spc="175" dirty="0">
                <a:latin typeface="Arial"/>
                <a:ea typeface="Times New Roman"/>
                <a:cs typeface="Arial"/>
              </a:rPr>
              <a:t> </a:t>
            </a:r>
            <a:r>
              <a:rPr lang="en-GB" sz="1100" spc="-5" dirty="0">
                <a:latin typeface="Arial"/>
                <a:ea typeface="Times New Roman"/>
                <a:cs typeface="Arial"/>
              </a:rPr>
              <a:t>beli</a:t>
            </a:r>
            <a:r>
              <a:rPr lang="en-GB" sz="1100" spc="10" dirty="0">
                <a:latin typeface="Arial"/>
                <a:ea typeface="Times New Roman"/>
                <a:cs typeface="Arial"/>
              </a:rPr>
              <a:t>e</a:t>
            </a:r>
            <a:r>
              <a:rPr lang="en-GB" sz="1100" spc="-25" dirty="0">
                <a:latin typeface="Arial"/>
                <a:ea typeface="Times New Roman"/>
                <a:cs typeface="Arial"/>
              </a:rPr>
              <a:t>v</a:t>
            </a:r>
            <a:r>
              <a:rPr lang="en-GB" sz="1100" spc="-5" dirty="0">
                <a:latin typeface="Arial"/>
                <a:ea typeface="Times New Roman"/>
                <a:cs typeface="Arial"/>
              </a:rPr>
              <a:t>e</a:t>
            </a:r>
            <a:r>
              <a:rPr lang="en-GB" sz="1100" dirty="0">
                <a:latin typeface="Arial"/>
                <a:ea typeface="Times New Roman"/>
                <a:cs typeface="Arial"/>
              </a:rPr>
              <a:t>s</a:t>
            </a:r>
            <a:r>
              <a:rPr lang="en-GB" sz="1100" spc="190" dirty="0">
                <a:latin typeface="Arial"/>
                <a:ea typeface="Times New Roman"/>
                <a:cs typeface="Arial"/>
              </a:rPr>
              <a:t> </a:t>
            </a:r>
            <a:r>
              <a:rPr lang="en-GB" sz="1100" spc="5" dirty="0">
                <a:latin typeface="Arial"/>
                <a:ea typeface="Times New Roman"/>
                <a:cs typeface="Arial"/>
              </a:rPr>
              <a:t>t</a:t>
            </a:r>
            <a:r>
              <a:rPr lang="en-GB" sz="1100" spc="-5" dirty="0">
                <a:latin typeface="Arial"/>
                <a:ea typeface="Times New Roman"/>
                <a:cs typeface="Arial"/>
              </a:rPr>
              <a:t>ha</a:t>
            </a:r>
            <a:r>
              <a:rPr lang="en-GB" sz="1100" dirty="0">
                <a:latin typeface="Arial"/>
                <a:ea typeface="Times New Roman"/>
                <a:cs typeface="Arial"/>
              </a:rPr>
              <a:t>t</a:t>
            </a:r>
            <a:r>
              <a:rPr lang="en-GB" sz="1100" spc="195" dirty="0">
                <a:latin typeface="Arial"/>
                <a:ea typeface="Times New Roman"/>
                <a:cs typeface="Arial"/>
              </a:rPr>
              <a:t> </a:t>
            </a:r>
            <a:r>
              <a:rPr lang="en-GB" sz="1100" spc="-5" dirty="0">
                <a:latin typeface="Arial"/>
                <a:ea typeface="Times New Roman"/>
                <a:cs typeface="Arial"/>
              </a:rPr>
              <a:t>i</a:t>
            </a:r>
            <a:r>
              <a:rPr lang="en-GB" sz="1100" dirty="0">
                <a:latin typeface="Arial"/>
                <a:ea typeface="Times New Roman"/>
                <a:cs typeface="Arial"/>
              </a:rPr>
              <a:t>t</a:t>
            </a:r>
            <a:r>
              <a:rPr lang="en-GB" sz="1100" spc="195" dirty="0">
                <a:latin typeface="Arial"/>
                <a:ea typeface="Times New Roman"/>
                <a:cs typeface="Arial"/>
              </a:rPr>
              <a:t> </a:t>
            </a:r>
            <a:r>
              <a:rPr lang="en-GB" sz="1100" spc="-5" dirty="0">
                <a:latin typeface="Arial"/>
                <a:ea typeface="Times New Roman"/>
                <a:cs typeface="Arial"/>
              </a:rPr>
              <a:t>ha</a:t>
            </a:r>
            <a:r>
              <a:rPr lang="en-GB" sz="1100" dirty="0">
                <a:latin typeface="Arial"/>
                <a:ea typeface="Times New Roman"/>
                <a:cs typeface="Arial"/>
              </a:rPr>
              <a:t>s</a:t>
            </a:r>
            <a:r>
              <a:rPr lang="en-GB" sz="1100" spc="190" dirty="0">
                <a:latin typeface="Arial"/>
                <a:ea typeface="Times New Roman"/>
                <a:cs typeface="Arial"/>
              </a:rPr>
              <a:t> </a:t>
            </a:r>
            <a:r>
              <a:rPr lang="en-GB" sz="1100" dirty="0">
                <a:latin typeface="Arial"/>
                <a:ea typeface="Times New Roman"/>
                <a:cs typeface="Arial"/>
              </a:rPr>
              <a:t>s</a:t>
            </a:r>
            <a:r>
              <a:rPr lang="en-GB" sz="1100" spc="-30" dirty="0">
                <a:latin typeface="Arial"/>
                <a:ea typeface="Times New Roman"/>
                <a:cs typeface="Arial"/>
              </a:rPr>
              <a:t>u</a:t>
            </a:r>
            <a:r>
              <a:rPr lang="en-GB" sz="1100" spc="5" dirty="0">
                <a:latin typeface="Arial"/>
                <a:ea typeface="Times New Roman"/>
                <a:cs typeface="Arial"/>
              </a:rPr>
              <a:t>f</a:t>
            </a:r>
            <a:r>
              <a:rPr lang="en-GB" sz="1100" spc="15" dirty="0">
                <a:latin typeface="Arial"/>
                <a:ea typeface="Times New Roman"/>
                <a:cs typeface="Arial"/>
              </a:rPr>
              <a:t>f</a:t>
            </a:r>
            <a:r>
              <a:rPr lang="en-GB" sz="1100" spc="-5" dirty="0">
                <a:latin typeface="Arial"/>
                <a:ea typeface="Times New Roman"/>
                <a:cs typeface="Arial"/>
              </a:rPr>
              <a:t>i</a:t>
            </a:r>
            <a:r>
              <a:rPr lang="en-GB" sz="1100" dirty="0">
                <a:latin typeface="Arial"/>
                <a:ea typeface="Times New Roman"/>
                <a:cs typeface="Arial"/>
              </a:rPr>
              <a:t>c</a:t>
            </a:r>
            <a:r>
              <a:rPr lang="en-GB" sz="1100" spc="-5" dirty="0">
                <a:latin typeface="Arial"/>
                <a:ea typeface="Times New Roman"/>
                <a:cs typeface="Arial"/>
              </a:rPr>
              <a:t>i</a:t>
            </a:r>
            <a:r>
              <a:rPr lang="en-GB" sz="1100" spc="-15" dirty="0">
                <a:latin typeface="Arial"/>
                <a:ea typeface="Times New Roman"/>
                <a:cs typeface="Arial"/>
              </a:rPr>
              <a:t>en</a:t>
            </a:r>
            <a:r>
              <a:rPr lang="en-GB" sz="1100" spc="5" dirty="0">
                <a:latin typeface="Arial"/>
                <a:ea typeface="Times New Roman"/>
                <a:cs typeface="Arial"/>
              </a:rPr>
              <a:t>t</a:t>
            </a:r>
            <a:r>
              <a:rPr lang="en-GB" sz="1100" spc="-5" dirty="0">
                <a:latin typeface="Arial"/>
                <a:ea typeface="Times New Roman"/>
                <a:cs typeface="Arial"/>
              </a:rPr>
              <a:t>l</a:t>
            </a:r>
            <a:r>
              <a:rPr lang="en-GB" sz="1100" dirty="0">
                <a:latin typeface="Arial"/>
                <a:ea typeface="Times New Roman"/>
                <a:cs typeface="Arial"/>
              </a:rPr>
              <a:t>y</a:t>
            </a:r>
            <a:r>
              <a:rPr lang="en-GB" sz="1100" spc="170" dirty="0">
                <a:latin typeface="Arial"/>
                <a:ea typeface="Times New Roman"/>
                <a:cs typeface="Arial"/>
              </a:rPr>
              <a:t> </a:t>
            </a:r>
            <a:r>
              <a:rPr lang="en-GB" sz="1100" dirty="0">
                <a:latin typeface="Arial"/>
                <a:ea typeface="Times New Roman"/>
                <a:cs typeface="Arial"/>
              </a:rPr>
              <a:t>s</a:t>
            </a:r>
            <a:r>
              <a:rPr lang="en-GB" sz="1100" spc="5" dirty="0">
                <a:latin typeface="Arial"/>
                <a:ea typeface="Times New Roman"/>
                <a:cs typeface="Arial"/>
              </a:rPr>
              <a:t>t</a:t>
            </a:r>
            <a:r>
              <a:rPr lang="en-GB" sz="1100" spc="-10" dirty="0">
                <a:latin typeface="Arial"/>
                <a:ea typeface="Times New Roman"/>
                <a:cs typeface="Arial"/>
              </a:rPr>
              <a:t>r</a:t>
            </a:r>
            <a:r>
              <a:rPr lang="en-GB" sz="1100" dirty="0">
                <a:latin typeface="Arial"/>
                <a:ea typeface="Times New Roman"/>
                <a:cs typeface="Arial"/>
              </a:rPr>
              <a:t>o</a:t>
            </a:r>
            <a:r>
              <a:rPr lang="en-GB" sz="1100" spc="-20" dirty="0">
                <a:latin typeface="Arial"/>
                <a:ea typeface="Times New Roman"/>
                <a:cs typeface="Arial"/>
              </a:rPr>
              <a:t>n</a:t>
            </a:r>
            <a:r>
              <a:rPr lang="en-GB" sz="1100" dirty="0">
                <a:latin typeface="Arial"/>
                <a:ea typeface="Times New Roman"/>
                <a:cs typeface="Arial"/>
              </a:rPr>
              <a:t>g</a:t>
            </a:r>
            <a:r>
              <a:rPr lang="en-GB" sz="1100" spc="210" dirty="0">
                <a:latin typeface="Arial"/>
                <a:ea typeface="Times New Roman"/>
                <a:cs typeface="Arial"/>
              </a:rPr>
              <a:t> </a:t>
            </a:r>
            <a:r>
              <a:rPr lang="en-GB" sz="1100" spc="-15" dirty="0">
                <a:latin typeface="Arial"/>
                <a:ea typeface="Times New Roman"/>
                <a:cs typeface="Arial"/>
              </a:rPr>
              <a:t>pe</a:t>
            </a:r>
            <a:r>
              <a:rPr lang="en-GB" sz="1100" spc="-20" dirty="0">
                <a:latin typeface="Arial"/>
                <a:ea typeface="Times New Roman"/>
                <a:cs typeface="Arial"/>
              </a:rPr>
              <a:t>r</a:t>
            </a:r>
            <a:r>
              <a:rPr lang="en-GB" sz="1100" spc="25" dirty="0">
                <a:latin typeface="Arial"/>
                <a:ea typeface="Times New Roman"/>
                <a:cs typeface="Arial"/>
              </a:rPr>
              <a:t>f</a:t>
            </a:r>
            <a:r>
              <a:rPr lang="en-GB" sz="1100" spc="-15" dirty="0">
                <a:latin typeface="Arial"/>
                <a:ea typeface="Times New Roman"/>
                <a:cs typeface="Arial"/>
              </a:rPr>
              <a:t>o</a:t>
            </a:r>
            <a:r>
              <a:rPr lang="en-GB" sz="1100" dirty="0">
                <a:latin typeface="Arial"/>
                <a:ea typeface="Times New Roman"/>
                <a:cs typeface="Arial"/>
              </a:rPr>
              <a:t>rm</a:t>
            </a:r>
            <a:r>
              <a:rPr lang="en-GB" sz="1100" spc="-15" dirty="0">
                <a:latin typeface="Arial"/>
                <a:ea typeface="Times New Roman"/>
                <a:cs typeface="Arial"/>
              </a:rPr>
              <a:t>an</a:t>
            </a:r>
            <a:r>
              <a:rPr lang="en-GB" sz="1100" dirty="0">
                <a:latin typeface="Arial"/>
                <a:ea typeface="Times New Roman"/>
                <a:cs typeface="Arial"/>
              </a:rPr>
              <a:t>ce</a:t>
            </a:r>
            <a:r>
              <a:rPr lang="en-GB" sz="1100" spc="175" dirty="0">
                <a:latin typeface="Arial"/>
                <a:ea typeface="Times New Roman"/>
                <a:cs typeface="Arial"/>
              </a:rPr>
              <a:t> </a:t>
            </a:r>
            <a:r>
              <a:rPr lang="en-GB" sz="1100" dirty="0">
                <a:latin typeface="Arial"/>
                <a:ea typeface="Times New Roman"/>
                <a:cs typeface="Arial"/>
              </a:rPr>
              <a:t>m</a:t>
            </a:r>
            <a:r>
              <a:rPr lang="en-GB" sz="1100" spc="-5" dirty="0">
                <a:latin typeface="Arial"/>
                <a:ea typeface="Times New Roman"/>
                <a:cs typeface="Arial"/>
              </a:rPr>
              <a:t>a</a:t>
            </a:r>
            <a:r>
              <a:rPr lang="en-GB" sz="1100" spc="-15" dirty="0">
                <a:latin typeface="Arial"/>
                <a:ea typeface="Times New Roman"/>
                <a:cs typeface="Arial"/>
              </a:rPr>
              <a:t>n</a:t>
            </a:r>
            <a:r>
              <a:rPr lang="en-GB" sz="1100" spc="-30" dirty="0">
                <a:latin typeface="Arial"/>
                <a:ea typeface="Times New Roman"/>
                <a:cs typeface="Arial"/>
              </a:rPr>
              <a:t>a</a:t>
            </a:r>
            <a:r>
              <a:rPr lang="en-GB" sz="1100" spc="20" dirty="0">
                <a:latin typeface="Arial"/>
                <a:ea typeface="Times New Roman"/>
                <a:cs typeface="Arial"/>
              </a:rPr>
              <a:t>g</a:t>
            </a:r>
            <a:r>
              <a:rPr lang="en-GB" sz="1100" spc="-5" dirty="0">
                <a:latin typeface="Arial"/>
                <a:ea typeface="Times New Roman"/>
                <a:cs typeface="Arial"/>
              </a:rPr>
              <a:t>e</a:t>
            </a:r>
            <a:r>
              <a:rPr lang="en-GB" sz="1100" dirty="0">
                <a:latin typeface="Arial"/>
                <a:ea typeface="Times New Roman"/>
                <a:cs typeface="Arial"/>
              </a:rPr>
              <a:t>m</a:t>
            </a:r>
            <a:r>
              <a:rPr lang="en-GB" sz="1100" spc="-15" dirty="0">
                <a:latin typeface="Arial"/>
                <a:ea typeface="Times New Roman"/>
                <a:cs typeface="Arial"/>
              </a:rPr>
              <a:t>en</a:t>
            </a:r>
            <a:r>
              <a:rPr lang="en-GB" sz="1100" dirty="0">
                <a:latin typeface="Arial"/>
                <a:ea typeface="Times New Roman"/>
                <a:cs typeface="Arial"/>
              </a:rPr>
              <a:t>t </a:t>
            </a:r>
            <a:r>
              <a:rPr lang="en-GB" sz="1100" spc="-15" dirty="0">
                <a:latin typeface="Arial"/>
                <a:ea typeface="Times New Roman"/>
                <a:cs typeface="Arial"/>
              </a:rPr>
              <a:t>a</a:t>
            </a:r>
            <a:r>
              <a:rPr lang="en-GB" sz="1100" dirty="0">
                <a:latin typeface="Arial"/>
                <a:ea typeface="Times New Roman"/>
                <a:cs typeface="Arial"/>
              </a:rPr>
              <a:t>rr</a:t>
            </a:r>
            <a:r>
              <a:rPr lang="en-GB" sz="1100" spc="-5" dirty="0">
                <a:latin typeface="Arial"/>
                <a:ea typeface="Times New Roman"/>
                <a:cs typeface="Arial"/>
              </a:rPr>
              <a:t>a</a:t>
            </a:r>
            <a:r>
              <a:rPr lang="en-GB" sz="1100" spc="-30" dirty="0">
                <a:latin typeface="Arial"/>
                <a:ea typeface="Times New Roman"/>
                <a:cs typeface="Arial"/>
              </a:rPr>
              <a:t>n</a:t>
            </a:r>
            <a:r>
              <a:rPr lang="en-GB" sz="1100" spc="20" dirty="0">
                <a:latin typeface="Arial"/>
                <a:ea typeface="Times New Roman"/>
                <a:cs typeface="Arial"/>
              </a:rPr>
              <a:t>g</a:t>
            </a:r>
            <a:r>
              <a:rPr lang="en-GB" sz="1100" spc="-30" dirty="0">
                <a:latin typeface="Arial"/>
                <a:ea typeface="Times New Roman"/>
                <a:cs typeface="Arial"/>
              </a:rPr>
              <a:t>e</a:t>
            </a:r>
            <a:r>
              <a:rPr lang="en-GB" sz="1100" spc="-10" dirty="0">
                <a:latin typeface="Arial"/>
                <a:ea typeface="Times New Roman"/>
                <a:cs typeface="Arial"/>
              </a:rPr>
              <a:t>m</a:t>
            </a:r>
            <a:r>
              <a:rPr lang="en-GB" sz="1100" spc="-5" dirty="0">
                <a:latin typeface="Arial"/>
                <a:ea typeface="Times New Roman"/>
                <a:cs typeface="Arial"/>
              </a:rPr>
              <a:t>en</a:t>
            </a:r>
            <a:r>
              <a:rPr lang="en-GB" sz="1100" spc="5" dirty="0">
                <a:latin typeface="Arial"/>
                <a:ea typeface="Times New Roman"/>
                <a:cs typeface="Arial"/>
              </a:rPr>
              <a:t>t</a:t>
            </a:r>
            <a:r>
              <a:rPr lang="en-GB" sz="1100" dirty="0">
                <a:latin typeface="Arial"/>
                <a:ea typeface="Times New Roman"/>
                <a:cs typeface="Arial"/>
              </a:rPr>
              <a:t>s</a:t>
            </a:r>
            <a:r>
              <a:rPr lang="en-GB" sz="1100" spc="160" dirty="0">
                <a:latin typeface="Arial"/>
                <a:ea typeface="Times New Roman"/>
                <a:cs typeface="Arial"/>
              </a:rPr>
              <a:t> </a:t>
            </a:r>
            <a:r>
              <a:rPr lang="en-GB" sz="1100" spc="-5" dirty="0">
                <a:latin typeface="Arial"/>
                <a:ea typeface="Times New Roman"/>
                <a:cs typeface="Arial"/>
              </a:rPr>
              <a:t>i</a:t>
            </a:r>
            <a:r>
              <a:rPr lang="en-GB" sz="1100" dirty="0">
                <a:latin typeface="Arial"/>
                <a:ea typeface="Times New Roman"/>
                <a:cs typeface="Arial"/>
              </a:rPr>
              <a:t>n</a:t>
            </a:r>
            <a:r>
              <a:rPr lang="en-GB" sz="1100" spc="145" dirty="0">
                <a:latin typeface="Arial"/>
                <a:ea typeface="Times New Roman"/>
                <a:cs typeface="Arial"/>
              </a:rPr>
              <a:t> </a:t>
            </a:r>
            <a:r>
              <a:rPr lang="en-GB" sz="1100" spc="-5" dirty="0">
                <a:latin typeface="Arial"/>
                <a:ea typeface="Times New Roman"/>
                <a:cs typeface="Arial"/>
              </a:rPr>
              <a:t>pl</a:t>
            </a:r>
            <a:r>
              <a:rPr lang="en-GB" sz="1100" dirty="0">
                <a:latin typeface="Arial"/>
                <a:ea typeface="Times New Roman"/>
                <a:cs typeface="Arial"/>
              </a:rPr>
              <a:t>ace</a:t>
            </a:r>
            <a:r>
              <a:rPr lang="en-GB" sz="1100" spc="130" dirty="0">
                <a:latin typeface="Arial"/>
                <a:ea typeface="Times New Roman"/>
                <a:cs typeface="Arial"/>
              </a:rPr>
              <a:t> </a:t>
            </a:r>
            <a:r>
              <a:rPr lang="en-GB" sz="1100" spc="-10" dirty="0">
                <a:latin typeface="Arial"/>
                <a:ea typeface="Times New Roman"/>
                <a:cs typeface="Arial"/>
              </a:rPr>
              <a:t>t</a:t>
            </a:r>
            <a:r>
              <a:rPr lang="en-GB" sz="1100" dirty="0">
                <a:latin typeface="Arial"/>
                <a:ea typeface="Times New Roman"/>
                <a:cs typeface="Arial"/>
              </a:rPr>
              <a:t>o</a:t>
            </a:r>
            <a:r>
              <a:rPr lang="en-GB" sz="1100" spc="160" dirty="0">
                <a:latin typeface="Arial"/>
                <a:ea typeface="Times New Roman"/>
                <a:cs typeface="Arial"/>
              </a:rPr>
              <a:t> </a:t>
            </a:r>
            <a:r>
              <a:rPr lang="en-GB" sz="1100" spc="-5" dirty="0">
                <a:latin typeface="Arial"/>
                <a:ea typeface="Times New Roman"/>
                <a:cs typeface="Arial"/>
              </a:rPr>
              <a:t>e</a:t>
            </a:r>
            <a:r>
              <a:rPr lang="en-GB" sz="1100" spc="-15" dirty="0">
                <a:latin typeface="Arial"/>
                <a:ea typeface="Times New Roman"/>
                <a:cs typeface="Arial"/>
              </a:rPr>
              <a:t>n</a:t>
            </a:r>
            <a:r>
              <a:rPr lang="en-GB" sz="1100" dirty="0">
                <a:latin typeface="Arial"/>
                <a:ea typeface="Times New Roman"/>
                <a:cs typeface="Arial"/>
              </a:rPr>
              <a:t>s</a:t>
            </a:r>
            <a:r>
              <a:rPr lang="en-GB" sz="1100" spc="-5" dirty="0">
                <a:latin typeface="Arial"/>
                <a:ea typeface="Times New Roman"/>
                <a:cs typeface="Arial"/>
              </a:rPr>
              <a:t>u</a:t>
            </a:r>
            <a:r>
              <a:rPr lang="en-GB" sz="1100" dirty="0">
                <a:latin typeface="Arial"/>
                <a:ea typeface="Times New Roman"/>
                <a:cs typeface="Arial"/>
              </a:rPr>
              <a:t>re</a:t>
            </a:r>
            <a:r>
              <a:rPr lang="en-GB" sz="1100" spc="145" dirty="0">
                <a:latin typeface="Arial"/>
                <a:ea typeface="Times New Roman"/>
                <a:cs typeface="Arial"/>
              </a:rPr>
              <a:t> </a:t>
            </a:r>
            <a:r>
              <a:rPr lang="en-GB" sz="1100" spc="-5" dirty="0">
                <a:latin typeface="Arial"/>
                <a:ea typeface="Times New Roman"/>
                <a:cs typeface="Arial"/>
              </a:rPr>
              <a:t>h</a:t>
            </a:r>
            <a:r>
              <a:rPr lang="en-GB" sz="1100" spc="-20" dirty="0">
                <a:latin typeface="Arial"/>
                <a:ea typeface="Times New Roman"/>
                <a:cs typeface="Arial"/>
              </a:rPr>
              <a:t>i</a:t>
            </a:r>
            <a:r>
              <a:rPr lang="en-GB" sz="1100" spc="10" dirty="0">
                <a:latin typeface="Arial"/>
                <a:ea typeface="Times New Roman"/>
                <a:cs typeface="Arial"/>
              </a:rPr>
              <a:t>g</a:t>
            </a:r>
            <a:r>
              <a:rPr lang="en-GB" sz="1100" dirty="0">
                <a:latin typeface="Arial"/>
                <a:ea typeface="Times New Roman"/>
                <a:cs typeface="Arial"/>
              </a:rPr>
              <a:t>h</a:t>
            </a:r>
            <a:r>
              <a:rPr lang="en-GB" sz="1100" spc="145" dirty="0">
                <a:latin typeface="Arial"/>
                <a:ea typeface="Times New Roman"/>
                <a:cs typeface="Arial"/>
              </a:rPr>
              <a:t> </a:t>
            </a:r>
            <a:r>
              <a:rPr lang="en-GB" sz="1100" spc="-5" dirty="0">
                <a:latin typeface="Arial"/>
                <a:ea typeface="Times New Roman"/>
                <a:cs typeface="Arial"/>
              </a:rPr>
              <a:t>pe</a:t>
            </a:r>
            <a:r>
              <a:rPr lang="en-GB" sz="1100" spc="-20" dirty="0">
                <a:latin typeface="Arial"/>
                <a:ea typeface="Times New Roman"/>
                <a:cs typeface="Arial"/>
              </a:rPr>
              <a:t>r</a:t>
            </a:r>
            <a:r>
              <a:rPr lang="en-GB" sz="1100" spc="15" dirty="0">
                <a:latin typeface="Arial"/>
                <a:ea typeface="Times New Roman"/>
                <a:cs typeface="Arial"/>
              </a:rPr>
              <a:t>f</a:t>
            </a:r>
            <a:r>
              <a:rPr lang="en-GB" sz="1100" spc="-15" dirty="0">
                <a:latin typeface="Arial"/>
                <a:ea typeface="Times New Roman"/>
                <a:cs typeface="Arial"/>
              </a:rPr>
              <a:t>o</a:t>
            </a:r>
            <a:r>
              <a:rPr lang="en-GB" sz="1100" spc="-10" dirty="0">
                <a:latin typeface="Arial"/>
                <a:ea typeface="Times New Roman"/>
                <a:cs typeface="Arial"/>
              </a:rPr>
              <a:t>r</a:t>
            </a:r>
            <a:r>
              <a:rPr lang="en-GB" sz="1100" dirty="0">
                <a:latin typeface="Arial"/>
                <a:ea typeface="Times New Roman"/>
                <a:cs typeface="Arial"/>
              </a:rPr>
              <a:t>m</a:t>
            </a:r>
            <a:r>
              <a:rPr lang="en-GB" sz="1100" spc="-15" dirty="0">
                <a:latin typeface="Arial"/>
                <a:ea typeface="Times New Roman"/>
                <a:cs typeface="Arial"/>
              </a:rPr>
              <a:t>a</a:t>
            </a:r>
            <a:r>
              <a:rPr lang="en-GB" sz="1100" dirty="0">
                <a:latin typeface="Arial"/>
                <a:ea typeface="Times New Roman"/>
                <a:cs typeface="Arial"/>
              </a:rPr>
              <a:t>nc</a:t>
            </a:r>
            <a:r>
              <a:rPr lang="en-GB" sz="1100" spc="-5" dirty="0">
                <a:latin typeface="Arial"/>
                <a:ea typeface="Times New Roman"/>
                <a:cs typeface="Arial"/>
              </a:rPr>
              <a:t>e</a:t>
            </a:r>
            <a:r>
              <a:rPr lang="en-GB" sz="1100" dirty="0">
                <a:latin typeface="Arial"/>
                <a:ea typeface="Times New Roman"/>
                <a:cs typeface="Arial"/>
              </a:rPr>
              <a:t>.</a:t>
            </a:r>
            <a:r>
              <a:rPr lang="en-GB" sz="1100" spc="230" dirty="0">
                <a:latin typeface="Arial"/>
                <a:ea typeface="Times New Roman"/>
                <a:cs typeface="Arial"/>
              </a:rPr>
              <a:t> </a:t>
            </a:r>
            <a:r>
              <a:rPr lang="en-GB" sz="1100" spc="-5" dirty="0">
                <a:latin typeface="Arial"/>
                <a:ea typeface="Times New Roman"/>
                <a:cs typeface="Arial"/>
              </a:rPr>
              <a:t>A</a:t>
            </a:r>
            <a:r>
              <a:rPr lang="en-GB" sz="1100" spc="-15" dirty="0">
                <a:latin typeface="Arial"/>
                <a:ea typeface="Times New Roman"/>
                <a:cs typeface="Arial"/>
              </a:rPr>
              <a:t>n</a:t>
            </a:r>
            <a:r>
              <a:rPr lang="en-GB" sz="1100" dirty="0">
                <a:latin typeface="Arial"/>
                <a:ea typeface="Times New Roman"/>
                <a:cs typeface="Arial"/>
              </a:rPr>
              <a:t>y</a:t>
            </a:r>
            <a:r>
              <a:rPr lang="en-GB" sz="1100" spc="135" dirty="0">
                <a:latin typeface="Arial"/>
                <a:ea typeface="Times New Roman"/>
                <a:cs typeface="Arial"/>
              </a:rPr>
              <a:t> </a:t>
            </a:r>
            <a:r>
              <a:rPr lang="en-GB" sz="1100" spc="-5" dirty="0">
                <a:latin typeface="Arial"/>
                <a:ea typeface="Times New Roman"/>
                <a:cs typeface="Arial"/>
              </a:rPr>
              <a:t>a</a:t>
            </a:r>
            <a:r>
              <a:rPr lang="en-GB" sz="1100" dirty="0">
                <a:latin typeface="Arial"/>
                <a:ea typeface="Times New Roman"/>
                <a:cs typeface="Arial"/>
              </a:rPr>
              <a:t>r</a:t>
            </a:r>
            <a:r>
              <a:rPr lang="en-GB" sz="1100" spc="-5" dirty="0">
                <a:latin typeface="Arial"/>
                <a:ea typeface="Times New Roman"/>
                <a:cs typeface="Arial"/>
              </a:rPr>
              <a:t>ea</a:t>
            </a:r>
            <a:r>
              <a:rPr lang="en-GB" sz="1100" dirty="0">
                <a:latin typeface="Arial"/>
                <a:ea typeface="Times New Roman"/>
                <a:cs typeface="Arial"/>
              </a:rPr>
              <a:t>s</a:t>
            </a:r>
            <a:r>
              <a:rPr lang="en-GB" sz="1100" spc="160" dirty="0">
                <a:latin typeface="Arial"/>
                <a:ea typeface="Times New Roman"/>
                <a:cs typeface="Arial"/>
              </a:rPr>
              <a:t> </a:t>
            </a:r>
            <a:r>
              <a:rPr lang="en-GB" sz="1100" spc="-30" dirty="0">
                <a:latin typeface="Arial"/>
                <a:ea typeface="Times New Roman"/>
                <a:cs typeface="Arial"/>
              </a:rPr>
              <a:t>o</a:t>
            </a:r>
            <a:r>
              <a:rPr lang="en-GB" sz="1100" dirty="0">
                <a:latin typeface="Arial"/>
                <a:ea typeface="Times New Roman"/>
                <a:cs typeface="Arial"/>
              </a:rPr>
              <a:t>f</a:t>
            </a:r>
            <a:r>
              <a:rPr lang="en-GB" sz="1100" spc="165" dirty="0">
                <a:latin typeface="Arial"/>
                <a:ea typeface="Times New Roman"/>
                <a:cs typeface="Arial"/>
              </a:rPr>
              <a:t> </a:t>
            </a:r>
            <a:r>
              <a:rPr lang="en-GB" sz="1100" dirty="0">
                <a:latin typeface="Arial"/>
                <a:ea typeface="Times New Roman"/>
                <a:cs typeface="Arial"/>
              </a:rPr>
              <a:t>u</a:t>
            </a:r>
            <a:r>
              <a:rPr lang="en-GB" sz="1100" spc="-5" dirty="0">
                <a:latin typeface="Arial"/>
                <a:ea typeface="Times New Roman"/>
                <a:cs typeface="Arial"/>
              </a:rPr>
              <a:t>n</a:t>
            </a:r>
            <a:r>
              <a:rPr lang="en-GB" sz="1100" spc="-15" dirty="0">
                <a:latin typeface="Arial"/>
                <a:ea typeface="Times New Roman"/>
                <a:cs typeface="Arial"/>
              </a:rPr>
              <a:t>d</a:t>
            </a:r>
            <a:r>
              <a:rPr lang="en-GB" sz="1100" dirty="0">
                <a:latin typeface="Arial"/>
                <a:ea typeface="Times New Roman"/>
                <a:cs typeface="Arial"/>
              </a:rPr>
              <a:t>er-</a:t>
            </a:r>
            <a:r>
              <a:rPr lang="en-GB" sz="1100" spc="-5" dirty="0">
                <a:latin typeface="Arial"/>
                <a:ea typeface="Times New Roman"/>
                <a:cs typeface="Arial"/>
              </a:rPr>
              <a:t>p</a:t>
            </a:r>
            <a:r>
              <a:rPr lang="en-GB" sz="1100" dirty="0">
                <a:latin typeface="Arial"/>
                <a:ea typeface="Times New Roman"/>
                <a:cs typeface="Arial"/>
              </a:rPr>
              <a:t>e</a:t>
            </a:r>
            <a:r>
              <a:rPr lang="en-GB" sz="1100" spc="-20" dirty="0">
                <a:latin typeface="Arial"/>
                <a:ea typeface="Times New Roman"/>
                <a:cs typeface="Arial"/>
              </a:rPr>
              <a:t>r</a:t>
            </a:r>
            <a:r>
              <a:rPr lang="en-GB" sz="1100" spc="15" dirty="0">
                <a:latin typeface="Arial"/>
                <a:ea typeface="Times New Roman"/>
                <a:cs typeface="Arial"/>
              </a:rPr>
              <a:t>f</a:t>
            </a:r>
            <a:r>
              <a:rPr lang="en-GB" sz="1100" spc="-15" dirty="0">
                <a:latin typeface="Arial"/>
                <a:ea typeface="Times New Roman"/>
                <a:cs typeface="Arial"/>
              </a:rPr>
              <a:t>o</a:t>
            </a:r>
            <a:r>
              <a:rPr lang="en-GB" sz="1100" dirty="0">
                <a:latin typeface="Arial"/>
                <a:ea typeface="Times New Roman"/>
                <a:cs typeface="Arial"/>
              </a:rPr>
              <a:t>rma</a:t>
            </a:r>
            <a:r>
              <a:rPr lang="en-GB" sz="1100" spc="-5" dirty="0">
                <a:latin typeface="Arial"/>
                <a:ea typeface="Times New Roman"/>
                <a:cs typeface="Arial"/>
              </a:rPr>
              <a:t>n</a:t>
            </a:r>
            <a:r>
              <a:rPr lang="en-GB" sz="1100" dirty="0">
                <a:latin typeface="Arial"/>
                <a:ea typeface="Times New Roman"/>
                <a:cs typeface="Arial"/>
              </a:rPr>
              <a:t>ce</a:t>
            </a:r>
            <a:r>
              <a:rPr lang="en-GB" sz="1100" spc="110" dirty="0">
                <a:latin typeface="Arial"/>
                <a:ea typeface="Times New Roman"/>
                <a:cs typeface="Arial"/>
              </a:rPr>
              <a:t> </a:t>
            </a:r>
            <a:r>
              <a:rPr lang="en-GB" sz="1100" spc="-30" dirty="0">
                <a:latin typeface="Arial"/>
                <a:ea typeface="Times New Roman"/>
                <a:cs typeface="Arial"/>
              </a:rPr>
              <a:t>w</a:t>
            </a:r>
            <a:r>
              <a:rPr lang="en-GB" sz="1100" spc="-5" dirty="0">
                <a:latin typeface="Arial"/>
                <a:ea typeface="Times New Roman"/>
                <a:cs typeface="Arial"/>
              </a:rPr>
              <a:t>oul</a:t>
            </a:r>
            <a:r>
              <a:rPr lang="en-GB" sz="1100" dirty="0">
                <a:latin typeface="Arial"/>
                <a:ea typeface="Times New Roman"/>
                <a:cs typeface="Arial"/>
              </a:rPr>
              <a:t>d</a:t>
            </a:r>
            <a:r>
              <a:rPr lang="en-GB" sz="1100" spc="120" dirty="0">
                <a:latin typeface="Arial"/>
                <a:ea typeface="Times New Roman"/>
                <a:cs typeface="Arial"/>
              </a:rPr>
              <a:t> </a:t>
            </a:r>
            <a:r>
              <a:rPr lang="en-GB" sz="1100" spc="-15" dirty="0">
                <a:latin typeface="Arial"/>
                <a:ea typeface="Times New Roman"/>
                <a:cs typeface="Arial"/>
              </a:rPr>
              <a:t>be </a:t>
            </a:r>
            <a:r>
              <a:rPr lang="en-GB" sz="1100" spc="-5" dirty="0">
                <a:latin typeface="Arial"/>
                <a:ea typeface="Times New Roman"/>
                <a:cs typeface="Arial"/>
              </a:rPr>
              <a:t>ad</a:t>
            </a:r>
            <a:r>
              <a:rPr lang="en-GB" sz="1100" dirty="0">
                <a:latin typeface="Arial"/>
                <a:ea typeface="Times New Roman"/>
                <a:cs typeface="Arial"/>
              </a:rPr>
              <a:t>dress</a:t>
            </a:r>
            <a:r>
              <a:rPr lang="en-GB" sz="1100" spc="-5" dirty="0">
                <a:latin typeface="Arial"/>
                <a:ea typeface="Times New Roman"/>
                <a:cs typeface="Arial"/>
              </a:rPr>
              <a:t>e</a:t>
            </a:r>
            <a:r>
              <a:rPr lang="en-GB" sz="1100" dirty="0">
                <a:latin typeface="Arial"/>
                <a:ea typeface="Times New Roman"/>
                <a:cs typeface="Arial"/>
              </a:rPr>
              <a:t>d</a:t>
            </a:r>
            <a:r>
              <a:rPr lang="en-GB" sz="1100" spc="-10" dirty="0">
                <a:latin typeface="Arial"/>
                <a:ea typeface="Times New Roman"/>
                <a:cs typeface="Arial"/>
              </a:rPr>
              <a:t> </a:t>
            </a:r>
            <a:r>
              <a:rPr lang="en-GB" sz="1100" spc="5" dirty="0">
                <a:latin typeface="Arial"/>
                <a:ea typeface="Times New Roman"/>
                <a:cs typeface="Arial"/>
              </a:rPr>
              <a:t>t</a:t>
            </a:r>
            <a:r>
              <a:rPr lang="en-GB" sz="1100" spc="-5" dirty="0">
                <a:latin typeface="Arial"/>
                <a:ea typeface="Times New Roman"/>
                <a:cs typeface="Arial"/>
              </a:rPr>
              <a:t>h</a:t>
            </a:r>
            <a:r>
              <a:rPr lang="en-GB" sz="1100" dirty="0">
                <a:latin typeface="Arial"/>
                <a:ea typeface="Times New Roman"/>
                <a:cs typeface="Arial"/>
              </a:rPr>
              <a:t>r</a:t>
            </a:r>
            <a:r>
              <a:rPr lang="en-GB" sz="1100" spc="-5" dirty="0">
                <a:latin typeface="Arial"/>
                <a:ea typeface="Times New Roman"/>
                <a:cs typeface="Arial"/>
              </a:rPr>
              <a:t>o</a:t>
            </a:r>
            <a:r>
              <a:rPr lang="en-GB" sz="1100" spc="-30" dirty="0">
                <a:latin typeface="Arial"/>
                <a:ea typeface="Times New Roman"/>
                <a:cs typeface="Arial"/>
              </a:rPr>
              <a:t>u</a:t>
            </a:r>
            <a:r>
              <a:rPr lang="en-GB" sz="1100" spc="20" dirty="0">
                <a:latin typeface="Arial"/>
                <a:ea typeface="Times New Roman"/>
                <a:cs typeface="Arial"/>
              </a:rPr>
              <a:t>g</a:t>
            </a:r>
            <a:r>
              <a:rPr lang="en-GB" sz="1100" dirty="0">
                <a:latin typeface="Arial"/>
                <a:ea typeface="Times New Roman"/>
                <a:cs typeface="Arial"/>
              </a:rPr>
              <a:t>h</a:t>
            </a:r>
            <a:r>
              <a:rPr lang="en-GB" sz="1100" spc="-20" dirty="0">
                <a:latin typeface="Arial"/>
                <a:ea typeface="Times New Roman"/>
                <a:cs typeface="Arial"/>
              </a:rPr>
              <a:t> </a:t>
            </a:r>
            <a:r>
              <a:rPr lang="en-GB" sz="1100" spc="5" dirty="0">
                <a:latin typeface="Arial"/>
                <a:ea typeface="Times New Roman"/>
                <a:cs typeface="Arial"/>
              </a:rPr>
              <a:t>t</a:t>
            </a:r>
            <a:r>
              <a:rPr lang="en-GB" sz="1100" spc="-5" dirty="0">
                <a:latin typeface="Arial"/>
                <a:ea typeface="Times New Roman"/>
                <a:cs typeface="Arial"/>
              </a:rPr>
              <a:t>h</a:t>
            </a:r>
            <a:r>
              <a:rPr lang="en-GB" sz="1100" dirty="0">
                <a:latin typeface="Arial"/>
                <a:ea typeface="Times New Roman"/>
                <a:cs typeface="Arial"/>
              </a:rPr>
              <a:t>e</a:t>
            </a:r>
            <a:r>
              <a:rPr lang="en-GB" sz="1100" spc="-10" dirty="0">
                <a:latin typeface="Arial"/>
                <a:ea typeface="Times New Roman"/>
                <a:cs typeface="Arial"/>
              </a:rPr>
              <a:t> </a:t>
            </a:r>
            <a:r>
              <a:rPr lang="en-GB" sz="1100" spc="-15" dirty="0">
                <a:latin typeface="Arial"/>
                <a:ea typeface="Times New Roman"/>
                <a:cs typeface="Arial"/>
              </a:rPr>
              <a:t>ca</a:t>
            </a:r>
            <a:r>
              <a:rPr lang="en-GB" sz="1100" spc="-5" dirty="0">
                <a:latin typeface="Arial"/>
                <a:ea typeface="Times New Roman"/>
                <a:cs typeface="Arial"/>
              </a:rPr>
              <a:t>pa</a:t>
            </a:r>
            <a:r>
              <a:rPr lang="en-GB" sz="1100" dirty="0">
                <a:latin typeface="Arial"/>
                <a:ea typeface="Times New Roman"/>
                <a:cs typeface="Arial"/>
              </a:rPr>
              <a:t>b</a:t>
            </a:r>
            <a:r>
              <a:rPr lang="en-GB" sz="1100" spc="-5" dirty="0">
                <a:latin typeface="Arial"/>
                <a:ea typeface="Times New Roman"/>
                <a:cs typeface="Arial"/>
              </a:rPr>
              <a:t>ili</a:t>
            </a:r>
            <a:r>
              <a:rPr lang="en-GB" sz="1100" spc="5" dirty="0">
                <a:latin typeface="Arial"/>
                <a:ea typeface="Times New Roman"/>
                <a:cs typeface="Arial"/>
              </a:rPr>
              <a:t>t</a:t>
            </a:r>
            <a:r>
              <a:rPr lang="en-GB" sz="1100" spc="-15" dirty="0">
                <a:latin typeface="Arial"/>
                <a:ea typeface="Times New Roman"/>
                <a:cs typeface="Arial"/>
              </a:rPr>
              <a:t>y</a:t>
            </a:r>
            <a:r>
              <a:rPr lang="en-GB" sz="1100" dirty="0">
                <a:latin typeface="Arial"/>
                <a:ea typeface="Times New Roman"/>
                <a:cs typeface="Arial"/>
              </a:rPr>
              <a:t>/d</a:t>
            </a:r>
            <a:r>
              <a:rPr lang="en-GB" sz="1100" spc="-10" dirty="0">
                <a:latin typeface="Arial"/>
                <a:ea typeface="Times New Roman"/>
                <a:cs typeface="Arial"/>
              </a:rPr>
              <a:t>i</a:t>
            </a:r>
            <a:r>
              <a:rPr lang="en-GB" sz="1100" dirty="0">
                <a:latin typeface="Arial"/>
                <a:ea typeface="Times New Roman"/>
                <a:cs typeface="Arial"/>
              </a:rPr>
              <a:t>sc</a:t>
            </a:r>
            <a:r>
              <a:rPr lang="en-GB" sz="1100" spc="-10" dirty="0">
                <a:latin typeface="Arial"/>
                <a:ea typeface="Times New Roman"/>
                <a:cs typeface="Arial"/>
              </a:rPr>
              <a:t>i</a:t>
            </a:r>
            <a:r>
              <a:rPr lang="en-GB" sz="1100" dirty="0">
                <a:latin typeface="Arial"/>
                <a:ea typeface="Times New Roman"/>
                <a:cs typeface="Arial"/>
              </a:rPr>
              <a:t>p</a:t>
            </a:r>
            <a:r>
              <a:rPr lang="en-GB" sz="1100" spc="-10" dirty="0">
                <a:latin typeface="Arial"/>
                <a:ea typeface="Times New Roman"/>
                <a:cs typeface="Arial"/>
              </a:rPr>
              <a:t>li</a:t>
            </a:r>
            <a:r>
              <a:rPr lang="en-GB" sz="1100" dirty="0">
                <a:latin typeface="Arial"/>
                <a:ea typeface="Times New Roman"/>
                <a:cs typeface="Arial"/>
              </a:rPr>
              <a:t>n</a:t>
            </a:r>
            <a:r>
              <a:rPr lang="en-GB" sz="1100" spc="-5" dirty="0">
                <a:latin typeface="Arial"/>
                <a:ea typeface="Times New Roman"/>
                <a:cs typeface="Arial"/>
              </a:rPr>
              <a:t>a</a:t>
            </a:r>
            <a:r>
              <a:rPr lang="en-GB" sz="1100" dirty="0">
                <a:latin typeface="Arial"/>
                <a:ea typeface="Times New Roman"/>
                <a:cs typeface="Arial"/>
              </a:rPr>
              <a:t>ry</a:t>
            </a:r>
            <a:r>
              <a:rPr lang="en-GB" sz="1100" spc="-5" dirty="0">
                <a:latin typeface="Arial"/>
                <a:ea typeface="Times New Roman"/>
                <a:cs typeface="Arial"/>
              </a:rPr>
              <a:t> p</a:t>
            </a:r>
            <a:r>
              <a:rPr lang="en-GB" sz="1100" dirty="0">
                <a:latin typeface="Arial"/>
                <a:ea typeface="Times New Roman"/>
                <a:cs typeface="Arial"/>
              </a:rPr>
              <a:t>roc</a:t>
            </a:r>
            <a:r>
              <a:rPr lang="en-GB" sz="1100" spc="-5" dirty="0">
                <a:latin typeface="Arial"/>
                <a:ea typeface="Times New Roman"/>
                <a:cs typeface="Arial"/>
              </a:rPr>
              <a:t>e</a:t>
            </a:r>
            <a:r>
              <a:rPr lang="en-GB" sz="1100" dirty="0">
                <a:latin typeface="Arial"/>
                <a:ea typeface="Times New Roman"/>
                <a:cs typeface="Arial"/>
              </a:rPr>
              <a:t>d</a:t>
            </a:r>
            <a:r>
              <a:rPr lang="en-GB" sz="1100" spc="-5" dirty="0">
                <a:latin typeface="Arial"/>
                <a:ea typeface="Times New Roman"/>
                <a:cs typeface="Arial"/>
              </a:rPr>
              <a:t>u</a:t>
            </a:r>
            <a:r>
              <a:rPr lang="en-GB" sz="1100" spc="15" dirty="0">
                <a:latin typeface="Arial"/>
                <a:ea typeface="Times New Roman"/>
                <a:cs typeface="Arial"/>
              </a:rPr>
              <a:t>r</a:t>
            </a:r>
            <a:r>
              <a:rPr lang="en-GB" sz="1100" dirty="0">
                <a:latin typeface="Arial"/>
                <a:ea typeface="Times New Roman"/>
                <a:cs typeface="Arial"/>
              </a:rPr>
              <a:t>e as</a:t>
            </a:r>
            <a:r>
              <a:rPr lang="en-GB" sz="1100" spc="-10" dirty="0">
                <a:latin typeface="Arial"/>
                <a:ea typeface="Times New Roman"/>
                <a:cs typeface="Arial"/>
              </a:rPr>
              <a:t> </a:t>
            </a:r>
            <a:r>
              <a:rPr lang="en-GB" sz="1100" dirty="0">
                <a:latin typeface="Arial"/>
                <a:ea typeface="Times New Roman"/>
                <a:cs typeface="Arial"/>
              </a:rPr>
              <a:t>a</a:t>
            </a:r>
            <a:r>
              <a:rPr lang="en-GB" sz="1100" spc="-5" dirty="0">
                <a:latin typeface="Arial"/>
                <a:ea typeface="Times New Roman"/>
                <a:cs typeface="Arial"/>
              </a:rPr>
              <a:t>p</a:t>
            </a:r>
            <a:r>
              <a:rPr lang="en-GB" sz="1100" dirty="0">
                <a:latin typeface="Arial"/>
                <a:ea typeface="Times New Roman"/>
                <a:cs typeface="Arial"/>
              </a:rPr>
              <a:t>pro</a:t>
            </a:r>
            <a:r>
              <a:rPr lang="en-GB" sz="1100" spc="-15" dirty="0">
                <a:latin typeface="Arial"/>
                <a:ea typeface="Times New Roman"/>
                <a:cs typeface="Arial"/>
              </a:rPr>
              <a:t>p</a:t>
            </a:r>
            <a:r>
              <a:rPr lang="en-GB" sz="1100" dirty="0">
                <a:latin typeface="Arial"/>
                <a:ea typeface="Times New Roman"/>
                <a:cs typeface="Arial"/>
              </a:rPr>
              <a:t>r</a:t>
            </a:r>
            <a:r>
              <a:rPr lang="en-GB" sz="1100" spc="-10" dirty="0">
                <a:latin typeface="Arial"/>
                <a:ea typeface="Times New Roman"/>
                <a:cs typeface="Arial"/>
              </a:rPr>
              <a:t>i</a:t>
            </a:r>
            <a:r>
              <a:rPr lang="en-GB" sz="1100" dirty="0">
                <a:latin typeface="Arial"/>
                <a:ea typeface="Times New Roman"/>
                <a:cs typeface="Arial"/>
              </a:rPr>
              <a:t>ate.</a:t>
            </a:r>
            <a:endParaRPr lang="en-GB" sz="1100" dirty="0">
              <a:latin typeface="Arial"/>
              <a:ea typeface="Times New Roman"/>
              <a:cs typeface="Times New Roman"/>
            </a:endParaRPr>
          </a:p>
          <a:p>
            <a:pPr algn="just" eaLnBrk="0" hangingPunct="0">
              <a:spcAft>
                <a:spcPts val="0"/>
              </a:spcAft>
            </a:pPr>
            <a:r>
              <a:rPr lang="en-GB" sz="1100" dirty="0">
                <a:latin typeface="Arial"/>
                <a:ea typeface="Times New Roman"/>
                <a:cs typeface="Arial"/>
              </a:rPr>
              <a:t> </a:t>
            </a:r>
            <a:endParaRPr lang="en-GB" sz="1100" dirty="0">
              <a:latin typeface="Arial"/>
              <a:ea typeface="Times New Roman"/>
              <a:cs typeface="Times New Roman"/>
            </a:endParaRPr>
          </a:p>
          <a:p>
            <a:pPr algn="just" eaLnBrk="0" hangingPunct="0">
              <a:spcAft>
                <a:spcPts val="0"/>
              </a:spcAft>
            </a:pPr>
            <a:r>
              <a:rPr lang="en-GB" sz="1100" dirty="0">
                <a:latin typeface="Arial"/>
                <a:ea typeface="Times New Roman"/>
                <a:cs typeface="Arial"/>
              </a:rPr>
              <a:t> </a:t>
            </a:r>
            <a:endParaRPr lang="en-GB" sz="1100" dirty="0">
              <a:latin typeface="Arial"/>
              <a:ea typeface="Times New Roman"/>
              <a:cs typeface="Times New Roman"/>
            </a:endParaRPr>
          </a:p>
          <a:p>
            <a:pPr marR="2016125" lvl="0" algn="just" eaLnBrk="0" hangingPunct="0">
              <a:spcAft>
                <a:spcPts val="0"/>
              </a:spcAft>
              <a:buSzPts val="1100"/>
              <a:tabLst>
                <a:tab pos="431165" algn="l"/>
              </a:tabLst>
            </a:pPr>
            <a:r>
              <a:rPr lang="en-GB" sz="1100" b="1" spc="-5" dirty="0" smtClean="0">
                <a:latin typeface="Arial"/>
                <a:ea typeface="Times New Roman"/>
                <a:cs typeface="Arial"/>
              </a:rPr>
              <a:t>7.	Po</a:t>
            </a:r>
            <a:r>
              <a:rPr lang="en-GB" sz="1100" b="1" spc="5" dirty="0" smtClean="0">
                <a:latin typeface="Arial"/>
                <a:ea typeface="Times New Roman"/>
                <a:cs typeface="Arial"/>
              </a:rPr>
              <a:t>li</a:t>
            </a:r>
            <a:r>
              <a:rPr lang="en-GB" sz="1100" b="1" spc="-5" dirty="0" smtClean="0">
                <a:latin typeface="Arial"/>
                <a:ea typeface="Times New Roman"/>
                <a:cs typeface="Arial"/>
              </a:rPr>
              <a:t>cy</a:t>
            </a:r>
            <a:r>
              <a:rPr lang="en-GB" sz="1100" b="1" spc="-45" dirty="0" smtClean="0">
                <a:latin typeface="Arial"/>
                <a:ea typeface="Times New Roman"/>
                <a:cs typeface="Arial"/>
              </a:rPr>
              <a:t> </a:t>
            </a:r>
            <a:r>
              <a:rPr lang="en-GB" sz="1100" b="1" spc="-5" dirty="0">
                <a:latin typeface="Arial"/>
                <a:ea typeface="Times New Roman"/>
                <a:cs typeface="Arial"/>
              </a:rPr>
              <a:t>re</a:t>
            </a:r>
            <a:r>
              <a:rPr lang="en-GB" sz="1100" b="1" spc="5" dirty="0">
                <a:latin typeface="Arial"/>
                <a:ea typeface="Times New Roman"/>
                <a:cs typeface="Arial"/>
              </a:rPr>
              <a:t>l</a:t>
            </a:r>
            <a:r>
              <a:rPr lang="en-GB" sz="1100" b="1" spc="-5" dirty="0">
                <a:latin typeface="Arial"/>
                <a:ea typeface="Times New Roman"/>
                <a:cs typeface="Arial"/>
              </a:rPr>
              <a:t>at</a:t>
            </a:r>
            <a:r>
              <a:rPr lang="en-GB" sz="1100" b="1" spc="5" dirty="0">
                <a:latin typeface="Arial"/>
                <a:ea typeface="Times New Roman"/>
                <a:cs typeface="Arial"/>
              </a:rPr>
              <a:t>i</a:t>
            </a:r>
            <a:r>
              <a:rPr lang="en-GB" sz="1100" b="1" spc="-5" dirty="0">
                <a:latin typeface="Arial"/>
                <a:ea typeface="Times New Roman"/>
                <a:cs typeface="Arial"/>
              </a:rPr>
              <a:t>ng to the </a:t>
            </a:r>
            <a:r>
              <a:rPr lang="en-GB" sz="1100" b="1" spc="-30" dirty="0">
                <a:latin typeface="Arial"/>
                <a:ea typeface="Times New Roman"/>
                <a:cs typeface="Arial"/>
              </a:rPr>
              <a:t>u</a:t>
            </a:r>
            <a:r>
              <a:rPr lang="en-GB" sz="1100" b="1" spc="-5" dirty="0">
                <a:latin typeface="Arial"/>
                <a:ea typeface="Times New Roman"/>
                <a:cs typeface="Arial"/>
              </a:rPr>
              <a:t>se of</a:t>
            </a:r>
            <a:r>
              <a:rPr lang="en-GB" sz="1100" b="1" spc="5" dirty="0">
                <a:latin typeface="Arial"/>
                <a:ea typeface="Times New Roman"/>
                <a:cs typeface="Arial"/>
              </a:rPr>
              <a:t> </a:t>
            </a:r>
            <a:r>
              <a:rPr lang="en-GB" sz="1100" b="1" spc="-5" dirty="0">
                <a:latin typeface="Arial"/>
                <a:ea typeface="Times New Roman"/>
                <a:cs typeface="Arial"/>
              </a:rPr>
              <a:t>b</a:t>
            </a:r>
            <a:r>
              <a:rPr lang="en-GB" sz="1100" b="1" spc="-10" dirty="0">
                <a:latin typeface="Arial"/>
                <a:ea typeface="Times New Roman"/>
                <a:cs typeface="Arial"/>
              </a:rPr>
              <a:t>o</a:t>
            </a:r>
            <a:r>
              <a:rPr lang="en-GB" sz="1100" b="1" spc="-5" dirty="0">
                <a:latin typeface="Arial"/>
                <a:ea typeface="Times New Roman"/>
                <a:cs typeface="Arial"/>
              </a:rPr>
              <a:t>n</a:t>
            </a:r>
            <a:r>
              <a:rPr lang="en-GB" sz="1100" b="1" spc="-10" dirty="0">
                <a:latin typeface="Arial"/>
                <a:ea typeface="Times New Roman"/>
                <a:cs typeface="Arial"/>
              </a:rPr>
              <a:t>u</a:t>
            </a:r>
            <a:r>
              <a:rPr lang="en-GB" sz="1100" b="1" spc="-5" dirty="0">
                <a:latin typeface="Arial"/>
                <a:ea typeface="Times New Roman"/>
                <a:cs typeface="Arial"/>
              </a:rPr>
              <a:t>ses</a:t>
            </a:r>
            <a:r>
              <a:rPr lang="en-GB" sz="1100" b="1" spc="-10" dirty="0">
                <a:latin typeface="Arial"/>
                <a:ea typeface="Times New Roman"/>
                <a:cs typeface="Arial"/>
              </a:rPr>
              <a:t> </a:t>
            </a:r>
            <a:r>
              <a:rPr lang="en-GB" sz="1100" b="1" spc="-5" dirty="0">
                <a:latin typeface="Arial"/>
                <a:ea typeface="Times New Roman"/>
                <a:cs typeface="Arial"/>
              </a:rPr>
              <a:t>f</a:t>
            </a:r>
            <a:r>
              <a:rPr lang="en-GB" sz="1100" b="1" spc="-15" dirty="0">
                <a:latin typeface="Arial"/>
                <a:ea typeface="Times New Roman"/>
                <a:cs typeface="Arial"/>
              </a:rPr>
              <a:t>o</a:t>
            </a:r>
            <a:r>
              <a:rPr lang="en-GB" sz="1100" b="1" spc="-5" dirty="0">
                <a:latin typeface="Arial"/>
                <a:ea typeface="Times New Roman"/>
                <a:cs typeface="Arial"/>
              </a:rPr>
              <a:t>r</a:t>
            </a:r>
            <a:r>
              <a:rPr lang="en-GB" sz="1100" b="1" spc="20" dirty="0">
                <a:latin typeface="Arial"/>
                <a:ea typeface="Times New Roman"/>
                <a:cs typeface="Arial"/>
              </a:rPr>
              <a:t> </a:t>
            </a:r>
            <a:r>
              <a:rPr lang="en-GB" sz="1100" b="1" spc="-20" dirty="0">
                <a:latin typeface="Arial"/>
                <a:ea typeface="Times New Roman"/>
                <a:cs typeface="Arial"/>
              </a:rPr>
              <a:t>S</a:t>
            </a:r>
            <a:r>
              <a:rPr lang="en-GB" sz="1100" b="1" spc="-5" dirty="0">
                <a:latin typeface="Arial"/>
                <a:ea typeface="Times New Roman"/>
                <a:cs typeface="Arial"/>
              </a:rPr>
              <a:t>e</a:t>
            </a:r>
            <a:r>
              <a:rPr lang="en-GB" sz="1100" b="1" spc="-30" dirty="0">
                <a:latin typeface="Arial"/>
                <a:ea typeface="Times New Roman"/>
                <a:cs typeface="Arial"/>
              </a:rPr>
              <a:t>n</a:t>
            </a:r>
            <a:r>
              <a:rPr lang="en-GB" sz="1100" b="1" spc="-10" dirty="0">
                <a:latin typeface="Arial"/>
                <a:ea typeface="Times New Roman"/>
                <a:cs typeface="Arial"/>
              </a:rPr>
              <a:t>i</a:t>
            </a:r>
            <a:r>
              <a:rPr lang="en-GB" sz="1100" b="1" spc="-5" dirty="0">
                <a:latin typeface="Arial"/>
                <a:ea typeface="Times New Roman"/>
                <a:cs typeface="Arial"/>
              </a:rPr>
              <a:t>or</a:t>
            </a:r>
            <a:r>
              <a:rPr lang="en-GB" sz="1100" b="1" spc="20" dirty="0">
                <a:latin typeface="Arial"/>
                <a:ea typeface="Times New Roman"/>
                <a:cs typeface="Arial"/>
              </a:rPr>
              <a:t> </a:t>
            </a:r>
            <a:r>
              <a:rPr lang="en-GB" sz="1100" b="1" spc="-20" dirty="0">
                <a:latin typeface="Arial"/>
                <a:ea typeface="Times New Roman"/>
                <a:cs typeface="Arial"/>
              </a:rPr>
              <a:t>M</a:t>
            </a:r>
            <a:r>
              <a:rPr lang="en-GB" sz="1100" b="1" spc="-5" dirty="0">
                <a:latin typeface="Arial"/>
                <a:ea typeface="Times New Roman"/>
                <a:cs typeface="Arial"/>
              </a:rPr>
              <a:t>anagers</a:t>
            </a:r>
            <a:endParaRPr lang="en-GB" sz="1100" spc="-5" dirty="0">
              <a:latin typeface="Arial"/>
              <a:ea typeface="Times New Roman"/>
              <a:cs typeface="Arial"/>
            </a:endParaRPr>
          </a:p>
          <a:p>
            <a:pPr marR="125095" algn="just" eaLnBrk="0" hangingPunct="0">
              <a:spcAft>
                <a:spcPts val="0"/>
              </a:spcAft>
            </a:pPr>
            <a:r>
              <a:rPr lang="en-GB" sz="1100" spc="20" dirty="0">
                <a:latin typeface="Arial"/>
                <a:ea typeface="Times New Roman"/>
                <a:cs typeface="Arial"/>
              </a:rPr>
              <a:t>T</a:t>
            </a:r>
            <a:r>
              <a:rPr lang="en-GB" sz="1100" spc="-5" dirty="0">
                <a:latin typeface="Arial"/>
                <a:ea typeface="Times New Roman"/>
                <a:cs typeface="Arial"/>
              </a:rPr>
              <a:t>h</a:t>
            </a:r>
            <a:r>
              <a:rPr lang="en-GB" sz="1100" dirty="0">
                <a:latin typeface="Arial"/>
                <a:ea typeface="Times New Roman"/>
                <a:cs typeface="Arial"/>
              </a:rPr>
              <a:t>e</a:t>
            </a:r>
            <a:r>
              <a:rPr lang="en-GB" sz="1100" spc="215" dirty="0">
                <a:latin typeface="Arial"/>
                <a:ea typeface="Times New Roman"/>
                <a:cs typeface="Arial"/>
              </a:rPr>
              <a:t> </a:t>
            </a:r>
            <a:r>
              <a:rPr lang="en-GB" sz="1100" spc="-5" dirty="0">
                <a:latin typeface="Arial"/>
                <a:ea typeface="Times New Roman"/>
                <a:cs typeface="Arial"/>
              </a:rPr>
              <a:t>Counci</a:t>
            </a:r>
            <a:r>
              <a:rPr lang="en-GB" sz="1100" dirty="0">
                <a:latin typeface="Arial"/>
                <a:ea typeface="Times New Roman"/>
                <a:cs typeface="Arial"/>
              </a:rPr>
              <a:t>l</a:t>
            </a:r>
            <a:r>
              <a:rPr lang="en-GB" sz="1100" spc="225" dirty="0">
                <a:latin typeface="Arial"/>
                <a:ea typeface="Times New Roman"/>
                <a:cs typeface="Arial"/>
              </a:rPr>
              <a:t> </a:t>
            </a:r>
            <a:r>
              <a:rPr lang="en-GB" sz="1100" spc="-5" dirty="0">
                <a:latin typeface="Arial"/>
                <a:ea typeface="Times New Roman"/>
                <a:cs typeface="Arial"/>
              </a:rPr>
              <a:t>doe</a:t>
            </a:r>
            <a:r>
              <a:rPr lang="en-GB" sz="1100" dirty="0">
                <a:latin typeface="Arial"/>
                <a:ea typeface="Times New Roman"/>
                <a:cs typeface="Arial"/>
              </a:rPr>
              <a:t>s</a:t>
            </a:r>
            <a:r>
              <a:rPr lang="en-GB" sz="1100" spc="230" dirty="0">
                <a:latin typeface="Arial"/>
                <a:ea typeface="Times New Roman"/>
                <a:cs typeface="Arial"/>
              </a:rPr>
              <a:t> </a:t>
            </a:r>
            <a:r>
              <a:rPr lang="en-GB" sz="1100" spc="-5" dirty="0">
                <a:latin typeface="Arial"/>
                <a:ea typeface="Times New Roman"/>
                <a:cs typeface="Arial"/>
              </a:rPr>
              <a:t>n</a:t>
            </a:r>
            <a:r>
              <a:rPr lang="en-GB" sz="1100" spc="-30" dirty="0">
                <a:latin typeface="Arial"/>
                <a:ea typeface="Times New Roman"/>
                <a:cs typeface="Arial"/>
              </a:rPr>
              <a:t>o</a:t>
            </a:r>
            <a:r>
              <a:rPr lang="en-GB" sz="1100" dirty="0">
                <a:latin typeface="Arial"/>
                <a:ea typeface="Times New Roman"/>
                <a:cs typeface="Arial"/>
              </a:rPr>
              <a:t>t</a:t>
            </a:r>
            <a:r>
              <a:rPr lang="en-GB" sz="1100" spc="235" dirty="0">
                <a:latin typeface="Arial"/>
                <a:ea typeface="Times New Roman"/>
                <a:cs typeface="Arial"/>
              </a:rPr>
              <a:t> </a:t>
            </a:r>
            <a:r>
              <a:rPr lang="en-GB" sz="1100" spc="-15" dirty="0">
                <a:latin typeface="Arial"/>
                <a:ea typeface="Times New Roman"/>
                <a:cs typeface="Arial"/>
              </a:rPr>
              <a:t>p</a:t>
            </a:r>
            <a:r>
              <a:rPr lang="en-GB" sz="1100" dirty="0">
                <a:latin typeface="Arial"/>
                <a:ea typeface="Times New Roman"/>
                <a:cs typeface="Arial"/>
              </a:rPr>
              <a:t>ay</a:t>
            </a:r>
            <a:r>
              <a:rPr lang="en-GB" sz="1100" spc="205" dirty="0">
                <a:latin typeface="Arial"/>
                <a:ea typeface="Times New Roman"/>
                <a:cs typeface="Arial"/>
              </a:rPr>
              <a:t> </a:t>
            </a:r>
            <a:r>
              <a:rPr lang="en-GB" sz="1100" dirty="0">
                <a:latin typeface="Arial"/>
                <a:ea typeface="Times New Roman"/>
                <a:cs typeface="Arial"/>
              </a:rPr>
              <a:t>b</a:t>
            </a:r>
            <a:r>
              <a:rPr lang="en-GB" sz="1100" spc="-5" dirty="0">
                <a:latin typeface="Arial"/>
                <a:ea typeface="Times New Roman"/>
                <a:cs typeface="Arial"/>
              </a:rPr>
              <a:t>o</a:t>
            </a:r>
            <a:r>
              <a:rPr lang="en-GB" sz="1100" dirty="0">
                <a:latin typeface="Arial"/>
                <a:ea typeface="Times New Roman"/>
                <a:cs typeface="Arial"/>
              </a:rPr>
              <a:t>n</a:t>
            </a:r>
            <a:r>
              <a:rPr lang="en-GB" sz="1100" spc="-5" dirty="0">
                <a:latin typeface="Arial"/>
                <a:ea typeface="Times New Roman"/>
                <a:cs typeface="Arial"/>
              </a:rPr>
              <a:t>u</a:t>
            </a:r>
            <a:r>
              <a:rPr lang="en-GB" sz="1100" dirty="0">
                <a:latin typeface="Arial"/>
                <a:ea typeface="Times New Roman"/>
                <a:cs typeface="Arial"/>
              </a:rPr>
              <a:t>ses</a:t>
            </a:r>
            <a:r>
              <a:rPr lang="en-GB" sz="1100" spc="150" dirty="0">
                <a:latin typeface="Arial"/>
                <a:ea typeface="Times New Roman"/>
                <a:cs typeface="Arial"/>
              </a:rPr>
              <a:t> </a:t>
            </a:r>
            <a:r>
              <a:rPr lang="en-GB" sz="1100" spc="5" dirty="0">
                <a:latin typeface="Arial"/>
                <a:ea typeface="Times New Roman"/>
                <a:cs typeface="Arial"/>
              </a:rPr>
              <a:t>t</a:t>
            </a:r>
            <a:r>
              <a:rPr lang="en-GB" sz="1100" dirty="0">
                <a:latin typeface="Arial"/>
                <a:ea typeface="Times New Roman"/>
                <a:cs typeface="Arial"/>
              </a:rPr>
              <a:t>o</a:t>
            </a:r>
            <a:r>
              <a:rPr lang="en-GB" sz="1100" spc="135" dirty="0">
                <a:latin typeface="Arial"/>
                <a:ea typeface="Times New Roman"/>
                <a:cs typeface="Arial"/>
              </a:rPr>
              <a:t> </a:t>
            </a:r>
            <a:r>
              <a:rPr lang="en-GB" sz="1100" spc="-5" dirty="0">
                <a:latin typeface="Arial"/>
                <a:ea typeface="Times New Roman"/>
                <a:cs typeface="Arial"/>
              </a:rPr>
              <a:t>Seni</a:t>
            </a:r>
            <a:r>
              <a:rPr lang="en-GB" sz="1100" dirty="0">
                <a:latin typeface="Arial"/>
                <a:ea typeface="Times New Roman"/>
                <a:cs typeface="Arial"/>
              </a:rPr>
              <a:t>or</a:t>
            </a:r>
            <a:r>
              <a:rPr lang="en-GB" sz="1100" spc="170" dirty="0">
                <a:latin typeface="Arial"/>
                <a:ea typeface="Times New Roman"/>
                <a:cs typeface="Arial"/>
              </a:rPr>
              <a:t> </a:t>
            </a:r>
            <a:r>
              <a:rPr lang="en-GB" sz="1100" spc="-45" dirty="0">
                <a:latin typeface="Arial"/>
                <a:ea typeface="Times New Roman"/>
                <a:cs typeface="Arial"/>
              </a:rPr>
              <a:t>M</a:t>
            </a:r>
            <a:r>
              <a:rPr lang="en-GB" sz="1100" spc="-5" dirty="0">
                <a:latin typeface="Arial"/>
                <a:ea typeface="Times New Roman"/>
                <a:cs typeface="Arial"/>
              </a:rPr>
              <a:t>ana</a:t>
            </a:r>
            <a:r>
              <a:rPr lang="en-GB" sz="1100" spc="20" dirty="0">
                <a:latin typeface="Arial"/>
                <a:ea typeface="Times New Roman"/>
                <a:cs typeface="Arial"/>
              </a:rPr>
              <a:t>g</a:t>
            </a:r>
            <a:r>
              <a:rPr lang="en-GB" sz="1100" spc="-5" dirty="0">
                <a:latin typeface="Arial"/>
                <a:ea typeface="Times New Roman"/>
                <a:cs typeface="Arial"/>
              </a:rPr>
              <a:t>e</a:t>
            </a:r>
            <a:r>
              <a:rPr lang="en-GB" sz="1100" dirty="0">
                <a:latin typeface="Arial"/>
                <a:ea typeface="Times New Roman"/>
                <a:cs typeface="Arial"/>
              </a:rPr>
              <a:t>rs</a:t>
            </a:r>
            <a:r>
              <a:rPr lang="en-GB" sz="1100" spc="230" dirty="0">
                <a:latin typeface="Arial"/>
                <a:ea typeface="Times New Roman"/>
                <a:cs typeface="Arial"/>
              </a:rPr>
              <a:t> </a:t>
            </a:r>
            <a:r>
              <a:rPr lang="en-GB" sz="1100" spc="-15" dirty="0">
                <a:latin typeface="Arial"/>
                <a:ea typeface="Times New Roman"/>
                <a:cs typeface="Arial"/>
              </a:rPr>
              <a:t>o</a:t>
            </a:r>
            <a:r>
              <a:rPr lang="en-GB" sz="1100" dirty="0">
                <a:latin typeface="Arial"/>
                <a:ea typeface="Times New Roman"/>
                <a:cs typeface="Arial"/>
              </a:rPr>
              <a:t>r</a:t>
            </a:r>
            <a:r>
              <a:rPr lang="en-GB" sz="1100" spc="165" dirty="0">
                <a:latin typeface="Arial"/>
                <a:ea typeface="Times New Roman"/>
                <a:cs typeface="Arial"/>
              </a:rPr>
              <a:t> </a:t>
            </a:r>
            <a:r>
              <a:rPr lang="en-GB" sz="1100" dirty="0">
                <a:latin typeface="Arial"/>
                <a:ea typeface="Times New Roman"/>
                <a:cs typeface="Arial"/>
              </a:rPr>
              <a:t>a</a:t>
            </a:r>
            <a:r>
              <a:rPr lang="en-GB" sz="1100" spc="-5" dirty="0">
                <a:latin typeface="Arial"/>
                <a:ea typeface="Times New Roman"/>
                <a:cs typeface="Arial"/>
              </a:rPr>
              <a:t>n</a:t>
            </a:r>
            <a:r>
              <a:rPr lang="en-GB" sz="1100" dirty="0">
                <a:latin typeface="Arial"/>
                <a:ea typeface="Times New Roman"/>
                <a:cs typeface="Arial"/>
              </a:rPr>
              <a:t>y</a:t>
            </a:r>
            <a:r>
              <a:rPr lang="en-GB" sz="1100" spc="120" dirty="0">
                <a:latin typeface="Arial"/>
                <a:ea typeface="Times New Roman"/>
                <a:cs typeface="Arial"/>
              </a:rPr>
              <a:t> </a:t>
            </a:r>
            <a:r>
              <a:rPr lang="en-GB" sz="1100" spc="10" dirty="0">
                <a:latin typeface="Arial"/>
                <a:ea typeface="Times New Roman"/>
                <a:cs typeface="Arial"/>
              </a:rPr>
              <a:t>o</a:t>
            </a:r>
            <a:r>
              <a:rPr lang="en-GB" sz="1100" spc="5" dirty="0">
                <a:latin typeface="Arial"/>
                <a:ea typeface="Times New Roman"/>
                <a:cs typeface="Arial"/>
              </a:rPr>
              <a:t>t</a:t>
            </a:r>
            <a:r>
              <a:rPr lang="en-GB" sz="1100" spc="-15" dirty="0">
                <a:latin typeface="Arial"/>
                <a:ea typeface="Times New Roman"/>
                <a:cs typeface="Arial"/>
              </a:rPr>
              <a:t>he</a:t>
            </a:r>
            <a:r>
              <a:rPr lang="en-GB" sz="1100" dirty="0">
                <a:latin typeface="Arial"/>
                <a:ea typeface="Times New Roman"/>
                <a:cs typeface="Arial"/>
              </a:rPr>
              <a:t>r</a:t>
            </a:r>
            <a:r>
              <a:rPr lang="en-GB" sz="1100" spc="155" dirty="0">
                <a:latin typeface="Arial"/>
                <a:ea typeface="Times New Roman"/>
                <a:cs typeface="Arial"/>
              </a:rPr>
              <a:t> </a:t>
            </a:r>
            <a:r>
              <a:rPr lang="en-GB" sz="1100" dirty="0">
                <a:latin typeface="Arial"/>
                <a:ea typeface="Times New Roman"/>
                <a:cs typeface="Arial"/>
              </a:rPr>
              <a:t>m</a:t>
            </a:r>
            <a:r>
              <a:rPr lang="en-GB" sz="1100" spc="-5" dirty="0">
                <a:latin typeface="Arial"/>
                <a:ea typeface="Times New Roman"/>
                <a:cs typeface="Arial"/>
              </a:rPr>
              <a:t>e</a:t>
            </a:r>
            <a:r>
              <a:rPr lang="en-GB" sz="1100" dirty="0">
                <a:latin typeface="Arial"/>
                <a:ea typeface="Times New Roman"/>
                <a:cs typeface="Arial"/>
              </a:rPr>
              <a:t>m</a:t>
            </a:r>
            <a:r>
              <a:rPr lang="en-GB" sz="1100" spc="-15" dirty="0">
                <a:latin typeface="Arial"/>
                <a:ea typeface="Times New Roman"/>
                <a:cs typeface="Arial"/>
              </a:rPr>
              <a:t>be</a:t>
            </a:r>
            <a:r>
              <a:rPr lang="en-GB" sz="1100" dirty="0">
                <a:latin typeface="Arial"/>
                <a:ea typeface="Times New Roman"/>
                <a:cs typeface="Arial"/>
              </a:rPr>
              <a:t>r </a:t>
            </a:r>
            <a:r>
              <a:rPr lang="en-GB" sz="1100" spc="-30" dirty="0">
                <a:latin typeface="Arial"/>
                <a:ea typeface="Times New Roman"/>
                <a:cs typeface="Arial"/>
              </a:rPr>
              <a:t>o</a:t>
            </a:r>
            <a:r>
              <a:rPr lang="en-GB" sz="1100" dirty="0">
                <a:latin typeface="Arial"/>
                <a:ea typeface="Times New Roman"/>
                <a:cs typeface="Arial"/>
              </a:rPr>
              <a:t>f </a:t>
            </a:r>
            <a:r>
              <a:rPr lang="en-GB" sz="1100" spc="5" dirty="0">
                <a:latin typeface="Arial"/>
                <a:ea typeface="Times New Roman"/>
                <a:cs typeface="Arial"/>
              </a:rPr>
              <a:t>t</a:t>
            </a:r>
            <a:r>
              <a:rPr lang="en-GB" sz="1100" spc="-15" dirty="0">
                <a:latin typeface="Arial"/>
                <a:ea typeface="Times New Roman"/>
                <a:cs typeface="Arial"/>
              </a:rPr>
              <a:t>he </a:t>
            </a:r>
            <a:r>
              <a:rPr lang="en-GB" sz="1100" spc="-30" dirty="0">
                <a:latin typeface="Arial"/>
                <a:ea typeface="Times New Roman"/>
                <a:cs typeface="Arial"/>
              </a:rPr>
              <a:t>w</a:t>
            </a:r>
            <a:r>
              <a:rPr lang="en-GB" sz="1100" spc="-5" dirty="0">
                <a:latin typeface="Arial"/>
                <a:ea typeface="Times New Roman"/>
                <a:cs typeface="Arial"/>
              </a:rPr>
              <a:t>o</a:t>
            </a:r>
            <a:r>
              <a:rPr lang="en-GB" sz="1100" dirty="0">
                <a:latin typeface="Arial"/>
                <a:ea typeface="Times New Roman"/>
                <a:cs typeface="Arial"/>
              </a:rPr>
              <a:t>rk</a:t>
            </a:r>
            <a:r>
              <a:rPr lang="en-GB" sz="1100" spc="25" dirty="0">
                <a:latin typeface="Arial"/>
                <a:ea typeface="Times New Roman"/>
                <a:cs typeface="Arial"/>
              </a:rPr>
              <a:t>f</a:t>
            </a:r>
            <a:r>
              <a:rPr lang="en-GB" sz="1100" spc="-5" dirty="0">
                <a:latin typeface="Arial"/>
                <a:ea typeface="Times New Roman"/>
                <a:cs typeface="Arial"/>
              </a:rPr>
              <a:t>o</a:t>
            </a:r>
            <a:r>
              <a:rPr lang="en-GB" sz="1100" spc="-10" dirty="0">
                <a:latin typeface="Arial"/>
                <a:ea typeface="Times New Roman"/>
                <a:cs typeface="Arial"/>
              </a:rPr>
              <a:t>r</a:t>
            </a:r>
            <a:r>
              <a:rPr lang="en-GB" sz="1100" dirty="0">
                <a:latin typeface="Arial"/>
                <a:ea typeface="Times New Roman"/>
                <a:cs typeface="Arial"/>
              </a:rPr>
              <a:t>ce </a:t>
            </a:r>
            <a:r>
              <a:rPr lang="en-GB" sz="1100" spc="-5" dirty="0">
                <a:latin typeface="Arial"/>
                <a:ea typeface="Times New Roman"/>
                <a:cs typeface="Arial"/>
              </a:rPr>
              <a:t>an</a:t>
            </a:r>
            <a:r>
              <a:rPr lang="en-GB" sz="1100" dirty="0">
                <a:latin typeface="Arial"/>
                <a:ea typeface="Times New Roman"/>
                <a:cs typeface="Arial"/>
              </a:rPr>
              <a:t>d</a:t>
            </a:r>
            <a:r>
              <a:rPr lang="en-GB" sz="1100" spc="-10" dirty="0">
                <a:latin typeface="Arial"/>
                <a:ea typeface="Times New Roman"/>
                <a:cs typeface="Arial"/>
              </a:rPr>
              <a:t> </a:t>
            </a:r>
            <a:r>
              <a:rPr lang="en-GB" sz="1100" spc="-5" dirty="0">
                <a:latin typeface="Arial"/>
                <a:ea typeface="Times New Roman"/>
                <a:cs typeface="Arial"/>
              </a:rPr>
              <a:t>doe</a:t>
            </a:r>
            <a:r>
              <a:rPr lang="en-GB" sz="1100" dirty="0">
                <a:latin typeface="Arial"/>
                <a:ea typeface="Times New Roman"/>
                <a:cs typeface="Arial"/>
              </a:rPr>
              <a:t>s</a:t>
            </a:r>
            <a:r>
              <a:rPr lang="en-GB" sz="1100" spc="-10" dirty="0">
                <a:latin typeface="Arial"/>
                <a:ea typeface="Times New Roman"/>
                <a:cs typeface="Arial"/>
              </a:rPr>
              <a:t> </a:t>
            </a:r>
            <a:r>
              <a:rPr lang="en-GB" sz="1100" dirty="0">
                <a:latin typeface="Arial"/>
                <a:ea typeface="Times New Roman"/>
                <a:cs typeface="Arial"/>
              </a:rPr>
              <a:t>n</a:t>
            </a:r>
            <a:r>
              <a:rPr lang="en-GB" sz="1100" spc="-20" dirty="0">
                <a:latin typeface="Arial"/>
                <a:ea typeface="Times New Roman"/>
                <a:cs typeface="Arial"/>
              </a:rPr>
              <a:t>o</a:t>
            </a:r>
            <a:r>
              <a:rPr lang="en-GB" sz="1100" dirty="0">
                <a:latin typeface="Arial"/>
                <a:ea typeface="Times New Roman"/>
                <a:cs typeface="Arial"/>
              </a:rPr>
              <a:t>t</a:t>
            </a:r>
            <a:r>
              <a:rPr lang="en-GB" sz="1100" spc="10" dirty="0">
                <a:latin typeface="Arial"/>
                <a:ea typeface="Times New Roman"/>
                <a:cs typeface="Arial"/>
              </a:rPr>
              <a:t> </a:t>
            </a:r>
            <a:r>
              <a:rPr lang="en-GB" sz="1100" spc="-20" dirty="0">
                <a:latin typeface="Arial"/>
                <a:ea typeface="Times New Roman"/>
                <a:cs typeface="Arial"/>
              </a:rPr>
              <a:t>i</a:t>
            </a:r>
            <a:r>
              <a:rPr lang="en-GB" sz="1100" spc="-5" dirty="0">
                <a:latin typeface="Arial"/>
                <a:ea typeface="Times New Roman"/>
                <a:cs typeface="Arial"/>
              </a:rPr>
              <a:t>n</a:t>
            </a:r>
            <a:r>
              <a:rPr lang="en-GB" sz="1100" spc="5" dirty="0">
                <a:latin typeface="Arial"/>
                <a:ea typeface="Times New Roman"/>
                <a:cs typeface="Arial"/>
              </a:rPr>
              <a:t>t</a:t>
            </a:r>
            <a:r>
              <a:rPr lang="en-GB" sz="1100" spc="-5" dirty="0">
                <a:latin typeface="Arial"/>
                <a:ea typeface="Times New Roman"/>
                <a:cs typeface="Arial"/>
              </a:rPr>
              <a:t>en</a:t>
            </a:r>
            <a:r>
              <a:rPr lang="en-GB" sz="1100" dirty="0">
                <a:latin typeface="Arial"/>
                <a:ea typeface="Times New Roman"/>
                <a:cs typeface="Arial"/>
              </a:rPr>
              <a:t>d </a:t>
            </a:r>
            <a:r>
              <a:rPr lang="en-GB" sz="1100" spc="5" dirty="0">
                <a:latin typeface="Arial"/>
                <a:ea typeface="Times New Roman"/>
                <a:cs typeface="Arial"/>
              </a:rPr>
              <a:t>t</a:t>
            </a:r>
            <a:r>
              <a:rPr lang="en-GB" sz="1100" dirty="0">
                <a:latin typeface="Arial"/>
                <a:ea typeface="Times New Roman"/>
                <a:cs typeface="Arial"/>
              </a:rPr>
              <a:t>o </a:t>
            </a:r>
            <a:r>
              <a:rPr lang="en-GB" sz="1100" spc="-5" dirty="0">
                <a:latin typeface="Arial"/>
                <a:ea typeface="Times New Roman"/>
                <a:cs typeface="Arial"/>
              </a:rPr>
              <a:t>i</a:t>
            </a:r>
            <a:r>
              <a:rPr lang="en-GB" sz="1100" spc="-15" dirty="0">
                <a:latin typeface="Arial"/>
                <a:ea typeface="Times New Roman"/>
                <a:cs typeface="Arial"/>
              </a:rPr>
              <a:t>n</a:t>
            </a:r>
            <a:r>
              <a:rPr lang="en-GB" sz="1100" spc="5" dirty="0">
                <a:latin typeface="Arial"/>
                <a:ea typeface="Times New Roman"/>
                <a:cs typeface="Arial"/>
              </a:rPr>
              <a:t>t</a:t>
            </a:r>
            <a:r>
              <a:rPr lang="en-GB" sz="1100" dirty="0">
                <a:latin typeface="Arial"/>
                <a:ea typeface="Times New Roman"/>
                <a:cs typeface="Arial"/>
              </a:rPr>
              <a:t>ro</a:t>
            </a:r>
            <a:r>
              <a:rPr lang="en-GB" sz="1100" spc="-5" dirty="0">
                <a:latin typeface="Arial"/>
                <a:ea typeface="Times New Roman"/>
                <a:cs typeface="Arial"/>
              </a:rPr>
              <a:t>d</a:t>
            </a:r>
            <a:r>
              <a:rPr lang="en-GB" sz="1100" spc="-15" dirty="0">
                <a:latin typeface="Arial"/>
                <a:ea typeface="Times New Roman"/>
                <a:cs typeface="Arial"/>
              </a:rPr>
              <a:t>u</a:t>
            </a:r>
            <a:r>
              <a:rPr lang="en-GB" sz="1100" dirty="0">
                <a:latin typeface="Arial"/>
                <a:ea typeface="Times New Roman"/>
                <a:cs typeface="Arial"/>
              </a:rPr>
              <a:t>ce</a:t>
            </a:r>
            <a:r>
              <a:rPr lang="en-GB" sz="1100" spc="-10" dirty="0">
                <a:latin typeface="Arial"/>
                <a:ea typeface="Times New Roman"/>
                <a:cs typeface="Arial"/>
              </a:rPr>
              <a:t> </a:t>
            </a:r>
            <a:r>
              <a:rPr lang="en-GB" sz="1100" spc="-5" dirty="0">
                <a:latin typeface="Arial"/>
                <a:ea typeface="Times New Roman"/>
                <a:cs typeface="Arial"/>
              </a:rPr>
              <a:t>an</a:t>
            </a:r>
            <a:r>
              <a:rPr lang="en-GB" sz="1100" dirty="0">
                <a:latin typeface="Arial"/>
                <a:ea typeface="Times New Roman"/>
                <a:cs typeface="Arial"/>
              </a:rPr>
              <a:t>y</a:t>
            </a:r>
            <a:r>
              <a:rPr lang="en-GB" sz="1100" spc="-10" dirty="0">
                <a:latin typeface="Arial"/>
                <a:ea typeface="Times New Roman"/>
                <a:cs typeface="Arial"/>
              </a:rPr>
              <a:t> </a:t>
            </a:r>
            <a:r>
              <a:rPr lang="en-GB" sz="1100" spc="-15" dirty="0">
                <a:latin typeface="Arial"/>
                <a:ea typeface="Times New Roman"/>
                <a:cs typeface="Arial"/>
              </a:rPr>
              <a:t>b</a:t>
            </a:r>
            <a:r>
              <a:rPr lang="en-GB" sz="1100" dirty="0">
                <a:latin typeface="Arial"/>
                <a:ea typeface="Times New Roman"/>
                <a:cs typeface="Arial"/>
              </a:rPr>
              <a:t>o</a:t>
            </a:r>
            <a:r>
              <a:rPr lang="en-GB" sz="1100" spc="-5" dirty="0">
                <a:latin typeface="Arial"/>
                <a:ea typeface="Times New Roman"/>
                <a:cs typeface="Arial"/>
              </a:rPr>
              <a:t>n</a:t>
            </a:r>
            <a:r>
              <a:rPr lang="en-GB" sz="1100" dirty="0">
                <a:latin typeface="Arial"/>
                <a:ea typeface="Times New Roman"/>
                <a:cs typeface="Arial"/>
              </a:rPr>
              <a:t>us</a:t>
            </a:r>
            <a:r>
              <a:rPr lang="en-GB" sz="1100" spc="15" dirty="0">
                <a:latin typeface="Arial"/>
                <a:ea typeface="Times New Roman"/>
                <a:cs typeface="Arial"/>
              </a:rPr>
              <a:t> </a:t>
            </a:r>
            <a:r>
              <a:rPr lang="en-GB" sz="1100" dirty="0">
                <a:latin typeface="Arial"/>
                <a:ea typeface="Times New Roman"/>
                <a:cs typeface="Arial"/>
              </a:rPr>
              <a:t>sc</a:t>
            </a:r>
            <a:r>
              <a:rPr lang="en-GB" sz="1100" spc="-15" dirty="0">
                <a:latin typeface="Arial"/>
                <a:ea typeface="Times New Roman"/>
                <a:cs typeface="Arial"/>
              </a:rPr>
              <a:t>he</a:t>
            </a:r>
            <a:r>
              <a:rPr lang="en-GB" sz="1100" dirty="0">
                <a:latin typeface="Arial"/>
                <a:ea typeface="Times New Roman"/>
                <a:cs typeface="Arial"/>
              </a:rPr>
              <a:t>mes</a:t>
            </a:r>
            <a:r>
              <a:rPr lang="en-GB" sz="1100" dirty="0" smtClean="0">
                <a:latin typeface="Arial"/>
                <a:ea typeface="Times New Roman"/>
                <a:cs typeface="Arial"/>
              </a:rPr>
              <a:t>.</a:t>
            </a:r>
          </a:p>
          <a:p>
            <a:pPr marR="125095" algn="just" eaLnBrk="0" hangingPunct="0">
              <a:spcAft>
                <a:spcPts val="0"/>
              </a:spcAft>
            </a:pPr>
            <a:endParaRPr lang="en-GB" sz="1100" dirty="0">
              <a:effectLst/>
              <a:latin typeface="Arial"/>
              <a:ea typeface="Times New Roman"/>
              <a:cs typeface="Arial"/>
            </a:endParaRPr>
          </a:p>
          <a:p>
            <a:pPr marR="69850" lvl="0" algn="just" eaLnBrk="0" hangingPunct="0">
              <a:spcAft>
                <a:spcPts val="0"/>
              </a:spcAft>
              <a:buSzPts val="1100"/>
              <a:tabLst>
                <a:tab pos="431165" algn="l"/>
              </a:tabLst>
            </a:pPr>
            <a:r>
              <a:rPr lang="en-GB" sz="1100" b="1" spc="-30" dirty="0" smtClean="0">
                <a:latin typeface="Arial"/>
                <a:ea typeface="Times New Roman"/>
                <a:cs typeface="Arial"/>
              </a:rPr>
              <a:t>8.	T</a:t>
            </a:r>
            <a:r>
              <a:rPr lang="en-GB" sz="1100" b="1" spc="-5" dirty="0" smtClean="0">
                <a:latin typeface="Arial"/>
                <a:ea typeface="Times New Roman"/>
                <a:cs typeface="Arial"/>
              </a:rPr>
              <a:t>he</a:t>
            </a:r>
            <a:r>
              <a:rPr lang="en-GB" sz="1100" b="1" spc="290" dirty="0" smtClean="0">
                <a:latin typeface="Arial"/>
                <a:ea typeface="Times New Roman"/>
                <a:cs typeface="Arial"/>
              </a:rPr>
              <a:t> </a:t>
            </a:r>
            <a:r>
              <a:rPr lang="en-GB" sz="1100" b="1" spc="-5" dirty="0">
                <a:latin typeface="Arial"/>
                <a:ea typeface="Times New Roman"/>
                <a:cs typeface="Arial"/>
              </a:rPr>
              <a:t>approach</a:t>
            </a:r>
            <a:r>
              <a:rPr lang="en-GB" sz="1100" b="1" spc="290" dirty="0">
                <a:latin typeface="Arial"/>
                <a:ea typeface="Times New Roman"/>
                <a:cs typeface="Arial"/>
              </a:rPr>
              <a:t> </a:t>
            </a:r>
            <a:r>
              <a:rPr lang="en-GB" sz="1100" b="1" spc="-5" dirty="0">
                <a:latin typeface="Arial"/>
                <a:ea typeface="Times New Roman"/>
                <a:cs typeface="Arial"/>
              </a:rPr>
              <a:t>to</a:t>
            </a:r>
            <a:r>
              <a:rPr lang="en-GB" sz="1100" b="1" spc="290" dirty="0">
                <a:latin typeface="Arial"/>
                <a:ea typeface="Times New Roman"/>
                <a:cs typeface="Arial"/>
              </a:rPr>
              <a:t> </a:t>
            </a:r>
            <a:r>
              <a:rPr lang="en-GB" sz="1100" b="1" spc="-5" dirty="0">
                <a:latin typeface="Arial"/>
                <a:ea typeface="Times New Roman"/>
                <a:cs typeface="Arial"/>
              </a:rPr>
              <a:t>p</a:t>
            </a:r>
            <a:r>
              <a:rPr lang="en-GB" sz="1100" b="1" spc="20" dirty="0">
                <a:latin typeface="Arial"/>
                <a:ea typeface="Times New Roman"/>
                <a:cs typeface="Arial"/>
              </a:rPr>
              <a:t>a</a:t>
            </a:r>
            <a:r>
              <a:rPr lang="en-GB" sz="1100" b="1" spc="-50" dirty="0">
                <a:latin typeface="Arial"/>
                <a:ea typeface="Times New Roman"/>
                <a:cs typeface="Arial"/>
              </a:rPr>
              <a:t>y</a:t>
            </a:r>
            <a:r>
              <a:rPr lang="en-GB" sz="1100" b="1" spc="-5" dirty="0">
                <a:latin typeface="Arial"/>
                <a:ea typeface="Times New Roman"/>
                <a:cs typeface="Arial"/>
              </a:rPr>
              <a:t>ment</a:t>
            </a:r>
            <a:r>
              <a:rPr lang="en-GB" sz="1100" b="1" spc="295" dirty="0">
                <a:latin typeface="Arial"/>
                <a:ea typeface="Times New Roman"/>
                <a:cs typeface="Arial"/>
              </a:rPr>
              <a:t> </a:t>
            </a:r>
            <a:r>
              <a:rPr lang="en-GB" sz="1100" b="1" spc="-5" dirty="0">
                <a:latin typeface="Arial"/>
                <a:ea typeface="Times New Roman"/>
                <a:cs typeface="Arial"/>
              </a:rPr>
              <a:t>of</a:t>
            </a:r>
            <a:r>
              <a:rPr lang="en-GB" sz="1100" b="1" spc="295" dirty="0">
                <a:latin typeface="Arial"/>
                <a:ea typeface="Times New Roman"/>
                <a:cs typeface="Arial"/>
              </a:rPr>
              <a:t> </a:t>
            </a:r>
            <a:r>
              <a:rPr lang="en-GB" sz="1100" b="1" spc="-5" dirty="0">
                <a:latin typeface="Arial"/>
                <a:ea typeface="Times New Roman"/>
                <a:cs typeface="Arial"/>
              </a:rPr>
              <a:t>Sen</a:t>
            </a:r>
            <a:r>
              <a:rPr lang="en-GB" sz="1100" b="1" spc="5" dirty="0">
                <a:latin typeface="Arial"/>
                <a:ea typeface="Times New Roman"/>
                <a:cs typeface="Arial"/>
              </a:rPr>
              <a:t>i</a:t>
            </a:r>
            <a:r>
              <a:rPr lang="en-GB" sz="1100" b="1" spc="-5" dirty="0">
                <a:latin typeface="Arial"/>
                <a:ea typeface="Times New Roman"/>
                <a:cs typeface="Arial"/>
              </a:rPr>
              <a:t>or</a:t>
            </a:r>
            <a:r>
              <a:rPr lang="en-GB" sz="1100" b="1" spc="295" dirty="0">
                <a:latin typeface="Arial"/>
                <a:ea typeface="Times New Roman"/>
                <a:cs typeface="Arial"/>
              </a:rPr>
              <a:t> </a:t>
            </a:r>
            <a:r>
              <a:rPr lang="en-GB" sz="1100" b="1" spc="-5" dirty="0">
                <a:latin typeface="Arial"/>
                <a:ea typeface="Times New Roman"/>
                <a:cs typeface="Arial"/>
              </a:rPr>
              <a:t>M</a:t>
            </a:r>
            <a:r>
              <a:rPr lang="en-GB" sz="1100" b="1" spc="-15" dirty="0">
                <a:latin typeface="Arial"/>
                <a:ea typeface="Times New Roman"/>
                <a:cs typeface="Arial"/>
              </a:rPr>
              <a:t>a</a:t>
            </a:r>
            <a:r>
              <a:rPr lang="en-GB" sz="1100" b="1" spc="-5" dirty="0">
                <a:latin typeface="Arial"/>
                <a:ea typeface="Times New Roman"/>
                <a:cs typeface="Arial"/>
              </a:rPr>
              <a:t>nagers</a:t>
            </a:r>
            <a:r>
              <a:rPr lang="en-GB" sz="1100" b="1" spc="295" dirty="0">
                <a:latin typeface="Arial"/>
                <a:ea typeface="Times New Roman"/>
                <a:cs typeface="Arial"/>
              </a:rPr>
              <a:t> </a:t>
            </a:r>
            <a:r>
              <a:rPr lang="en-GB" sz="1100" b="1" spc="-5" dirty="0">
                <a:latin typeface="Arial"/>
                <a:ea typeface="Times New Roman"/>
                <a:cs typeface="Arial"/>
              </a:rPr>
              <a:t>on</a:t>
            </a:r>
            <a:r>
              <a:rPr lang="en-GB" sz="1100" b="1" spc="290" dirty="0">
                <a:latin typeface="Arial"/>
                <a:ea typeface="Times New Roman"/>
                <a:cs typeface="Arial"/>
              </a:rPr>
              <a:t> </a:t>
            </a:r>
            <a:r>
              <a:rPr lang="en-GB" sz="1100" b="1" spc="-5" dirty="0">
                <a:latin typeface="Arial"/>
                <a:ea typeface="Times New Roman"/>
                <a:cs typeface="Arial"/>
              </a:rPr>
              <a:t>the</a:t>
            </a:r>
            <a:r>
              <a:rPr lang="en-GB" sz="1100" b="1" spc="5" dirty="0">
                <a:latin typeface="Arial"/>
                <a:ea typeface="Times New Roman"/>
                <a:cs typeface="Arial"/>
              </a:rPr>
              <a:t>i</a:t>
            </a:r>
            <a:r>
              <a:rPr lang="en-GB" sz="1100" b="1" spc="-5" dirty="0">
                <a:latin typeface="Arial"/>
                <a:ea typeface="Times New Roman"/>
                <a:cs typeface="Arial"/>
              </a:rPr>
              <a:t>r</a:t>
            </a:r>
            <a:r>
              <a:rPr lang="en-GB" sz="1100" b="1" spc="295" dirty="0">
                <a:latin typeface="Arial"/>
                <a:ea typeface="Times New Roman"/>
                <a:cs typeface="Arial"/>
              </a:rPr>
              <a:t> </a:t>
            </a:r>
            <a:r>
              <a:rPr lang="en-GB" sz="1100" b="1" spc="-5" dirty="0">
                <a:latin typeface="Arial"/>
                <a:ea typeface="Times New Roman"/>
                <a:cs typeface="Arial"/>
              </a:rPr>
              <a:t>ceas</a:t>
            </a:r>
            <a:r>
              <a:rPr lang="en-GB" sz="1100" b="1" spc="5" dirty="0">
                <a:latin typeface="Arial"/>
                <a:ea typeface="Times New Roman"/>
                <a:cs typeface="Arial"/>
              </a:rPr>
              <a:t>i</a:t>
            </a:r>
            <a:r>
              <a:rPr lang="en-GB" sz="1100" b="1" spc="-5" dirty="0">
                <a:latin typeface="Arial"/>
                <a:ea typeface="Times New Roman"/>
                <a:cs typeface="Arial"/>
              </a:rPr>
              <a:t>ng</a:t>
            </a:r>
            <a:r>
              <a:rPr lang="en-GB" sz="1100" b="1" spc="290" dirty="0">
                <a:latin typeface="Arial"/>
                <a:ea typeface="Times New Roman"/>
                <a:cs typeface="Arial"/>
              </a:rPr>
              <a:t> </a:t>
            </a:r>
            <a:r>
              <a:rPr lang="en-GB" sz="1100" b="1" spc="-5" dirty="0">
                <a:latin typeface="Arial"/>
                <a:ea typeface="Times New Roman"/>
                <a:cs typeface="Arial"/>
              </a:rPr>
              <a:t>to</a:t>
            </a:r>
            <a:r>
              <a:rPr lang="en-GB" sz="1100" b="1" spc="290" dirty="0">
                <a:latin typeface="Arial"/>
                <a:ea typeface="Times New Roman"/>
                <a:cs typeface="Arial"/>
              </a:rPr>
              <a:t> </a:t>
            </a:r>
            <a:r>
              <a:rPr lang="en-GB" sz="1100" b="1" spc="-5" dirty="0">
                <a:latin typeface="Arial"/>
                <a:ea typeface="Times New Roman"/>
                <a:cs typeface="Arial"/>
              </a:rPr>
              <a:t>ho</a:t>
            </a:r>
            <a:r>
              <a:rPr lang="en-GB" sz="1100" b="1" spc="5" dirty="0">
                <a:latin typeface="Arial"/>
                <a:ea typeface="Times New Roman"/>
                <a:cs typeface="Arial"/>
              </a:rPr>
              <a:t>l</a:t>
            </a:r>
            <a:r>
              <a:rPr lang="en-GB" sz="1100" b="1" spc="-5" dirty="0">
                <a:latin typeface="Arial"/>
                <a:ea typeface="Times New Roman"/>
                <a:cs typeface="Arial"/>
              </a:rPr>
              <a:t>d</a:t>
            </a:r>
            <a:r>
              <a:rPr lang="en-GB" sz="1100" b="1" spc="50" dirty="0">
                <a:latin typeface="Arial"/>
                <a:ea typeface="Times New Roman"/>
                <a:cs typeface="Arial"/>
              </a:rPr>
              <a:t> </a:t>
            </a:r>
            <a:r>
              <a:rPr lang="en-GB" sz="1100" b="1" spc="-5" dirty="0">
                <a:latin typeface="Arial"/>
                <a:ea typeface="Times New Roman"/>
                <a:cs typeface="Arial"/>
              </a:rPr>
              <a:t>o</a:t>
            </a:r>
            <a:r>
              <a:rPr lang="en-GB" sz="1100" b="1" spc="-10" dirty="0">
                <a:latin typeface="Arial"/>
                <a:ea typeface="Times New Roman"/>
                <a:cs typeface="Arial"/>
              </a:rPr>
              <a:t>f</a:t>
            </a:r>
            <a:r>
              <a:rPr lang="en-GB" sz="1100" b="1" spc="-5" dirty="0">
                <a:latin typeface="Arial"/>
                <a:ea typeface="Times New Roman"/>
                <a:cs typeface="Arial"/>
              </a:rPr>
              <a:t>f</a:t>
            </a:r>
            <a:r>
              <a:rPr lang="en-GB" sz="1100" b="1" spc="5" dirty="0">
                <a:latin typeface="Arial"/>
                <a:ea typeface="Times New Roman"/>
                <a:cs typeface="Arial"/>
              </a:rPr>
              <a:t>i</a:t>
            </a:r>
            <a:r>
              <a:rPr lang="en-GB" sz="1100" b="1" spc="-15" dirty="0">
                <a:latin typeface="Arial"/>
                <a:ea typeface="Times New Roman"/>
                <a:cs typeface="Arial"/>
              </a:rPr>
              <a:t>c</a:t>
            </a:r>
            <a:r>
              <a:rPr lang="en-GB" sz="1100" b="1" spc="-5" dirty="0">
                <a:latin typeface="Arial"/>
                <a:ea typeface="Times New Roman"/>
                <a:cs typeface="Arial"/>
              </a:rPr>
              <a:t>e u</a:t>
            </a:r>
            <a:r>
              <a:rPr lang="en-GB" sz="1100" b="1" spc="-10" dirty="0">
                <a:latin typeface="Arial"/>
                <a:ea typeface="Times New Roman"/>
                <a:cs typeface="Arial"/>
              </a:rPr>
              <a:t>n</a:t>
            </a:r>
            <a:r>
              <a:rPr lang="en-GB" sz="1100" b="1" spc="-5" dirty="0">
                <a:latin typeface="Arial"/>
                <a:ea typeface="Times New Roman"/>
                <a:cs typeface="Arial"/>
              </a:rPr>
              <a:t>der</a:t>
            </a:r>
            <a:r>
              <a:rPr lang="en-GB" sz="1100" b="1" spc="5" dirty="0">
                <a:latin typeface="Arial"/>
                <a:ea typeface="Times New Roman"/>
                <a:cs typeface="Arial"/>
              </a:rPr>
              <a:t> </a:t>
            </a:r>
            <a:r>
              <a:rPr lang="en-GB" sz="1100" b="1" spc="-5" dirty="0">
                <a:latin typeface="Arial"/>
                <a:ea typeface="Times New Roman"/>
                <a:cs typeface="Arial"/>
              </a:rPr>
              <a:t>or to</a:t>
            </a:r>
            <a:r>
              <a:rPr lang="en-GB" sz="1100" b="1" spc="-10" dirty="0">
                <a:latin typeface="Arial"/>
                <a:ea typeface="Times New Roman"/>
                <a:cs typeface="Arial"/>
              </a:rPr>
              <a:t> </a:t>
            </a:r>
            <a:r>
              <a:rPr lang="en-GB" sz="1100" b="1" spc="-5" dirty="0">
                <a:latin typeface="Arial"/>
                <a:ea typeface="Times New Roman"/>
                <a:cs typeface="Arial"/>
              </a:rPr>
              <a:t>be </a:t>
            </a:r>
            <a:r>
              <a:rPr lang="en-GB" sz="1100" b="1" spc="-15" dirty="0">
                <a:latin typeface="Arial"/>
                <a:ea typeface="Times New Roman"/>
                <a:cs typeface="Arial"/>
              </a:rPr>
              <a:t>e</a:t>
            </a:r>
            <a:r>
              <a:rPr lang="en-GB" sz="1100" b="1" spc="-5" dirty="0">
                <a:latin typeface="Arial"/>
                <a:ea typeface="Times New Roman"/>
                <a:cs typeface="Arial"/>
              </a:rPr>
              <a:t>mp</a:t>
            </a:r>
            <a:r>
              <a:rPr lang="en-GB" sz="1100" b="1" spc="5" dirty="0">
                <a:latin typeface="Arial"/>
                <a:ea typeface="Times New Roman"/>
                <a:cs typeface="Arial"/>
              </a:rPr>
              <a:t>l</a:t>
            </a:r>
            <a:r>
              <a:rPr lang="en-GB" sz="1100" b="1" spc="-5" dirty="0">
                <a:latin typeface="Arial"/>
                <a:ea typeface="Times New Roman"/>
                <a:cs typeface="Arial"/>
              </a:rPr>
              <a:t>o</a:t>
            </a:r>
            <a:r>
              <a:rPr lang="en-GB" sz="1100" b="1" spc="-50" dirty="0">
                <a:latin typeface="Arial"/>
                <a:ea typeface="Times New Roman"/>
                <a:cs typeface="Arial"/>
              </a:rPr>
              <a:t>y</a:t>
            </a:r>
            <a:r>
              <a:rPr lang="en-GB" sz="1100" b="1" spc="10" dirty="0">
                <a:latin typeface="Arial"/>
                <a:ea typeface="Times New Roman"/>
                <a:cs typeface="Arial"/>
              </a:rPr>
              <a:t>e</a:t>
            </a:r>
            <a:r>
              <a:rPr lang="en-GB" sz="1100" b="1" spc="-5" dirty="0">
                <a:latin typeface="Arial"/>
                <a:ea typeface="Times New Roman"/>
                <a:cs typeface="Arial"/>
              </a:rPr>
              <a:t>d </a:t>
            </a:r>
            <a:r>
              <a:rPr lang="en-GB" sz="1100" b="1" spc="20" dirty="0">
                <a:latin typeface="Arial"/>
                <a:ea typeface="Times New Roman"/>
                <a:cs typeface="Arial"/>
              </a:rPr>
              <a:t>b</a:t>
            </a:r>
            <a:r>
              <a:rPr lang="en-GB" sz="1100" b="1" spc="-5" dirty="0">
                <a:latin typeface="Arial"/>
                <a:ea typeface="Times New Roman"/>
                <a:cs typeface="Arial"/>
              </a:rPr>
              <a:t>y</a:t>
            </a:r>
            <a:r>
              <a:rPr lang="en-GB" sz="1100" b="1" spc="-45" dirty="0">
                <a:latin typeface="Arial"/>
                <a:ea typeface="Times New Roman"/>
                <a:cs typeface="Arial"/>
              </a:rPr>
              <a:t> </a:t>
            </a:r>
            <a:r>
              <a:rPr lang="en-GB" sz="1100" b="1" spc="-5" dirty="0">
                <a:latin typeface="Arial"/>
                <a:ea typeface="Times New Roman"/>
                <a:cs typeface="Arial"/>
              </a:rPr>
              <a:t>the</a:t>
            </a:r>
            <a:r>
              <a:rPr lang="en-GB" sz="1100" b="1" spc="40" dirty="0">
                <a:latin typeface="Arial"/>
                <a:ea typeface="Times New Roman"/>
                <a:cs typeface="Arial"/>
              </a:rPr>
              <a:t> </a:t>
            </a:r>
            <a:r>
              <a:rPr lang="en-GB" sz="1100" b="1" spc="40" dirty="0" smtClean="0">
                <a:latin typeface="Arial"/>
                <a:ea typeface="Times New Roman"/>
                <a:cs typeface="Arial"/>
              </a:rPr>
              <a:t>	</a:t>
            </a:r>
            <a:r>
              <a:rPr lang="en-GB" sz="1100" b="1" spc="-65" dirty="0" smtClean="0">
                <a:latin typeface="Arial"/>
                <a:ea typeface="Times New Roman"/>
                <a:cs typeface="Arial"/>
              </a:rPr>
              <a:t>A</a:t>
            </a:r>
            <a:r>
              <a:rPr lang="en-GB" sz="1100" b="1" spc="-5" dirty="0" smtClean="0">
                <a:latin typeface="Arial"/>
                <a:ea typeface="Times New Roman"/>
                <a:cs typeface="Arial"/>
              </a:rPr>
              <a:t>uthor</a:t>
            </a:r>
            <a:r>
              <a:rPr lang="en-GB" sz="1100" b="1" spc="5" dirty="0" smtClean="0">
                <a:latin typeface="Arial"/>
                <a:ea typeface="Times New Roman"/>
                <a:cs typeface="Arial"/>
              </a:rPr>
              <a:t>i</a:t>
            </a:r>
            <a:r>
              <a:rPr lang="en-GB" sz="1100" b="1" spc="15" dirty="0" smtClean="0">
                <a:latin typeface="Arial"/>
                <a:ea typeface="Times New Roman"/>
                <a:cs typeface="Arial"/>
              </a:rPr>
              <a:t>t</a:t>
            </a:r>
            <a:r>
              <a:rPr lang="en-GB" sz="1100" b="1" spc="-5" dirty="0" smtClean="0">
                <a:latin typeface="Arial"/>
                <a:ea typeface="Times New Roman"/>
                <a:cs typeface="Arial"/>
              </a:rPr>
              <a:t>y</a:t>
            </a:r>
            <a:endParaRPr lang="en-GB" sz="1100" spc="-5" dirty="0">
              <a:latin typeface="Arial"/>
              <a:ea typeface="Times New Roman"/>
              <a:cs typeface="Arial"/>
            </a:endParaRPr>
          </a:p>
          <a:p>
            <a:pPr marR="69850" eaLnBrk="0" hangingPunct="0">
              <a:tabLst>
                <a:tab pos="431165" algn="l"/>
              </a:tabLst>
            </a:pPr>
            <a:r>
              <a:rPr lang="en-GB" sz="1100" dirty="0">
                <a:latin typeface="Arial"/>
                <a:ea typeface="Times New Roman"/>
                <a:cs typeface="Arial"/>
              </a:rPr>
              <a:t> </a:t>
            </a:r>
            <a:endParaRPr lang="en-GB" sz="1100" dirty="0">
              <a:latin typeface="Arial"/>
              <a:ea typeface="Times New Roman"/>
              <a:cs typeface="Times New Roman"/>
            </a:endParaRPr>
          </a:p>
          <a:p>
            <a:pPr marR="127000" algn="just" eaLnBrk="0" hangingPunct="0">
              <a:spcAft>
                <a:spcPts val="0"/>
              </a:spcAft>
            </a:pPr>
            <a:r>
              <a:rPr lang="en-GB" sz="1100" spc="20" dirty="0">
                <a:latin typeface="Arial"/>
                <a:ea typeface="Times New Roman"/>
                <a:cs typeface="Arial"/>
              </a:rPr>
              <a:t>T</a:t>
            </a:r>
            <a:r>
              <a:rPr lang="en-GB" sz="1100" spc="-5" dirty="0">
                <a:latin typeface="Arial"/>
                <a:ea typeface="Times New Roman"/>
                <a:cs typeface="Arial"/>
              </a:rPr>
              <a:t>h</a:t>
            </a:r>
            <a:r>
              <a:rPr lang="en-GB" sz="1100" dirty="0">
                <a:latin typeface="Arial"/>
                <a:ea typeface="Times New Roman"/>
                <a:cs typeface="Arial"/>
              </a:rPr>
              <a:t>e</a:t>
            </a:r>
            <a:r>
              <a:rPr lang="en-GB" sz="1100" spc="105" dirty="0">
                <a:latin typeface="Arial"/>
                <a:ea typeface="Times New Roman"/>
                <a:cs typeface="Arial"/>
              </a:rPr>
              <a:t> </a:t>
            </a:r>
            <a:r>
              <a:rPr lang="en-GB" sz="1100" spc="-5" dirty="0">
                <a:latin typeface="Arial"/>
                <a:ea typeface="Times New Roman"/>
                <a:cs typeface="Arial"/>
              </a:rPr>
              <a:t>app</a:t>
            </a:r>
            <a:r>
              <a:rPr lang="en-GB" sz="1100" dirty="0">
                <a:latin typeface="Arial"/>
                <a:ea typeface="Times New Roman"/>
                <a:cs typeface="Arial"/>
              </a:rPr>
              <a:t>ro</a:t>
            </a:r>
            <a:r>
              <a:rPr lang="en-GB" sz="1100" spc="-5" dirty="0">
                <a:latin typeface="Arial"/>
                <a:ea typeface="Times New Roman"/>
                <a:cs typeface="Arial"/>
              </a:rPr>
              <a:t>a</a:t>
            </a:r>
            <a:r>
              <a:rPr lang="en-GB" sz="1100" dirty="0">
                <a:latin typeface="Arial"/>
                <a:ea typeface="Times New Roman"/>
                <a:cs typeface="Arial"/>
              </a:rPr>
              <a:t>ch</a:t>
            </a:r>
            <a:r>
              <a:rPr lang="en-GB" sz="1100" spc="105" dirty="0">
                <a:latin typeface="Arial"/>
                <a:ea typeface="Times New Roman"/>
                <a:cs typeface="Arial"/>
              </a:rPr>
              <a:t> </a:t>
            </a:r>
            <a:r>
              <a:rPr lang="en-GB" sz="1100" spc="5" dirty="0">
                <a:latin typeface="Arial"/>
                <a:ea typeface="Times New Roman"/>
                <a:cs typeface="Arial"/>
              </a:rPr>
              <a:t>t</a:t>
            </a:r>
            <a:r>
              <a:rPr lang="en-GB" sz="1100" dirty="0">
                <a:latin typeface="Arial"/>
                <a:ea typeface="Times New Roman"/>
                <a:cs typeface="Arial"/>
              </a:rPr>
              <a:t>o</a:t>
            </a:r>
            <a:r>
              <a:rPr lang="en-GB" sz="1100" spc="105" dirty="0">
                <a:latin typeface="Arial"/>
                <a:ea typeface="Times New Roman"/>
                <a:cs typeface="Arial"/>
              </a:rPr>
              <a:t> </a:t>
            </a:r>
            <a:r>
              <a:rPr lang="en-GB" sz="1100" spc="-5" dirty="0">
                <a:latin typeface="Arial"/>
                <a:ea typeface="Times New Roman"/>
                <a:cs typeface="Arial"/>
              </a:rPr>
              <a:t>pa</a:t>
            </a:r>
            <a:r>
              <a:rPr lang="en-GB" sz="1100" spc="-25" dirty="0">
                <a:latin typeface="Arial"/>
                <a:ea typeface="Times New Roman"/>
                <a:cs typeface="Arial"/>
              </a:rPr>
              <a:t>y</a:t>
            </a:r>
            <a:r>
              <a:rPr lang="en-GB" sz="1100" spc="-10" dirty="0">
                <a:latin typeface="Arial"/>
                <a:ea typeface="Times New Roman"/>
                <a:cs typeface="Arial"/>
              </a:rPr>
              <a:t>m</a:t>
            </a:r>
            <a:r>
              <a:rPr lang="en-GB" sz="1100" spc="-5" dirty="0">
                <a:latin typeface="Arial"/>
                <a:ea typeface="Times New Roman"/>
                <a:cs typeface="Arial"/>
              </a:rPr>
              <a:t>en</a:t>
            </a:r>
            <a:r>
              <a:rPr lang="en-GB" sz="1100" dirty="0">
                <a:latin typeface="Arial"/>
                <a:ea typeface="Times New Roman"/>
                <a:cs typeface="Arial"/>
              </a:rPr>
              <a:t>t</a:t>
            </a:r>
            <a:r>
              <a:rPr lang="en-GB" sz="1100" spc="140" dirty="0">
                <a:latin typeface="Arial"/>
                <a:ea typeface="Times New Roman"/>
                <a:cs typeface="Arial"/>
              </a:rPr>
              <a:t> </a:t>
            </a:r>
            <a:r>
              <a:rPr lang="en-GB" sz="1100" spc="-30" dirty="0">
                <a:latin typeface="Arial"/>
                <a:ea typeface="Times New Roman"/>
                <a:cs typeface="Arial"/>
              </a:rPr>
              <a:t>o</a:t>
            </a:r>
            <a:r>
              <a:rPr lang="en-GB" sz="1100" dirty="0">
                <a:latin typeface="Arial"/>
                <a:ea typeface="Times New Roman"/>
                <a:cs typeface="Arial"/>
              </a:rPr>
              <a:t>f</a:t>
            </a:r>
            <a:r>
              <a:rPr lang="en-GB" sz="1100" spc="145" dirty="0">
                <a:latin typeface="Arial"/>
                <a:ea typeface="Times New Roman"/>
                <a:cs typeface="Arial"/>
              </a:rPr>
              <a:t> </a:t>
            </a:r>
            <a:r>
              <a:rPr lang="en-GB" sz="1100" spc="-5" dirty="0">
                <a:latin typeface="Arial"/>
                <a:ea typeface="Times New Roman"/>
                <a:cs typeface="Arial"/>
              </a:rPr>
              <a:t>Se</a:t>
            </a:r>
            <a:r>
              <a:rPr lang="en-GB" sz="1100" spc="-15" dirty="0">
                <a:latin typeface="Arial"/>
                <a:ea typeface="Times New Roman"/>
                <a:cs typeface="Arial"/>
              </a:rPr>
              <a:t>n</a:t>
            </a:r>
            <a:r>
              <a:rPr lang="en-GB" sz="1100" spc="-5" dirty="0">
                <a:latin typeface="Arial"/>
                <a:ea typeface="Times New Roman"/>
                <a:cs typeface="Arial"/>
              </a:rPr>
              <a:t>io</a:t>
            </a:r>
            <a:r>
              <a:rPr lang="en-GB" sz="1100" dirty="0">
                <a:latin typeface="Arial"/>
                <a:ea typeface="Times New Roman"/>
                <a:cs typeface="Arial"/>
              </a:rPr>
              <a:t>r</a:t>
            </a:r>
            <a:r>
              <a:rPr lang="en-GB" sz="1100" spc="135" dirty="0">
                <a:latin typeface="Arial"/>
                <a:ea typeface="Times New Roman"/>
                <a:cs typeface="Arial"/>
              </a:rPr>
              <a:t> </a:t>
            </a:r>
            <a:r>
              <a:rPr lang="en-GB" sz="1100" spc="-45" dirty="0">
                <a:latin typeface="Arial"/>
                <a:ea typeface="Times New Roman"/>
                <a:cs typeface="Arial"/>
              </a:rPr>
              <a:t>M</a:t>
            </a:r>
            <a:r>
              <a:rPr lang="en-GB" sz="1100" spc="-5" dirty="0">
                <a:latin typeface="Arial"/>
                <a:ea typeface="Times New Roman"/>
                <a:cs typeface="Arial"/>
              </a:rPr>
              <a:t>ana</a:t>
            </a:r>
            <a:r>
              <a:rPr lang="en-GB" sz="1100" spc="20" dirty="0">
                <a:latin typeface="Arial"/>
                <a:ea typeface="Times New Roman"/>
                <a:cs typeface="Arial"/>
              </a:rPr>
              <a:t>g</a:t>
            </a:r>
            <a:r>
              <a:rPr lang="en-GB" sz="1100" spc="-15" dirty="0">
                <a:latin typeface="Arial"/>
                <a:ea typeface="Times New Roman"/>
                <a:cs typeface="Arial"/>
              </a:rPr>
              <a:t>e</a:t>
            </a:r>
            <a:r>
              <a:rPr lang="en-GB" sz="1100" spc="-10" dirty="0">
                <a:latin typeface="Arial"/>
                <a:ea typeface="Times New Roman"/>
                <a:cs typeface="Arial"/>
              </a:rPr>
              <a:t>r</a:t>
            </a:r>
            <a:r>
              <a:rPr lang="en-GB" sz="1100" dirty="0">
                <a:latin typeface="Arial"/>
                <a:ea typeface="Times New Roman"/>
                <a:cs typeface="Arial"/>
              </a:rPr>
              <a:t>s</a:t>
            </a:r>
            <a:r>
              <a:rPr lang="en-GB" sz="1100" spc="110" dirty="0">
                <a:latin typeface="Arial"/>
                <a:ea typeface="Times New Roman"/>
                <a:cs typeface="Arial"/>
              </a:rPr>
              <a:t> </a:t>
            </a:r>
            <a:r>
              <a:rPr lang="en-GB" sz="1100" spc="-5" dirty="0">
                <a:latin typeface="Arial"/>
                <a:ea typeface="Times New Roman"/>
                <a:cs typeface="Arial"/>
              </a:rPr>
              <a:t>i</a:t>
            </a:r>
            <a:r>
              <a:rPr lang="en-GB" sz="1100" dirty="0">
                <a:latin typeface="Arial"/>
                <a:ea typeface="Times New Roman"/>
                <a:cs typeface="Arial"/>
              </a:rPr>
              <a:t>s</a:t>
            </a:r>
            <a:r>
              <a:rPr lang="en-GB" sz="1100" spc="130" dirty="0">
                <a:latin typeface="Arial"/>
                <a:ea typeface="Times New Roman"/>
                <a:cs typeface="Arial"/>
              </a:rPr>
              <a:t> </a:t>
            </a:r>
            <a:r>
              <a:rPr lang="en-GB" sz="1100" spc="5" dirty="0">
                <a:latin typeface="Arial"/>
                <a:ea typeface="Times New Roman"/>
                <a:cs typeface="Arial"/>
              </a:rPr>
              <a:t>t</a:t>
            </a:r>
            <a:r>
              <a:rPr lang="en-GB" sz="1100" spc="-5" dirty="0">
                <a:latin typeface="Arial"/>
                <a:ea typeface="Times New Roman"/>
                <a:cs typeface="Arial"/>
              </a:rPr>
              <a:t>h</a:t>
            </a:r>
            <a:r>
              <a:rPr lang="en-GB" sz="1100" dirty="0">
                <a:latin typeface="Arial"/>
                <a:ea typeface="Times New Roman"/>
                <a:cs typeface="Arial"/>
              </a:rPr>
              <a:t>e</a:t>
            </a:r>
            <a:r>
              <a:rPr lang="en-GB" sz="1100" spc="105" dirty="0">
                <a:latin typeface="Arial"/>
                <a:ea typeface="Times New Roman"/>
                <a:cs typeface="Arial"/>
              </a:rPr>
              <a:t> </a:t>
            </a:r>
            <a:r>
              <a:rPr lang="en-GB" sz="1100" dirty="0">
                <a:latin typeface="Arial"/>
                <a:ea typeface="Times New Roman"/>
                <a:cs typeface="Arial"/>
              </a:rPr>
              <a:t>s</a:t>
            </a:r>
            <a:r>
              <a:rPr lang="en-GB" sz="1100" spc="-15" dirty="0">
                <a:latin typeface="Arial"/>
                <a:ea typeface="Times New Roman"/>
                <a:cs typeface="Arial"/>
              </a:rPr>
              <a:t>a</a:t>
            </a:r>
            <a:r>
              <a:rPr lang="en-GB" sz="1100" dirty="0">
                <a:latin typeface="Arial"/>
                <a:ea typeface="Times New Roman"/>
                <a:cs typeface="Arial"/>
              </a:rPr>
              <a:t>me</a:t>
            </a:r>
            <a:r>
              <a:rPr lang="en-GB" sz="1100" spc="115" dirty="0">
                <a:latin typeface="Arial"/>
                <a:ea typeface="Times New Roman"/>
                <a:cs typeface="Arial"/>
              </a:rPr>
              <a:t> </a:t>
            </a:r>
            <a:r>
              <a:rPr lang="en-GB" sz="1100" spc="-5" dirty="0">
                <a:latin typeface="Arial"/>
                <a:ea typeface="Times New Roman"/>
                <a:cs typeface="Arial"/>
              </a:rPr>
              <a:t>a</a:t>
            </a:r>
            <a:r>
              <a:rPr lang="en-GB" sz="1100" dirty="0">
                <a:latin typeface="Arial"/>
                <a:ea typeface="Times New Roman"/>
                <a:cs typeface="Arial"/>
              </a:rPr>
              <a:t>s</a:t>
            </a:r>
            <a:r>
              <a:rPr lang="en-GB" sz="1100" spc="105" dirty="0">
                <a:latin typeface="Arial"/>
                <a:ea typeface="Times New Roman"/>
                <a:cs typeface="Arial"/>
              </a:rPr>
              <a:t> </a:t>
            </a:r>
            <a:r>
              <a:rPr lang="en-GB" sz="1100" spc="5" dirty="0">
                <a:latin typeface="Arial"/>
                <a:ea typeface="Times New Roman"/>
                <a:cs typeface="Arial"/>
              </a:rPr>
              <a:t>t</a:t>
            </a:r>
            <a:r>
              <a:rPr lang="en-GB" sz="1100" dirty="0">
                <a:latin typeface="Arial"/>
                <a:ea typeface="Times New Roman"/>
                <a:cs typeface="Arial"/>
              </a:rPr>
              <a:t>h</a:t>
            </a:r>
            <a:r>
              <a:rPr lang="en-GB" sz="1100" spc="-5" dirty="0">
                <a:latin typeface="Arial"/>
                <a:ea typeface="Times New Roman"/>
                <a:cs typeface="Arial"/>
              </a:rPr>
              <a:t>o</a:t>
            </a:r>
            <a:r>
              <a:rPr lang="en-GB" sz="1100" dirty="0">
                <a:latin typeface="Arial"/>
                <a:ea typeface="Times New Roman"/>
                <a:cs typeface="Arial"/>
              </a:rPr>
              <a:t>se</a:t>
            </a:r>
            <a:r>
              <a:rPr lang="en-GB" sz="1100" spc="95" dirty="0">
                <a:latin typeface="Arial"/>
                <a:ea typeface="Times New Roman"/>
                <a:cs typeface="Arial"/>
              </a:rPr>
              <a:t> </a:t>
            </a:r>
            <a:r>
              <a:rPr lang="en-GB" sz="1100" spc="-30" dirty="0">
                <a:latin typeface="Arial"/>
                <a:ea typeface="Times New Roman"/>
                <a:cs typeface="Arial"/>
              </a:rPr>
              <a:t>w</a:t>
            </a:r>
            <a:r>
              <a:rPr lang="en-GB" sz="1100" spc="10" dirty="0">
                <a:latin typeface="Arial"/>
                <a:ea typeface="Times New Roman"/>
                <a:cs typeface="Arial"/>
              </a:rPr>
              <a:t>h</a:t>
            </a:r>
            <a:r>
              <a:rPr lang="en-GB" sz="1100" spc="-5" dirty="0">
                <a:latin typeface="Arial"/>
                <a:ea typeface="Times New Roman"/>
                <a:cs typeface="Arial"/>
              </a:rPr>
              <a:t>i</a:t>
            </a:r>
            <a:r>
              <a:rPr lang="en-GB" sz="1100" dirty="0">
                <a:latin typeface="Arial"/>
                <a:ea typeface="Times New Roman"/>
                <a:cs typeface="Arial"/>
              </a:rPr>
              <a:t>ch </a:t>
            </a:r>
            <a:r>
              <a:rPr lang="en-GB" sz="1100" spc="-5" dirty="0">
                <a:latin typeface="Arial"/>
                <a:ea typeface="Times New Roman"/>
                <a:cs typeface="Arial"/>
              </a:rPr>
              <a:t>app</a:t>
            </a:r>
            <a:r>
              <a:rPr lang="en-GB" sz="1100" spc="5" dirty="0">
                <a:latin typeface="Arial"/>
                <a:ea typeface="Times New Roman"/>
                <a:cs typeface="Arial"/>
              </a:rPr>
              <a:t>l</a:t>
            </a:r>
            <a:r>
              <a:rPr lang="en-GB" sz="1100" dirty="0">
                <a:latin typeface="Arial"/>
                <a:ea typeface="Times New Roman"/>
                <a:cs typeface="Arial"/>
              </a:rPr>
              <a:t>y</a:t>
            </a:r>
            <a:r>
              <a:rPr lang="en-GB" sz="1100" spc="95" dirty="0">
                <a:latin typeface="Arial"/>
                <a:ea typeface="Times New Roman"/>
                <a:cs typeface="Arial"/>
              </a:rPr>
              <a:t> </a:t>
            </a:r>
            <a:r>
              <a:rPr lang="en-GB" sz="1100" spc="5" dirty="0">
                <a:latin typeface="Arial"/>
                <a:ea typeface="Times New Roman"/>
                <a:cs typeface="Arial"/>
              </a:rPr>
              <a:t>t</a:t>
            </a:r>
            <a:r>
              <a:rPr lang="en-GB" sz="1100" dirty="0">
                <a:latin typeface="Arial"/>
                <a:ea typeface="Times New Roman"/>
                <a:cs typeface="Arial"/>
              </a:rPr>
              <a:t>o</a:t>
            </a:r>
            <a:r>
              <a:rPr lang="en-GB" sz="1100" spc="115" dirty="0">
                <a:latin typeface="Arial"/>
                <a:ea typeface="Times New Roman"/>
                <a:cs typeface="Arial"/>
              </a:rPr>
              <a:t> </a:t>
            </a:r>
            <a:r>
              <a:rPr lang="en-GB" sz="1100" spc="-5" dirty="0">
                <a:latin typeface="Arial"/>
                <a:ea typeface="Times New Roman"/>
                <a:cs typeface="Arial"/>
              </a:rPr>
              <a:t>al</a:t>
            </a:r>
            <a:r>
              <a:rPr lang="en-GB" sz="1100" dirty="0">
                <a:latin typeface="Arial"/>
                <a:ea typeface="Times New Roman"/>
                <a:cs typeface="Arial"/>
              </a:rPr>
              <a:t>l </a:t>
            </a:r>
            <a:r>
              <a:rPr lang="en-GB" sz="1100" spc="-5" dirty="0">
                <a:latin typeface="Arial"/>
                <a:ea typeface="Times New Roman"/>
                <a:cs typeface="Arial"/>
              </a:rPr>
              <a:t>Coun</a:t>
            </a:r>
            <a:r>
              <a:rPr lang="en-GB" sz="1100" dirty="0">
                <a:latin typeface="Arial"/>
                <a:ea typeface="Times New Roman"/>
                <a:cs typeface="Arial"/>
              </a:rPr>
              <a:t>c</a:t>
            </a:r>
            <a:r>
              <a:rPr lang="en-GB" sz="1100" spc="-5" dirty="0">
                <a:latin typeface="Arial"/>
                <a:ea typeface="Times New Roman"/>
                <a:cs typeface="Arial"/>
              </a:rPr>
              <a:t>i</a:t>
            </a:r>
            <a:r>
              <a:rPr lang="en-GB" sz="1100" dirty="0">
                <a:latin typeface="Arial"/>
                <a:ea typeface="Times New Roman"/>
                <a:cs typeface="Arial"/>
              </a:rPr>
              <a:t>l </a:t>
            </a:r>
            <a:r>
              <a:rPr lang="en-GB" sz="1100" spc="-5" dirty="0">
                <a:latin typeface="Arial"/>
                <a:ea typeface="Times New Roman"/>
                <a:cs typeface="Arial"/>
              </a:rPr>
              <a:t>e</a:t>
            </a:r>
            <a:r>
              <a:rPr lang="en-GB" sz="1100" dirty="0">
                <a:latin typeface="Arial"/>
                <a:ea typeface="Times New Roman"/>
                <a:cs typeface="Arial"/>
              </a:rPr>
              <a:t>m</a:t>
            </a:r>
            <a:r>
              <a:rPr lang="en-GB" sz="1100" spc="-5" dirty="0">
                <a:latin typeface="Arial"/>
                <a:ea typeface="Times New Roman"/>
                <a:cs typeface="Arial"/>
              </a:rPr>
              <a:t>plo</a:t>
            </a:r>
            <a:r>
              <a:rPr lang="en-GB" sz="1100" spc="-25" dirty="0">
                <a:latin typeface="Arial"/>
                <a:ea typeface="Times New Roman"/>
                <a:cs typeface="Arial"/>
              </a:rPr>
              <a:t>y</a:t>
            </a:r>
            <a:r>
              <a:rPr lang="en-GB" sz="1100" dirty="0">
                <a:latin typeface="Arial"/>
                <a:ea typeface="Times New Roman"/>
                <a:cs typeface="Arial"/>
              </a:rPr>
              <a:t>e</a:t>
            </a:r>
            <a:r>
              <a:rPr lang="en-GB" sz="1100" spc="-5" dirty="0">
                <a:latin typeface="Arial"/>
                <a:ea typeface="Times New Roman"/>
                <a:cs typeface="Arial"/>
              </a:rPr>
              <a:t>e</a:t>
            </a:r>
            <a:r>
              <a:rPr lang="en-GB" sz="1100" dirty="0">
                <a:latin typeface="Arial"/>
                <a:ea typeface="Times New Roman"/>
                <a:cs typeface="Arial"/>
              </a:rPr>
              <a:t>s.</a:t>
            </a:r>
            <a:endParaRPr lang="en-GB" sz="1100" dirty="0">
              <a:latin typeface="Arial"/>
              <a:ea typeface="Times New Roman"/>
              <a:cs typeface="Times New Roman"/>
            </a:endParaRPr>
          </a:p>
          <a:p>
            <a:pPr eaLnBrk="0" hangingPunct="0"/>
            <a:r>
              <a:rPr lang="en-GB" sz="1100" dirty="0">
                <a:latin typeface="Arial"/>
                <a:ea typeface="Times New Roman"/>
                <a:cs typeface="Arial"/>
              </a:rPr>
              <a:t> </a:t>
            </a:r>
            <a:endParaRPr lang="en-GB" sz="1100" dirty="0">
              <a:latin typeface="Arial"/>
              <a:ea typeface="Times New Roman"/>
              <a:cs typeface="Times New Roman"/>
            </a:endParaRPr>
          </a:p>
          <a:p>
            <a:pPr marR="121920" algn="just" eaLnBrk="0" hangingPunct="0">
              <a:spcAft>
                <a:spcPts val="0"/>
              </a:spcAft>
            </a:pPr>
            <a:r>
              <a:rPr lang="en-GB" sz="1100" spc="-5" dirty="0">
                <a:latin typeface="Arial"/>
                <a:ea typeface="Times New Roman"/>
                <a:cs typeface="Arial"/>
              </a:rPr>
              <a:t>Cu</a:t>
            </a:r>
            <a:r>
              <a:rPr lang="en-GB" sz="1100" dirty="0">
                <a:latin typeface="Arial"/>
                <a:ea typeface="Times New Roman"/>
                <a:cs typeface="Arial"/>
              </a:rPr>
              <a:t>rr</a:t>
            </a:r>
            <a:r>
              <a:rPr lang="en-GB" sz="1100" spc="-5" dirty="0">
                <a:latin typeface="Arial"/>
                <a:ea typeface="Times New Roman"/>
                <a:cs typeface="Arial"/>
              </a:rPr>
              <a:t>en</a:t>
            </a:r>
            <a:r>
              <a:rPr lang="en-GB" sz="1100" spc="5" dirty="0">
                <a:latin typeface="Arial"/>
                <a:ea typeface="Times New Roman"/>
                <a:cs typeface="Arial"/>
              </a:rPr>
              <a:t>t</a:t>
            </a:r>
            <a:r>
              <a:rPr lang="en-GB" sz="1100" spc="-5" dirty="0">
                <a:latin typeface="Arial"/>
                <a:ea typeface="Times New Roman"/>
                <a:cs typeface="Arial"/>
              </a:rPr>
              <a:t>l</a:t>
            </a:r>
            <a:r>
              <a:rPr lang="en-GB" sz="1100" spc="-25" dirty="0">
                <a:latin typeface="Arial"/>
                <a:ea typeface="Times New Roman"/>
                <a:cs typeface="Arial"/>
              </a:rPr>
              <a:t>y</a:t>
            </a:r>
            <a:r>
              <a:rPr lang="en-GB" sz="1100" dirty="0">
                <a:latin typeface="Arial"/>
                <a:ea typeface="Times New Roman"/>
                <a:cs typeface="Arial"/>
              </a:rPr>
              <a:t>,</a:t>
            </a:r>
            <a:r>
              <a:rPr lang="en-GB" sz="1100" spc="130" dirty="0">
                <a:latin typeface="Arial"/>
                <a:ea typeface="Times New Roman"/>
                <a:cs typeface="Arial"/>
              </a:rPr>
              <a:t> </a:t>
            </a:r>
            <a:r>
              <a:rPr lang="en-GB" sz="1100" spc="5" dirty="0">
                <a:latin typeface="Arial"/>
                <a:ea typeface="Times New Roman"/>
                <a:cs typeface="Arial"/>
              </a:rPr>
              <a:t>t</a:t>
            </a:r>
            <a:r>
              <a:rPr lang="en-GB" sz="1100" spc="-5" dirty="0">
                <a:latin typeface="Arial"/>
                <a:ea typeface="Times New Roman"/>
                <a:cs typeface="Arial"/>
              </a:rPr>
              <a:t>h</a:t>
            </a:r>
            <a:r>
              <a:rPr lang="en-GB" sz="1100" dirty="0">
                <a:latin typeface="Arial"/>
                <a:ea typeface="Times New Roman"/>
                <a:cs typeface="Arial"/>
              </a:rPr>
              <a:t>e</a:t>
            </a:r>
            <a:r>
              <a:rPr lang="en-GB" sz="1100" spc="110" dirty="0">
                <a:latin typeface="Arial"/>
                <a:ea typeface="Times New Roman"/>
                <a:cs typeface="Arial"/>
              </a:rPr>
              <a:t> </a:t>
            </a:r>
            <a:r>
              <a:rPr lang="en-GB" sz="1100" spc="-5" dirty="0">
                <a:latin typeface="Arial"/>
                <a:ea typeface="Times New Roman"/>
                <a:cs typeface="Arial"/>
              </a:rPr>
              <a:t>Coun</a:t>
            </a:r>
            <a:r>
              <a:rPr lang="en-GB" sz="1100" dirty="0">
                <a:latin typeface="Arial"/>
                <a:ea typeface="Times New Roman"/>
                <a:cs typeface="Arial"/>
              </a:rPr>
              <a:t>c</a:t>
            </a:r>
            <a:r>
              <a:rPr lang="en-GB" sz="1100" spc="-5" dirty="0">
                <a:latin typeface="Arial"/>
                <a:ea typeface="Times New Roman"/>
                <a:cs typeface="Arial"/>
              </a:rPr>
              <a:t>i</a:t>
            </a:r>
            <a:r>
              <a:rPr lang="en-GB" sz="1100" dirty="0">
                <a:latin typeface="Arial"/>
                <a:ea typeface="Times New Roman"/>
                <a:cs typeface="Arial"/>
              </a:rPr>
              <a:t>l</a:t>
            </a:r>
            <a:r>
              <a:rPr lang="en-GB" sz="1100" spc="95" dirty="0">
                <a:latin typeface="Arial"/>
                <a:ea typeface="Times New Roman"/>
                <a:cs typeface="Arial"/>
              </a:rPr>
              <a:t> </a:t>
            </a:r>
            <a:r>
              <a:rPr lang="en-GB" sz="1100" spc="-15" dirty="0">
                <a:latin typeface="Arial"/>
                <a:ea typeface="Times New Roman"/>
                <a:cs typeface="Arial"/>
              </a:rPr>
              <a:t>o</a:t>
            </a:r>
            <a:r>
              <a:rPr lang="en-GB" sz="1100" dirty="0">
                <a:latin typeface="Arial"/>
                <a:ea typeface="Times New Roman"/>
                <a:cs typeface="Arial"/>
              </a:rPr>
              <a:t>per</a:t>
            </a:r>
            <a:r>
              <a:rPr lang="en-GB" sz="1100" spc="-5" dirty="0">
                <a:latin typeface="Arial"/>
                <a:ea typeface="Times New Roman"/>
                <a:cs typeface="Arial"/>
              </a:rPr>
              <a:t>a</a:t>
            </a:r>
            <a:r>
              <a:rPr lang="en-GB" sz="1100" spc="5" dirty="0">
                <a:latin typeface="Arial"/>
                <a:ea typeface="Times New Roman"/>
                <a:cs typeface="Arial"/>
              </a:rPr>
              <a:t>t</a:t>
            </a:r>
            <a:r>
              <a:rPr lang="en-GB" sz="1100" spc="-5" dirty="0">
                <a:latin typeface="Arial"/>
                <a:ea typeface="Times New Roman"/>
                <a:cs typeface="Arial"/>
              </a:rPr>
              <a:t>e</a:t>
            </a:r>
            <a:r>
              <a:rPr lang="en-GB" sz="1100" dirty="0">
                <a:latin typeface="Arial"/>
                <a:ea typeface="Times New Roman"/>
                <a:cs typeface="Arial"/>
              </a:rPr>
              <a:t>s</a:t>
            </a:r>
            <a:r>
              <a:rPr lang="en-GB" sz="1100" spc="110" dirty="0">
                <a:latin typeface="Arial"/>
                <a:ea typeface="Times New Roman"/>
                <a:cs typeface="Arial"/>
              </a:rPr>
              <a:t> </a:t>
            </a:r>
            <a:r>
              <a:rPr lang="en-GB" sz="1100" dirty="0">
                <a:latin typeface="Arial"/>
                <a:ea typeface="Times New Roman"/>
                <a:cs typeface="Arial"/>
              </a:rPr>
              <a:t>a</a:t>
            </a:r>
            <a:r>
              <a:rPr lang="en-GB" sz="1100" spc="95" dirty="0">
                <a:latin typeface="Arial"/>
                <a:ea typeface="Times New Roman"/>
                <a:cs typeface="Arial"/>
              </a:rPr>
              <a:t> </a:t>
            </a:r>
            <a:r>
              <a:rPr lang="en-GB" sz="1100" dirty="0">
                <a:latin typeface="Arial"/>
                <a:ea typeface="Times New Roman"/>
                <a:cs typeface="Arial"/>
              </a:rPr>
              <a:t>sc</a:t>
            </a:r>
            <a:r>
              <a:rPr lang="en-GB" sz="1100" spc="-5" dirty="0">
                <a:latin typeface="Arial"/>
                <a:ea typeface="Times New Roman"/>
                <a:cs typeface="Arial"/>
              </a:rPr>
              <a:t>he</a:t>
            </a:r>
            <a:r>
              <a:rPr lang="en-GB" sz="1100" dirty="0">
                <a:latin typeface="Arial"/>
                <a:ea typeface="Times New Roman"/>
                <a:cs typeface="Arial"/>
              </a:rPr>
              <a:t>me</a:t>
            </a:r>
            <a:r>
              <a:rPr lang="en-GB" sz="1100" spc="110" dirty="0">
                <a:latin typeface="Arial"/>
                <a:ea typeface="Times New Roman"/>
                <a:cs typeface="Arial"/>
              </a:rPr>
              <a:t> </a:t>
            </a:r>
            <a:r>
              <a:rPr lang="en-GB" sz="1100" spc="-30" dirty="0">
                <a:latin typeface="Arial"/>
                <a:ea typeface="Times New Roman"/>
                <a:cs typeface="Arial"/>
              </a:rPr>
              <a:t>w</a:t>
            </a:r>
            <a:r>
              <a:rPr lang="en-GB" sz="1100" spc="-5" dirty="0">
                <a:latin typeface="Arial"/>
                <a:ea typeface="Times New Roman"/>
                <a:cs typeface="Arial"/>
              </a:rPr>
              <a:t>he</a:t>
            </a:r>
            <a:r>
              <a:rPr lang="en-GB" sz="1100" dirty="0">
                <a:latin typeface="Arial"/>
                <a:ea typeface="Times New Roman"/>
                <a:cs typeface="Arial"/>
              </a:rPr>
              <a:t>re</a:t>
            </a:r>
            <a:r>
              <a:rPr lang="en-GB" sz="1100" spc="110" dirty="0">
                <a:latin typeface="Arial"/>
                <a:ea typeface="Times New Roman"/>
                <a:cs typeface="Arial"/>
              </a:rPr>
              <a:t> </a:t>
            </a:r>
            <a:r>
              <a:rPr lang="en-GB" sz="1100" dirty="0">
                <a:latin typeface="Arial"/>
                <a:ea typeface="Times New Roman"/>
                <a:cs typeface="Arial"/>
              </a:rPr>
              <a:t>em</a:t>
            </a:r>
            <a:r>
              <a:rPr lang="en-GB" sz="1100" spc="-5" dirty="0">
                <a:latin typeface="Arial"/>
                <a:ea typeface="Times New Roman"/>
                <a:cs typeface="Arial"/>
              </a:rPr>
              <a:t>plo</a:t>
            </a:r>
            <a:r>
              <a:rPr lang="en-GB" sz="1100" spc="-25" dirty="0">
                <a:latin typeface="Arial"/>
                <a:ea typeface="Times New Roman"/>
                <a:cs typeface="Arial"/>
              </a:rPr>
              <a:t>y</a:t>
            </a:r>
            <a:r>
              <a:rPr lang="en-GB" sz="1100" spc="-5" dirty="0">
                <a:latin typeface="Arial"/>
                <a:ea typeface="Times New Roman"/>
                <a:cs typeface="Arial"/>
              </a:rPr>
              <a:t>ee</a:t>
            </a:r>
            <a:r>
              <a:rPr lang="en-GB" sz="1100" dirty="0">
                <a:latin typeface="Arial"/>
                <a:ea typeface="Times New Roman"/>
                <a:cs typeface="Arial"/>
              </a:rPr>
              <a:t>s</a:t>
            </a:r>
            <a:r>
              <a:rPr lang="en-GB" sz="1100" spc="110" dirty="0">
                <a:latin typeface="Arial"/>
                <a:ea typeface="Times New Roman"/>
                <a:cs typeface="Arial"/>
              </a:rPr>
              <a:t> </a:t>
            </a:r>
            <a:r>
              <a:rPr lang="en-GB" sz="1100" dirty="0">
                <a:latin typeface="Arial"/>
                <a:ea typeface="Times New Roman"/>
                <a:cs typeface="Arial"/>
              </a:rPr>
              <a:t>m</a:t>
            </a:r>
            <a:r>
              <a:rPr lang="en-GB" sz="1100" spc="-5" dirty="0">
                <a:latin typeface="Arial"/>
                <a:ea typeface="Times New Roman"/>
                <a:cs typeface="Arial"/>
              </a:rPr>
              <a:t>a</a:t>
            </a:r>
            <a:r>
              <a:rPr lang="en-GB" sz="1100" dirty="0">
                <a:latin typeface="Arial"/>
                <a:ea typeface="Times New Roman"/>
                <a:cs typeface="Arial"/>
              </a:rPr>
              <a:t>y</a:t>
            </a:r>
            <a:r>
              <a:rPr lang="en-GB" sz="1100" spc="100" dirty="0">
                <a:latin typeface="Arial"/>
                <a:ea typeface="Times New Roman"/>
                <a:cs typeface="Arial"/>
              </a:rPr>
              <a:t> </a:t>
            </a:r>
            <a:r>
              <a:rPr lang="en-GB" sz="1100" spc="-5" dirty="0">
                <a:latin typeface="Arial"/>
                <a:ea typeface="Times New Roman"/>
                <a:cs typeface="Arial"/>
              </a:rPr>
              <a:t>appl</a:t>
            </a:r>
            <a:r>
              <a:rPr lang="en-GB" sz="1100" dirty="0">
                <a:latin typeface="Arial"/>
                <a:ea typeface="Times New Roman"/>
                <a:cs typeface="Arial"/>
              </a:rPr>
              <a:t>y</a:t>
            </a:r>
            <a:r>
              <a:rPr lang="en-GB" sz="1100" spc="100" dirty="0">
                <a:latin typeface="Arial"/>
                <a:ea typeface="Times New Roman"/>
                <a:cs typeface="Arial"/>
              </a:rPr>
              <a:t> </a:t>
            </a:r>
            <a:r>
              <a:rPr lang="en-GB" sz="1100" spc="25" dirty="0">
                <a:latin typeface="Arial"/>
                <a:ea typeface="Times New Roman"/>
                <a:cs typeface="Arial"/>
              </a:rPr>
              <a:t>f</a:t>
            </a:r>
            <a:r>
              <a:rPr lang="en-GB" sz="1100" spc="-15" dirty="0">
                <a:latin typeface="Arial"/>
                <a:ea typeface="Times New Roman"/>
                <a:cs typeface="Arial"/>
              </a:rPr>
              <a:t>o</a:t>
            </a:r>
            <a:r>
              <a:rPr lang="en-GB" sz="1100" dirty="0">
                <a:latin typeface="Arial"/>
                <a:ea typeface="Times New Roman"/>
                <a:cs typeface="Arial"/>
              </a:rPr>
              <a:t>r</a:t>
            </a:r>
            <a:r>
              <a:rPr lang="en-GB" sz="1100" spc="130" dirty="0">
                <a:latin typeface="Arial"/>
                <a:ea typeface="Times New Roman"/>
                <a:cs typeface="Arial"/>
              </a:rPr>
              <a:t> </a:t>
            </a:r>
            <a:r>
              <a:rPr lang="en-GB" sz="1100" spc="-25" dirty="0">
                <a:latin typeface="Arial"/>
                <a:ea typeface="Times New Roman"/>
                <a:cs typeface="Arial"/>
              </a:rPr>
              <a:t>v</a:t>
            </a:r>
            <a:r>
              <a:rPr lang="en-GB" sz="1100" spc="-5" dirty="0">
                <a:latin typeface="Arial"/>
                <a:ea typeface="Times New Roman"/>
                <a:cs typeface="Arial"/>
              </a:rPr>
              <a:t>olun</a:t>
            </a:r>
            <a:r>
              <a:rPr lang="en-GB" sz="1100" spc="15" dirty="0">
                <a:latin typeface="Arial"/>
                <a:ea typeface="Times New Roman"/>
                <a:cs typeface="Arial"/>
              </a:rPr>
              <a:t>t</a:t>
            </a:r>
            <a:r>
              <a:rPr lang="en-GB" sz="1100" spc="-5" dirty="0">
                <a:latin typeface="Arial"/>
                <a:ea typeface="Times New Roman"/>
                <a:cs typeface="Arial"/>
              </a:rPr>
              <a:t>a</a:t>
            </a:r>
            <a:r>
              <a:rPr lang="en-GB" sz="1100" dirty="0">
                <a:latin typeface="Arial"/>
                <a:ea typeface="Times New Roman"/>
                <a:cs typeface="Arial"/>
              </a:rPr>
              <a:t>ry</a:t>
            </a:r>
            <a:r>
              <a:rPr lang="en-GB" sz="1100" spc="85" dirty="0">
                <a:latin typeface="Arial"/>
                <a:ea typeface="Times New Roman"/>
                <a:cs typeface="Arial"/>
              </a:rPr>
              <a:t> </a:t>
            </a:r>
            <a:r>
              <a:rPr lang="en-GB" sz="1100" dirty="0">
                <a:latin typeface="Arial"/>
                <a:ea typeface="Times New Roman"/>
                <a:cs typeface="Arial"/>
              </a:rPr>
              <a:t>s</a:t>
            </a:r>
            <a:r>
              <a:rPr lang="en-GB" sz="1100" spc="-5" dirty="0">
                <a:latin typeface="Arial"/>
                <a:ea typeface="Times New Roman"/>
                <a:cs typeface="Arial"/>
              </a:rPr>
              <a:t>e</a:t>
            </a:r>
            <a:r>
              <a:rPr lang="en-GB" sz="1100" spc="-25" dirty="0">
                <a:latin typeface="Arial"/>
                <a:ea typeface="Times New Roman"/>
                <a:cs typeface="Arial"/>
              </a:rPr>
              <a:t>v</a:t>
            </a:r>
            <a:r>
              <a:rPr lang="en-GB" sz="1100" spc="-5" dirty="0">
                <a:latin typeface="Arial"/>
                <a:ea typeface="Times New Roman"/>
                <a:cs typeface="Arial"/>
              </a:rPr>
              <a:t>e</a:t>
            </a:r>
            <a:r>
              <a:rPr lang="en-GB" sz="1100" dirty="0">
                <a:latin typeface="Arial"/>
                <a:ea typeface="Times New Roman"/>
                <a:cs typeface="Arial"/>
              </a:rPr>
              <a:t>ra</a:t>
            </a:r>
            <a:r>
              <a:rPr lang="en-GB" sz="1100" spc="-5" dirty="0">
                <a:latin typeface="Arial"/>
                <a:ea typeface="Times New Roman"/>
                <a:cs typeface="Arial"/>
              </a:rPr>
              <a:t>n</a:t>
            </a:r>
            <a:r>
              <a:rPr lang="en-GB" sz="1100" dirty="0">
                <a:latin typeface="Arial"/>
                <a:ea typeface="Times New Roman"/>
                <a:cs typeface="Arial"/>
              </a:rPr>
              <a:t>c</a:t>
            </a:r>
            <a:r>
              <a:rPr lang="en-GB" sz="1100" spc="5" dirty="0">
                <a:latin typeface="Arial"/>
                <a:ea typeface="Times New Roman"/>
                <a:cs typeface="Arial"/>
              </a:rPr>
              <a:t>e</a:t>
            </a:r>
            <a:r>
              <a:rPr lang="en-GB" sz="1100" dirty="0">
                <a:latin typeface="Arial"/>
                <a:ea typeface="Times New Roman"/>
                <a:cs typeface="Arial"/>
              </a:rPr>
              <a:t>. </a:t>
            </a:r>
            <a:r>
              <a:rPr lang="en-GB" sz="1100" spc="-5" dirty="0">
                <a:latin typeface="Arial"/>
                <a:ea typeface="Times New Roman"/>
                <a:cs typeface="Arial"/>
              </a:rPr>
              <a:t>Pa</a:t>
            </a:r>
            <a:r>
              <a:rPr lang="en-GB" sz="1100" spc="-25" dirty="0">
                <a:latin typeface="Arial"/>
                <a:ea typeface="Times New Roman"/>
                <a:cs typeface="Arial"/>
              </a:rPr>
              <a:t>y</a:t>
            </a:r>
            <a:r>
              <a:rPr lang="en-GB" sz="1100" dirty="0">
                <a:latin typeface="Arial"/>
                <a:ea typeface="Times New Roman"/>
                <a:cs typeface="Arial"/>
              </a:rPr>
              <a:t>m</a:t>
            </a:r>
            <a:r>
              <a:rPr lang="en-GB" sz="1100" spc="-5" dirty="0">
                <a:latin typeface="Arial"/>
                <a:ea typeface="Times New Roman"/>
                <a:cs typeface="Arial"/>
              </a:rPr>
              <a:t>en</a:t>
            </a:r>
            <a:r>
              <a:rPr lang="en-GB" sz="1100" spc="5" dirty="0">
                <a:latin typeface="Arial"/>
                <a:ea typeface="Times New Roman"/>
                <a:cs typeface="Arial"/>
              </a:rPr>
              <a:t>t</a:t>
            </a:r>
            <a:r>
              <a:rPr lang="en-GB" sz="1100" dirty="0">
                <a:latin typeface="Arial"/>
                <a:ea typeface="Times New Roman"/>
                <a:cs typeface="Arial"/>
              </a:rPr>
              <a:t>s</a:t>
            </a:r>
            <a:r>
              <a:rPr lang="en-GB" sz="1100" spc="110" dirty="0">
                <a:latin typeface="Arial"/>
                <a:ea typeface="Times New Roman"/>
                <a:cs typeface="Arial"/>
              </a:rPr>
              <a:t> </a:t>
            </a:r>
            <a:r>
              <a:rPr lang="en-GB" sz="1100" spc="-5" dirty="0">
                <a:latin typeface="Arial"/>
                <a:ea typeface="Times New Roman"/>
                <a:cs typeface="Arial"/>
              </a:rPr>
              <a:t>u</a:t>
            </a:r>
            <a:r>
              <a:rPr lang="en-GB" sz="1100" spc="-15" dirty="0">
                <a:latin typeface="Arial"/>
                <a:ea typeface="Times New Roman"/>
                <a:cs typeface="Arial"/>
              </a:rPr>
              <a:t>n</a:t>
            </a:r>
            <a:r>
              <a:rPr lang="en-GB" sz="1100" spc="-5" dirty="0">
                <a:latin typeface="Arial"/>
                <a:ea typeface="Times New Roman"/>
                <a:cs typeface="Arial"/>
              </a:rPr>
              <a:t>de</a:t>
            </a:r>
            <a:r>
              <a:rPr lang="en-GB" sz="1100" dirty="0">
                <a:latin typeface="Arial"/>
                <a:ea typeface="Times New Roman"/>
                <a:cs typeface="Arial"/>
              </a:rPr>
              <a:t>r</a:t>
            </a:r>
            <a:r>
              <a:rPr lang="en-GB" sz="1100" spc="130" dirty="0">
                <a:latin typeface="Arial"/>
                <a:ea typeface="Times New Roman"/>
                <a:cs typeface="Arial"/>
              </a:rPr>
              <a:t> </a:t>
            </a:r>
            <a:r>
              <a:rPr lang="en-GB" sz="1100" spc="5" dirty="0">
                <a:latin typeface="Arial"/>
                <a:ea typeface="Times New Roman"/>
                <a:cs typeface="Arial"/>
              </a:rPr>
              <a:t>t</a:t>
            </a:r>
            <a:r>
              <a:rPr lang="en-GB" sz="1100" spc="-5" dirty="0">
                <a:latin typeface="Arial"/>
                <a:ea typeface="Times New Roman"/>
                <a:cs typeface="Arial"/>
              </a:rPr>
              <a:t>h</a:t>
            </a:r>
            <a:r>
              <a:rPr lang="en-GB" sz="1100" dirty="0">
                <a:latin typeface="Arial"/>
                <a:ea typeface="Times New Roman"/>
                <a:cs typeface="Arial"/>
              </a:rPr>
              <a:t>e</a:t>
            </a:r>
            <a:r>
              <a:rPr lang="en-GB" sz="1100" spc="110" dirty="0">
                <a:latin typeface="Arial"/>
                <a:ea typeface="Times New Roman"/>
                <a:cs typeface="Arial"/>
              </a:rPr>
              <a:t> </a:t>
            </a:r>
            <a:r>
              <a:rPr lang="en-GB" sz="1100" dirty="0">
                <a:latin typeface="Arial"/>
                <a:ea typeface="Times New Roman"/>
                <a:cs typeface="Arial"/>
              </a:rPr>
              <a:t>sc</a:t>
            </a:r>
            <a:r>
              <a:rPr lang="en-GB" sz="1100" spc="-15" dirty="0">
                <a:latin typeface="Arial"/>
                <a:ea typeface="Times New Roman"/>
                <a:cs typeface="Arial"/>
              </a:rPr>
              <a:t>he</a:t>
            </a:r>
            <a:r>
              <a:rPr lang="en-GB" sz="1100" dirty="0">
                <a:latin typeface="Arial"/>
                <a:ea typeface="Times New Roman"/>
                <a:cs typeface="Arial"/>
              </a:rPr>
              <a:t>me</a:t>
            </a:r>
            <a:r>
              <a:rPr lang="en-GB" sz="1100" spc="110" dirty="0">
                <a:latin typeface="Arial"/>
                <a:ea typeface="Times New Roman"/>
                <a:cs typeface="Arial"/>
              </a:rPr>
              <a:t> </a:t>
            </a:r>
            <a:r>
              <a:rPr lang="en-GB" sz="1100" spc="-15" dirty="0">
                <a:latin typeface="Arial"/>
                <a:ea typeface="Times New Roman"/>
                <a:cs typeface="Arial"/>
              </a:rPr>
              <a:t>a</a:t>
            </a:r>
            <a:r>
              <a:rPr lang="en-GB" sz="1100" dirty="0">
                <a:latin typeface="Arial"/>
                <a:ea typeface="Times New Roman"/>
                <a:cs typeface="Arial"/>
              </a:rPr>
              <a:t>re</a:t>
            </a:r>
            <a:r>
              <a:rPr lang="en-GB" sz="1100" spc="110" dirty="0">
                <a:latin typeface="Arial"/>
                <a:ea typeface="Times New Roman"/>
                <a:cs typeface="Arial"/>
              </a:rPr>
              <a:t> </a:t>
            </a:r>
            <a:r>
              <a:rPr lang="en-GB" sz="1100" dirty="0">
                <a:latin typeface="Arial"/>
                <a:ea typeface="Times New Roman"/>
                <a:cs typeface="Arial"/>
              </a:rPr>
              <a:t>ca</a:t>
            </a:r>
            <a:r>
              <a:rPr lang="en-GB" sz="1100" spc="-5" dirty="0">
                <a:latin typeface="Arial"/>
                <a:ea typeface="Times New Roman"/>
                <a:cs typeface="Arial"/>
              </a:rPr>
              <a:t>p</a:t>
            </a:r>
            <a:r>
              <a:rPr lang="en-GB" sz="1100" spc="-15" dirty="0">
                <a:latin typeface="Arial"/>
                <a:ea typeface="Times New Roman"/>
                <a:cs typeface="Arial"/>
              </a:rPr>
              <a:t>p</a:t>
            </a:r>
            <a:r>
              <a:rPr lang="en-GB" sz="1100" spc="-5" dirty="0">
                <a:latin typeface="Arial"/>
                <a:ea typeface="Times New Roman"/>
                <a:cs typeface="Arial"/>
              </a:rPr>
              <a:t>e</a:t>
            </a:r>
            <a:r>
              <a:rPr lang="en-GB" sz="1100" dirty="0">
                <a:latin typeface="Arial"/>
                <a:ea typeface="Times New Roman"/>
                <a:cs typeface="Arial"/>
              </a:rPr>
              <a:t>d</a:t>
            </a:r>
            <a:r>
              <a:rPr lang="en-GB" sz="1100" spc="110" dirty="0">
                <a:latin typeface="Arial"/>
                <a:ea typeface="Times New Roman"/>
                <a:cs typeface="Arial"/>
              </a:rPr>
              <a:t> </a:t>
            </a:r>
            <a:r>
              <a:rPr lang="en-GB" sz="1100" spc="-15" dirty="0">
                <a:latin typeface="Arial"/>
                <a:ea typeface="Times New Roman"/>
                <a:cs typeface="Arial"/>
              </a:rPr>
              <a:t>a</a:t>
            </a:r>
            <a:r>
              <a:rPr lang="en-GB" sz="1100" dirty="0">
                <a:latin typeface="Arial"/>
                <a:ea typeface="Times New Roman"/>
                <a:cs typeface="Arial"/>
              </a:rPr>
              <a:t>t</a:t>
            </a:r>
            <a:r>
              <a:rPr lang="en-GB" sz="1100" spc="130" dirty="0">
                <a:latin typeface="Arial"/>
                <a:ea typeface="Times New Roman"/>
                <a:cs typeface="Arial"/>
              </a:rPr>
              <a:t> </a:t>
            </a:r>
            <a:r>
              <a:rPr lang="en-GB" sz="1100" dirty="0">
                <a:latin typeface="Arial"/>
                <a:ea typeface="Times New Roman"/>
                <a:cs typeface="Arial"/>
              </a:rPr>
              <a:t>a</a:t>
            </a:r>
            <a:r>
              <a:rPr lang="en-GB" sz="1100" spc="110" dirty="0">
                <a:latin typeface="Arial"/>
                <a:ea typeface="Times New Roman"/>
                <a:cs typeface="Arial"/>
              </a:rPr>
              <a:t> </a:t>
            </a:r>
            <a:r>
              <a:rPr lang="en-GB" sz="1100" spc="-10" dirty="0">
                <a:latin typeface="Arial"/>
                <a:ea typeface="Times New Roman"/>
                <a:cs typeface="Arial"/>
              </a:rPr>
              <a:t>m</a:t>
            </a:r>
            <a:r>
              <a:rPr lang="en-GB" sz="1100" spc="-5" dirty="0">
                <a:latin typeface="Arial"/>
                <a:ea typeface="Times New Roman"/>
                <a:cs typeface="Arial"/>
              </a:rPr>
              <a:t>a</a:t>
            </a:r>
            <a:r>
              <a:rPr lang="en-GB" sz="1100" spc="-25" dirty="0">
                <a:latin typeface="Arial"/>
                <a:ea typeface="Times New Roman"/>
                <a:cs typeface="Arial"/>
              </a:rPr>
              <a:t>x</a:t>
            </a:r>
            <a:r>
              <a:rPr lang="en-GB" sz="1100" spc="-5" dirty="0">
                <a:latin typeface="Arial"/>
                <a:ea typeface="Times New Roman"/>
                <a:cs typeface="Arial"/>
              </a:rPr>
              <a:t>i</a:t>
            </a:r>
            <a:r>
              <a:rPr lang="en-GB" sz="1100" dirty="0">
                <a:latin typeface="Arial"/>
                <a:ea typeface="Times New Roman"/>
                <a:cs typeface="Arial"/>
              </a:rPr>
              <a:t>m</a:t>
            </a:r>
            <a:r>
              <a:rPr lang="en-GB" sz="1100" spc="-5" dirty="0">
                <a:latin typeface="Arial"/>
                <a:ea typeface="Times New Roman"/>
                <a:cs typeface="Arial"/>
              </a:rPr>
              <a:t>u</a:t>
            </a:r>
            <a:r>
              <a:rPr lang="en-GB" sz="1100" dirty="0">
                <a:latin typeface="Arial"/>
                <a:ea typeface="Times New Roman"/>
                <a:cs typeface="Arial"/>
              </a:rPr>
              <a:t>m</a:t>
            </a:r>
            <a:r>
              <a:rPr lang="en-GB" sz="1100" spc="130" dirty="0">
                <a:latin typeface="Arial"/>
                <a:ea typeface="Times New Roman"/>
                <a:cs typeface="Arial"/>
              </a:rPr>
              <a:t> </a:t>
            </a:r>
            <a:r>
              <a:rPr lang="en-GB" sz="1100" spc="-30" dirty="0">
                <a:latin typeface="Arial"/>
                <a:ea typeface="Times New Roman"/>
                <a:cs typeface="Arial"/>
              </a:rPr>
              <a:t>o</a:t>
            </a:r>
            <a:r>
              <a:rPr lang="en-GB" sz="1100" dirty="0">
                <a:latin typeface="Arial"/>
                <a:ea typeface="Times New Roman"/>
                <a:cs typeface="Arial"/>
              </a:rPr>
              <a:t>f</a:t>
            </a:r>
            <a:r>
              <a:rPr lang="en-GB" sz="1100" spc="140" dirty="0">
                <a:latin typeface="Arial"/>
                <a:ea typeface="Times New Roman"/>
                <a:cs typeface="Arial"/>
              </a:rPr>
              <a:t> </a:t>
            </a:r>
            <a:r>
              <a:rPr lang="en-GB" sz="1100" spc="-5" dirty="0">
                <a:latin typeface="Arial"/>
                <a:ea typeface="Times New Roman"/>
                <a:cs typeface="Arial"/>
              </a:rPr>
              <a:t>3</a:t>
            </a:r>
            <a:r>
              <a:rPr lang="en-GB" sz="1100" dirty="0">
                <a:latin typeface="Arial"/>
                <a:ea typeface="Times New Roman"/>
                <a:cs typeface="Arial"/>
              </a:rPr>
              <a:t>0</a:t>
            </a:r>
            <a:r>
              <a:rPr lang="en-GB" sz="1100" spc="100" dirty="0">
                <a:latin typeface="Arial"/>
                <a:ea typeface="Times New Roman"/>
                <a:cs typeface="Arial"/>
              </a:rPr>
              <a:t> </a:t>
            </a:r>
            <a:r>
              <a:rPr lang="en-GB" sz="1100" spc="-30" dirty="0">
                <a:latin typeface="Arial"/>
                <a:ea typeface="Times New Roman"/>
                <a:cs typeface="Arial"/>
              </a:rPr>
              <a:t>w</a:t>
            </a:r>
            <a:r>
              <a:rPr lang="en-GB" sz="1100" spc="-5" dirty="0">
                <a:latin typeface="Arial"/>
                <a:ea typeface="Times New Roman"/>
                <a:cs typeface="Arial"/>
              </a:rPr>
              <a:t>ee</a:t>
            </a:r>
            <a:r>
              <a:rPr lang="en-GB" sz="1100" spc="20" dirty="0">
                <a:latin typeface="Arial"/>
                <a:ea typeface="Times New Roman"/>
                <a:cs typeface="Arial"/>
              </a:rPr>
              <a:t>k</a:t>
            </a:r>
            <a:r>
              <a:rPr lang="en-GB" sz="1100" dirty="0">
                <a:latin typeface="Arial"/>
                <a:ea typeface="Times New Roman"/>
                <a:cs typeface="Arial"/>
              </a:rPr>
              <a:t>s’</a:t>
            </a:r>
            <a:r>
              <a:rPr lang="en-GB" sz="1100" spc="105" dirty="0">
                <a:latin typeface="Arial"/>
                <a:ea typeface="Times New Roman"/>
                <a:cs typeface="Arial"/>
              </a:rPr>
              <a:t> </a:t>
            </a:r>
            <a:r>
              <a:rPr lang="en-GB" sz="1100" dirty="0">
                <a:latin typeface="Arial"/>
                <a:ea typeface="Times New Roman"/>
                <a:cs typeface="Arial"/>
              </a:rPr>
              <a:t>p</a:t>
            </a:r>
            <a:r>
              <a:rPr lang="en-GB" sz="1100" spc="-20" dirty="0">
                <a:latin typeface="Arial"/>
                <a:ea typeface="Times New Roman"/>
                <a:cs typeface="Arial"/>
              </a:rPr>
              <a:t>a</a:t>
            </a:r>
            <a:r>
              <a:rPr lang="en-GB" sz="1100" dirty="0">
                <a:latin typeface="Arial"/>
                <a:ea typeface="Times New Roman"/>
                <a:cs typeface="Arial"/>
              </a:rPr>
              <a:t>y</a:t>
            </a:r>
            <a:r>
              <a:rPr lang="en-GB" sz="1100" spc="90" dirty="0">
                <a:latin typeface="Arial"/>
                <a:ea typeface="Times New Roman"/>
                <a:cs typeface="Arial"/>
              </a:rPr>
              <a:t> </a:t>
            </a:r>
            <a:r>
              <a:rPr lang="en-GB" sz="1100" spc="5" dirty="0">
                <a:latin typeface="Arial"/>
                <a:ea typeface="Times New Roman"/>
                <a:cs typeface="Arial"/>
              </a:rPr>
              <a:t>(</a:t>
            </a:r>
            <a:r>
              <a:rPr lang="en-GB" sz="1100" dirty="0">
                <a:latin typeface="Arial"/>
                <a:ea typeface="Times New Roman"/>
                <a:cs typeface="Arial"/>
              </a:rPr>
              <a:t>b</a:t>
            </a:r>
            <a:r>
              <a:rPr lang="en-GB" sz="1100" spc="-5" dirty="0">
                <a:latin typeface="Arial"/>
                <a:ea typeface="Times New Roman"/>
                <a:cs typeface="Arial"/>
              </a:rPr>
              <a:t>a</a:t>
            </a:r>
            <a:r>
              <a:rPr lang="en-GB" sz="1100" dirty="0">
                <a:latin typeface="Arial"/>
                <a:ea typeface="Times New Roman"/>
                <a:cs typeface="Arial"/>
              </a:rPr>
              <a:t>sed</a:t>
            </a:r>
            <a:r>
              <a:rPr lang="en-GB" sz="1100" spc="95" dirty="0">
                <a:latin typeface="Arial"/>
                <a:ea typeface="Times New Roman"/>
                <a:cs typeface="Arial"/>
              </a:rPr>
              <a:t> </a:t>
            </a:r>
            <a:r>
              <a:rPr lang="en-GB" sz="1100" dirty="0">
                <a:latin typeface="Arial"/>
                <a:ea typeface="Times New Roman"/>
                <a:cs typeface="Arial"/>
              </a:rPr>
              <a:t>on</a:t>
            </a:r>
            <a:r>
              <a:rPr lang="en-GB" sz="1100" spc="110" dirty="0">
                <a:latin typeface="Arial"/>
                <a:ea typeface="Times New Roman"/>
                <a:cs typeface="Arial"/>
              </a:rPr>
              <a:t> </a:t>
            </a:r>
            <a:r>
              <a:rPr lang="en-GB" sz="1100" spc="5" dirty="0">
                <a:latin typeface="Arial"/>
                <a:ea typeface="Times New Roman"/>
                <a:cs typeface="Arial"/>
              </a:rPr>
              <a:t>t</a:t>
            </a:r>
            <a:r>
              <a:rPr lang="en-GB" sz="1100" spc="-5" dirty="0">
                <a:latin typeface="Arial"/>
                <a:ea typeface="Times New Roman"/>
                <a:cs typeface="Arial"/>
              </a:rPr>
              <a:t>h</a:t>
            </a:r>
            <a:r>
              <a:rPr lang="en-GB" sz="1100" dirty="0">
                <a:latin typeface="Arial"/>
                <a:ea typeface="Times New Roman"/>
                <a:cs typeface="Arial"/>
              </a:rPr>
              <a:t>e</a:t>
            </a:r>
            <a:r>
              <a:rPr lang="en-GB" sz="1100" spc="100" dirty="0">
                <a:latin typeface="Arial"/>
                <a:ea typeface="Times New Roman"/>
                <a:cs typeface="Arial"/>
              </a:rPr>
              <a:t> </a:t>
            </a:r>
            <a:r>
              <a:rPr lang="en-GB" sz="1100" dirty="0">
                <a:latin typeface="Arial"/>
                <a:ea typeface="Times New Roman"/>
                <a:cs typeface="Arial"/>
              </a:rPr>
              <a:t>r</a:t>
            </a:r>
            <a:r>
              <a:rPr lang="en-GB" sz="1100" spc="-5" dirty="0">
                <a:latin typeface="Arial"/>
                <a:ea typeface="Times New Roman"/>
                <a:cs typeface="Arial"/>
              </a:rPr>
              <a:t>a</a:t>
            </a:r>
            <a:r>
              <a:rPr lang="en-GB" sz="1100" spc="5" dirty="0">
                <a:latin typeface="Arial"/>
                <a:ea typeface="Times New Roman"/>
                <a:cs typeface="Arial"/>
              </a:rPr>
              <a:t>t</a:t>
            </a:r>
            <a:r>
              <a:rPr lang="en-GB" sz="1100" dirty="0">
                <a:latin typeface="Arial"/>
                <a:ea typeface="Times New Roman"/>
                <a:cs typeface="Arial"/>
              </a:rPr>
              <a:t>e</a:t>
            </a:r>
            <a:r>
              <a:rPr lang="en-GB" sz="1100" spc="110" dirty="0">
                <a:latin typeface="Arial"/>
                <a:ea typeface="Times New Roman"/>
                <a:cs typeface="Arial"/>
              </a:rPr>
              <a:t> </a:t>
            </a:r>
            <a:r>
              <a:rPr lang="en-GB" sz="1100" spc="-30" dirty="0">
                <a:latin typeface="Arial"/>
                <a:ea typeface="Times New Roman"/>
                <a:cs typeface="Arial"/>
              </a:rPr>
              <a:t>o</a:t>
            </a:r>
            <a:r>
              <a:rPr lang="en-GB" sz="1100" dirty="0">
                <a:latin typeface="Arial"/>
                <a:ea typeface="Times New Roman"/>
                <a:cs typeface="Arial"/>
              </a:rPr>
              <a:t>f p</a:t>
            </a:r>
            <a:r>
              <a:rPr lang="en-GB" sz="1100" spc="-5" dirty="0">
                <a:latin typeface="Arial"/>
                <a:ea typeface="Times New Roman"/>
                <a:cs typeface="Arial"/>
              </a:rPr>
              <a:t>a</a:t>
            </a:r>
            <a:r>
              <a:rPr lang="en-GB" sz="1100" dirty="0">
                <a:latin typeface="Arial"/>
                <a:ea typeface="Times New Roman"/>
                <a:cs typeface="Arial"/>
              </a:rPr>
              <a:t>y</a:t>
            </a:r>
            <a:r>
              <a:rPr lang="en-GB" sz="1100" spc="240" dirty="0">
                <a:latin typeface="Arial"/>
                <a:ea typeface="Times New Roman"/>
                <a:cs typeface="Arial"/>
              </a:rPr>
              <a:t> </a:t>
            </a:r>
            <a:r>
              <a:rPr lang="en-GB" sz="1100" dirty="0">
                <a:latin typeface="Arial"/>
                <a:ea typeface="Times New Roman"/>
                <a:cs typeface="Arial"/>
              </a:rPr>
              <a:t>set</a:t>
            </a:r>
            <a:r>
              <a:rPr lang="en-GB" sz="1100" spc="260" dirty="0">
                <a:latin typeface="Arial"/>
                <a:ea typeface="Times New Roman"/>
                <a:cs typeface="Arial"/>
              </a:rPr>
              <a:t> </a:t>
            </a:r>
            <a:r>
              <a:rPr lang="en-GB" sz="1100" spc="-5" dirty="0">
                <a:latin typeface="Arial"/>
                <a:ea typeface="Times New Roman"/>
                <a:cs typeface="Arial"/>
              </a:rPr>
              <a:t>i</a:t>
            </a:r>
            <a:r>
              <a:rPr lang="en-GB" sz="1100" dirty="0">
                <a:latin typeface="Arial"/>
                <a:ea typeface="Times New Roman"/>
                <a:cs typeface="Arial"/>
              </a:rPr>
              <a:t>n</a:t>
            </a:r>
            <a:r>
              <a:rPr lang="en-GB" sz="1100" spc="265" dirty="0">
                <a:latin typeface="Arial"/>
                <a:ea typeface="Times New Roman"/>
                <a:cs typeface="Arial"/>
              </a:rPr>
              <a:t> </a:t>
            </a:r>
            <a:r>
              <a:rPr lang="en-GB" sz="1100" spc="-5" dirty="0">
                <a:latin typeface="Arial"/>
                <a:ea typeface="Times New Roman"/>
                <a:cs typeface="Arial"/>
              </a:rPr>
              <a:t>2013</a:t>
            </a:r>
            <a:r>
              <a:rPr lang="en-GB" sz="1100" dirty="0">
                <a:latin typeface="Arial"/>
                <a:ea typeface="Times New Roman"/>
                <a:cs typeface="Arial"/>
              </a:rPr>
              <a:t>)</a:t>
            </a:r>
            <a:r>
              <a:rPr lang="en-GB" sz="1100" spc="260" dirty="0">
                <a:latin typeface="Arial"/>
                <a:ea typeface="Times New Roman"/>
                <a:cs typeface="Arial"/>
              </a:rPr>
              <a:t> </a:t>
            </a:r>
            <a:r>
              <a:rPr lang="en-GB" sz="1100" spc="15" dirty="0">
                <a:latin typeface="Arial"/>
                <a:ea typeface="Times New Roman"/>
                <a:cs typeface="Arial"/>
              </a:rPr>
              <a:t>f</a:t>
            </a:r>
            <a:r>
              <a:rPr lang="en-GB" sz="1100" spc="-15" dirty="0">
                <a:latin typeface="Arial"/>
                <a:ea typeface="Times New Roman"/>
                <a:cs typeface="Arial"/>
              </a:rPr>
              <a:t>o</a:t>
            </a:r>
            <a:r>
              <a:rPr lang="en-GB" sz="1100" dirty="0">
                <a:latin typeface="Arial"/>
                <a:ea typeface="Times New Roman"/>
                <a:cs typeface="Arial"/>
              </a:rPr>
              <a:t>r</a:t>
            </a:r>
            <a:r>
              <a:rPr lang="en-GB" sz="1100" spc="270" dirty="0">
                <a:latin typeface="Arial"/>
                <a:ea typeface="Times New Roman"/>
                <a:cs typeface="Arial"/>
              </a:rPr>
              <a:t> </a:t>
            </a:r>
            <a:r>
              <a:rPr lang="en-GB" sz="1100" spc="-5" dirty="0">
                <a:latin typeface="Arial"/>
                <a:ea typeface="Times New Roman"/>
                <a:cs typeface="Arial"/>
              </a:rPr>
              <a:t>al</a:t>
            </a:r>
            <a:r>
              <a:rPr lang="en-GB" sz="1100" dirty="0">
                <a:latin typeface="Arial"/>
                <a:ea typeface="Times New Roman"/>
                <a:cs typeface="Arial"/>
              </a:rPr>
              <a:t>l</a:t>
            </a:r>
            <a:r>
              <a:rPr lang="en-GB" sz="1100" spc="260" dirty="0">
                <a:latin typeface="Arial"/>
                <a:ea typeface="Times New Roman"/>
                <a:cs typeface="Arial"/>
              </a:rPr>
              <a:t> </a:t>
            </a:r>
            <a:r>
              <a:rPr lang="en-GB" sz="1100" dirty="0">
                <a:latin typeface="Arial"/>
                <a:ea typeface="Times New Roman"/>
                <a:cs typeface="Arial"/>
              </a:rPr>
              <a:t>em</a:t>
            </a:r>
            <a:r>
              <a:rPr lang="en-GB" sz="1100" spc="-5" dirty="0">
                <a:latin typeface="Arial"/>
                <a:ea typeface="Times New Roman"/>
                <a:cs typeface="Arial"/>
              </a:rPr>
              <a:t>p</a:t>
            </a:r>
            <a:r>
              <a:rPr lang="en-GB" sz="1100" spc="-20" dirty="0">
                <a:latin typeface="Arial"/>
                <a:ea typeface="Times New Roman"/>
                <a:cs typeface="Arial"/>
              </a:rPr>
              <a:t>l</a:t>
            </a:r>
            <a:r>
              <a:rPr lang="en-GB" sz="1100" spc="-5" dirty="0">
                <a:latin typeface="Arial"/>
                <a:ea typeface="Times New Roman"/>
                <a:cs typeface="Arial"/>
              </a:rPr>
              <a:t>o</a:t>
            </a:r>
            <a:r>
              <a:rPr lang="en-GB" sz="1100" spc="-25" dirty="0">
                <a:latin typeface="Arial"/>
                <a:ea typeface="Times New Roman"/>
                <a:cs typeface="Arial"/>
              </a:rPr>
              <a:t>y</a:t>
            </a:r>
            <a:r>
              <a:rPr lang="en-GB" sz="1100" dirty="0">
                <a:latin typeface="Arial"/>
                <a:ea typeface="Times New Roman"/>
                <a:cs typeface="Arial"/>
              </a:rPr>
              <a:t>e</a:t>
            </a:r>
            <a:r>
              <a:rPr lang="en-GB" sz="1100" spc="-5" dirty="0">
                <a:latin typeface="Arial"/>
                <a:ea typeface="Times New Roman"/>
                <a:cs typeface="Arial"/>
              </a:rPr>
              <a:t>e</a:t>
            </a:r>
            <a:r>
              <a:rPr lang="en-GB" sz="1100" dirty="0">
                <a:latin typeface="Arial"/>
                <a:ea typeface="Times New Roman"/>
                <a:cs typeface="Arial"/>
              </a:rPr>
              <a:t>s,</a:t>
            </a:r>
            <a:r>
              <a:rPr lang="en-GB" sz="1100" spc="290" dirty="0">
                <a:latin typeface="Arial"/>
                <a:ea typeface="Times New Roman"/>
                <a:cs typeface="Arial"/>
              </a:rPr>
              <a:t> </a:t>
            </a:r>
            <a:r>
              <a:rPr lang="en-GB" sz="1100" spc="-5" dirty="0">
                <a:latin typeface="Arial"/>
                <a:ea typeface="Times New Roman"/>
                <a:cs typeface="Arial"/>
              </a:rPr>
              <a:t>in</a:t>
            </a:r>
            <a:r>
              <a:rPr lang="en-GB" sz="1100" dirty="0">
                <a:latin typeface="Arial"/>
                <a:ea typeface="Times New Roman"/>
                <a:cs typeface="Arial"/>
              </a:rPr>
              <a:t>c</a:t>
            </a:r>
            <a:r>
              <a:rPr lang="en-GB" sz="1100" spc="-5" dirty="0">
                <a:latin typeface="Arial"/>
                <a:ea typeface="Times New Roman"/>
                <a:cs typeface="Arial"/>
              </a:rPr>
              <a:t>ludi</a:t>
            </a:r>
            <a:r>
              <a:rPr lang="en-GB" sz="1100" spc="-15" dirty="0">
                <a:latin typeface="Arial"/>
                <a:ea typeface="Times New Roman"/>
                <a:cs typeface="Arial"/>
              </a:rPr>
              <a:t>n</a:t>
            </a:r>
            <a:r>
              <a:rPr lang="en-GB" sz="1100" dirty="0">
                <a:latin typeface="Arial"/>
                <a:ea typeface="Times New Roman"/>
                <a:cs typeface="Arial"/>
              </a:rPr>
              <a:t>g</a:t>
            </a:r>
            <a:r>
              <a:rPr lang="en-GB" sz="1100" spc="275" dirty="0">
                <a:latin typeface="Arial"/>
                <a:ea typeface="Times New Roman"/>
                <a:cs typeface="Arial"/>
              </a:rPr>
              <a:t> </a:t>
            </a:r>
            <a:r>
              <a:rPr lang="en-GB" sz="1100" spc="-5" dirty="0">
                <a:latin typeface="Arial"/>
                <a:ea typeface="Times New Roman"/>
                <a:cs typeface="Arial"/>
              </a:rPr>
              <a:t>Se</a:t>
            </a:r>
            <a:r>
              <a:rPr lang="en-GB" sz="1100" dirty="0">
                <a:latin typeface="Arial"/>
                <a:ea typeface="Times New Roman"/>
                <a:cs typeface="Arial"/>
              </a:rPr>
              <a:t>n</a:t>
            </a:r>
            <a:r>
              <a:rPr lang="en-GB" sz="1100" spc="-5" dirty="0">
                <a:latin typeface="Arial"/>
                <a:ea typeface="Times New Roman"/>
                <a:cs typeface="Arial"/>
              </a:rPr>
              <a:t>io</a:t>
            </a:r>
            <a:r>
              <a:rPr lang="en-GB" sz="1100" dirty="0">
                <a:latin typeface="Arial"/>
                <a:ea typeface="Times New Roman"/>
                <a:cs typeface="Arial"/>
              </a:rPr>
              <a:t>r</a:t>
            </a:r>
            <a:r>
              <a:rPr lang="en-GB" sz="1100" spc="260" dirty="0">
                <a:latin typeface="Arial"/>
                <a:ea typeface="Times New Roman"/>
                <a:cs typeface="Arial"/>
              </a:rPr>
              <a:t> </a:t>
            </a:r>
            <a:r>
              <a:rPr lang="en-GB" sz="1100" spc="-45" dirty="0">
                <a:latin typeface="Arial"/>
                <a:ea typeface="Times New Roman"/>
                <a:cs typeface="Arial"/>
              </a:rPr>
              <a:t>M</a:t>
            </a:r>
            <a:r>
              <a:rPr lang="en-GB" sz="1100" spc="-5" dirty="0">
                <a:latin typeface="Arial"/>
                <a:ea typeface="Times New Roman"/>
                <a:cs typeface="Arial"/>
              </a:rPr>
              <a:t>ana</a:t>
            </a:r>
            <a:r>
              <a:rPr lang="en-GB" sz="1100" spc="20" dirty="0">
                <a:latin typeface="Arial"/>
                <a:ea typeface="Times New Roman"/>
                <a:cs typeface="Arial"/>
              </a:rPr>
              <a:t>g</a:t>
            </a:r>
            <a:r>
              <a:rPr lang="en-GB" sz="1100" spc="-5" dirty="0">
                <a:latin typeface="Arial"/>
                <a:ea typeface="Times New Roman"/>
                <a:cs typeface="Arial"/>
              </a:rPr>
              <a:t>e</a:t>
            </a:r>
            <a:r>
              <a:rPr lang="en-GB" sz="1100" dirty="0">
                <a:latin typeface="Arial"/>
                <a:ea typeface="Times New Roman"/>
                <a:cs typeface="Arial"/>
              </a:rPr>
              <a:t>rs.</a:t>
            </a:r>
            <a:r>
              <a:rPr lang="en-GB" sz="1100" spc="285" dirty="0">
                <a:latin typeface="Arial"/>
                <a:ea typeface="Times New Roman"/>
                <a:cs typeface="Arial"/>
              </a:rPr>
              <a:t> </a:t>
            </a:r>
            <a:r>
              <a:rPr lang="en-GB" sz="1100" spc="-5" dirty="0">
                <a:latin typeface="Arial"/>
                <a:ea typeface="Times New Roman"/>
                <a:cs typeface="Arial"/>
              </a:rPr>
              <a:t>A</a:t>
            </a:r>
            <a:r>
              <a:rPr lang="en-GB" sz="1100" dirty="0">
                <a:latin typeface="Arial"/>
                <a:ea typeface="Times New Roman"/>
                <a:cs typeface="Arial"/>
              </a:rPr>
              <a:t>ny</a:t>
            </a:r>
            <a:r>
              <a:rPr lang="en-GB" sz="1100" spc="230" dirty="0">
                <a:latin typeface="Arial"/>
                <a:ea typeface="Times New Roman"/>
                <a:cs typeface="Arial"/>
              </a:rPr>
              <a:t> </a:t>
            </a:r>
            <a:r>
              <a:rPr lang="en-GB" sz="1100" dirty="0">
                <a:latin typeface="Arial"/>
                <a:ea typeface="Times New Roman"/>
                <a:cs typeface="Arial"/>
              </a:rPr>
              <a:t>a</a:t>
            </a:r>
            <a:r>
              <a:rPr lang="en-GB" sz="1100" spc="-5" dirty="0">
                <a:latin typeface="Arial"/>
                <a:ea typeface="Times New Roman"/>
                <a:cs typeface="Arial"/>
              </a:rPr>
              <a:t>p</a:t>
            </a:r>
            <a:r>
              <a:rPr lang="en-GB" sz="1100" dirty="0">
                <a:latin typeface="Arial"/>
                <a:ea typeface="Times New Roman"/>
                <a:cs typeface="Arial"/>
              </a:rPr>
              <a:t>p</a:t>
            </a:r>
            <a:r>
              <a:rPr lang="en-GB" sz="1100" spc="-5" dirty="0">
                <a:latin typeface="Arial"/>
                <a:ea typeface="Times New Roman"/>
                <a:cs typeface="Arial"/>
              </a:rPr>
              <a:t>li</a:t>
            </a:r>
            <a:r>
              <a:rPr lang="en-GB" sz="1100" dirty="0">
                <a:latin typeface="Arial"/>
                <a:ea typeface="Times New Roman"/>
                <a:cs typeface="Arial"/>
              </a:rPr>
              <a:t>c</a:t>
            </a:r>
            <a:r>
              <a:rPr lang="en-GB" sz="1100" spc="-5" dirty="0">
                <a:latin typeface="Arial"/>
                <a:ea typeface="Times New Roman"/>
                <a:cs typeface="Arial"/>
              </a:rPr>
              <a:t>a</a:t>
            </a:r>
            <a:r>
              <a:rPr lang="en-GB" sz="1100" spc="5" dirty="0">
                <a:latin typeface="Arial"/>
                <a:ea typeface="Times New Roman"/>
                <a:cs typeface="Arial"/>
              </a:rPr>
              <a:t>t</a:t>
            </a:r>
            <a:r>
              <a:rPr lang="en-GB" sz="1100" spc="-5" dirty="0">
                <a:latin typeface="Arial"/>
                <a:ea typeface="Times New Roman"/>
                <a:cs typeface="Arial"/>
              </a:rPr>
              <a:t>ion</a:t>
            </a:r>
            <a:r>
              <a:rPr lang="en-GB" sz="1100" dirty="0">
                <a:latin typeface="Arial"/>
                <a:ea typeface="Times New Roman"/>
                <a:cs typeface="Arial"/>
              </a:rPr>
              <a:t>s</a:t>
            </a:r>
            <a:r>
              <a:rPr lang="en-GB" sz="1100" spc="265" dirty="0">
                <a:latin typeface="Arial"/>
                <a:ea typeface="Times New Roman"/>
                <a:cs typeface="Arial"/>
              </a:rPr>
              <a:t> </a:t>
            </a:r>
            <a:r>
              <a:rPr lang="en-GB" sz="1100" spc="-20" dirty="0">
                <a:latin typeface="Arial"/>
                <a:ea typeface="Times New Roman"/>
                <a:cs typeface="Arial"/>
              </a:rPr>
              <a:t>w</a:t>
            </a:r>
            <a:r>
              <a:rPr lang="en-GB" sz="1100" spc="-5" dirty="0">
                <a:latin typeface="Arial"/>
                <a:ea typeface="Times New Roman"/>
                <a:cs typeface="Arial"/>
              </a:rPr>
              <a:t>i</a:t>
            </a:r>
            <a:r>
              <a:rPr lang="en-GB" sz="1100" spc="5" dirty="0">
                <a:latin typeface="Arial"/>
                <a:ea typeface="Times New Roman"/>
                <a:cs typeface="Arial"/>
              </a:rPr>
              <a:t>t</a:t>
            </a:r>
            <a:r>
              <a:rPr lang="en-GB" sz="1100" spc="-5" dirty="0">
                <a:latin typeface="Arial"/>
                <a:ea typeface="Times New Roman"/>
                <a:cs typeface="Arial"/>
              </a:rPr>
              <a:t>hi</a:t>
            </a:r>
            <a:r>
              <a:rPr lang="en-GB" sz="1100" dirty="0">
                <a:latin typeface="Arial"/>
                <a:ea typeface="Times New Roman"/>
                <a:cs typeface="Arial"/>
              </a:rPr>
              <a:t>n</a:t>
            </a:r>
            <a:r>
              <a:rPr lang="en-GB" sz="1100" spc="270" dirty="0">
                <a:latin typeface="Arial"/>
                <a:ea typeface="Times New Roman"/>
                <a:cs typeface="Arial"/>
              </a:rPr>
              <a:t> </a:t>
            </a:r>
            <a:r>
              <a:rPr lang="en-GB" sz="1100" spc="5" dirty="0">
                <a:latin typeface="Arial"/>
                <a:ea typeface="Times New Roman"/>
                <a:cs typeface="Arial"/>
              </a:rPr>
              <a:t>t</a:t>
            </a:r>
            <a:r>
              <a:rPr lang="en-GB" sz="1100" spc="-5" dirty="0">
                <a:latin typeface="Arial"/>
                <a:ea typeface="Times New Roman"/>
                <a:cs typeface="Arial"/>
              </a:rPr>
              <a:t>hi</a:t>
            </a:r>
            <a:r>
              <a:rPr lang="en-GB" sz="1100" dirty="0">
                <a:latin typeface="Arial"/>
                <a:ea typeface="Times New Roman"/>
                <a:cs typeface="Arial"/>
              </a:rPr>
              <a:t>s </a:t>
            </a:r>
            <a:r>
              <a:rPr lang="en-GB" sz="1100" spc="-10" dirty="0">
                <a:latin typeface="Arial"/>
                <a:ea typeface="Times New Roman"/>
                <a:cs typeface="Arial"/>
              </a:rPr>
              <a:t>s</a:t>
            </a:r>
            <a:r>
              <a:rPr lang="en-GB" sz="1100" dirty="0">
                <a:latin typeface="Arial"/>
                <a:ea typeface="Times New Roman"/>
                <a:cs typeface="Arial"/>
              </a:rPr>
              <a:t>ch</a:t>
            </a:r>
            <a:r>
              <a:rPr lang="en-GB" sz="1100" spc="-5" dirty="0">
                <a:latin typeface="Arial"/>
                <a:ea typeface="Times New Roman"/>
                <a:cs typeface="Arial"/>
              </a:rPr>
              <a:t>e</a:t>
            </a:r>
            <a:r>
              <a:rPr lang="en-GB" sz="1100" dirty="0">
                <a:latin typeface="Arial"/>
                <a:ea typeface="Times New Roman"/>
                <a:cs typeface="Arial"/>
              </a:rPr>
              <a:t>me</a:t>
            </a:r>
            <a:r>
              <a:rPr lang="en-GB" sz="1100" spc="60" dirty="0">
                <a:latin typeface="Arial"/>
                <a:ea typeface="Times New Roman"/>
                <a:cs typeface="Arial"/>
              </a:rPr>
              <a:t> </a:t>
            </a:r>
            <a:r>
              <a:rPr lang="en-GB" sz="1100" spc="-15" dirty="0">
                <a:latin typeface="Arial"/>
                <a:ea typeface="Times New Roman"/>
                <a:cs typeface="Arial"/>
              </a:rPr>
              <a:t>a</a:t>
            </a:r>
            <a:r>
              <a:rPr lang="en-GB" sz="1100" dirty="0">
                <a:latin typeface="Arial"/>
                <a:ea typeface="Times New Roman"/>
                <a:cs typeface="Arial"/>
              </a:rPr>
              <a:t>re</a:t>
            </a:r>
            <a:r>
              <a:rPr lang="en-GB" sz="1100" spc="60" dirty="0">
                <a:latin typeface="Arial"/>
                <a:ea typeface="Times New Roman"/>
                <a:cs typeface="Arial"/>
              </a:rPr>
              <a:t> </a:t>
            </a:r>
            <a:r>
              <a:rPr lang="en-GB" sz="1100" dirty="0">
                <a:latin typeface="Arial"/>
                <a:ea typeface="Times New Roman"/>
                <a:cs typeface="Arial"/>
              </a:rPr>
              <a:t>s</a:t>
            </a:r>
            <a:r>
              <a:rPr lang="en-GB" sz="1100" spc="-5" dirty="0">
                <a:latin typeface="Arial"/>
                <a:ea typeface="Times New Roman"/>
                <a:cs typeface="Arial"/>
              </a:rPr>
              <a:t>u</a:t>
            </a:r>
            <a:r>
              <a:rPr lang="en-GB" sz="1100" spc="-15" dirty="0">
                <a:latin typeface="Arial"/>
                <a:ea typeface="Times New Roman"/>
                <a:cs typeface="Arial"/>
              </a:rPr>
              <a:t>b</a:t>
            </a:r>
            <a:r>
              <a:rPr lang="en-GB" sz="1100" spc="5" dirty="0">
                <a:latin typeface="Arial"/>
                <a:ea typeface="Times New Roman"/>
                <a:cs typeface="Arial"/>
              </a:rPr>
              <a:t>j</a:t>
            </a:r>
            <a:r>
              <a:rPr lang="en-GB" sz="1100" dirty="0">
                <a:latin typeface="Arial"/>
                <a:ea typeface="Times New Roman"/>
                <a:cs typeface="Arial"/>
              </a:rPr>
              <a:t>e</a:t>
            </a:r>
            <a:r>
              <a:rPr lang="en-GB" sz="1100" spc="-15" dirty="0">
                <a:latin typeface="Arial"/>
                <a:ea typeface="Times New Roman"/>
                <a:cs typeface="Arial"/>
              </a:rPr>
              <a:t>c</a:t>
            </a:r>
            <a:r>
              <a:rPr lang="en-GB" sz="1100" dirty="0">
                <a:latin typeface="Arial"/>
                <a:ea typeface="Times New Roman"/>
                <a:cs typeface="Arial"/>
              </a:rPr>
              <a:t>t</a:t>
            </a:r>
            <a:r>
              <a:rPr lang="en-GB" sz="1100" spc="70" dirty="0">
                <a:latin typeface="Arial"/>
                <a:ea typeface="Times New Roman"/>
                <a:cs typeface="Arial"/>
              </a:rPr>
              <a:t> </a:t>
            </a:r>
            <a:r>
              <a:rPr lang="en-GB" sz="1100" spc="5" dirty="0">
                <a:latin typeface="Arial"/>
                <a:ea typeface="Times New Roman"/>
                <a:cs typeface="Arial"/>
              </a:rPr>
              <a:t>t</a:t>
            </a:r>
            <a:r>
              <a:rPr lang="en-GB" sz="1100" dirty="0">
                <a:latin typeface="Arial"/>
                <a:ea typeface="Times New Roman"/>
                <a:cs typeface="Arial"/>
              </a:rPr>
              <a:t>o</a:t>
            </a:r>
            <a:r>
              <a:rPr lang="en-GB" sz="1100" spc="60" dirty="0">
                <a:latin typeface="Arial"/>
                <a:ea typeface="Times New Roman"/>
                <a:cs typeface="Arial"/>
              </a:rPr>
              <a:t> </a:t>
            </a:r>
            <a:r>
              <a:rPr lang="en-GB" sz="1100" spc="-15" dirty="0">
                <a:latin typeface="Arial"/>
                <a:ea typeface="Times New Roman"/>
                <a:cs typeface="Arial"/>
              </a:rPr>
              <a:t>ap</a:t>
            </a:r>
            <a:r>
              <a:rPr lang="en-GB" sz="1100" dirty="0">
                <a:latin typeface="Arial"/>
                <a:ea typeface="Times New Roman"/>
                <a:cs typeface="Arial"/>
              </a:rPr>
              <a:t>pr</a:t>
            </a:r>
            <a:r>
              <a:rPr lang="en-GB" sz="1100" spc="-5" dirty="0">
                <a:latin typeface="Arial"/>
                <a:ea typeface="Times New Roman"/>
                <a:cs typeface="Arial"/>
              </a:rPr>
              <a:t>o</a:t>
            </a:r>
            <a:r>
              <a:rPr lang="en-GB" sz="1100" spc="-25" dirty="0">
                <a:latin typeface="Arial"/>
                <a:ea typeface="Times New Roman"/>
                <a:cs typeface="Arial"/>
              </a:rPr>
              <a:t>v</a:t>
            </a:r>
            <a:r>
              <a:rPr lang="en-GB" sz="1100" spc="-5" dirty="0">
                <a:latin typeface="Arial"/>
                <a:ea typeface="Times New Roman"/>
                <a:cs typeface="Arial"/>
              </a:rPr>
              <a:t>a</a:t>
            </a:r>
            <a:r>
              <a:rPr lang="en-GB" sz="1100" dirty="0">
                <a:latin typeface="Arial"/>
                <a:ea typeface="Times New Roman"/>
                <a:cs typeface="Arial"/>
              </a:rPr>
              <a:t>l</a:t>
            </a:r>
            <a:r>
              <a:rPr lang="en-GB" sz="1100" spc="60" dirty="0">
                <a:latin typeface="Arial"/>
                <a:ea typeface="Times New Roman"/>
                <a:cs typeface="Arial"/>
              </a:rPr>
              <a:t> </a:t>
            </a:r>
            <a:r>
              <a:rPr lang="en-GB" sz="1100" spc="5" dirty="0">
                <a:latin typeface="Arial"/>
                <a:ea typeface="Times New Roman"/>
                <a:cs typeface="Arial"/>
              </a:rPr>
              <a:t>b</a:t>
            </a:r>
            <a:r>
              <a:rPr lang="en-GB" sz="1100" dirty="0">
                <a:latin typeface="Arial"/>
                <a:ea typeface="Times New Roman"/>
                <a:cs typeface="Arial"/>
              </a:rPr>
              <a:t>y</a:t>
            </a:r>
            <a:r>
              <a:rPr lang="en-GB" sz="1100" spc="40" dirty="0">
                <a:latin typeface="Arial"/>
                <a:ea typeface="Times New Roman"/>
                <a:cs typeface="Arial"/>
              </a:rPr>
              <a:t> </a:t>
            </a:r>
            <a:r>
              <a:rPr lang="en-GB" sz="1100" spc="-5" dirty="0">
                <a:latin typeface="Arial"/>
                <a:ea typeface="Times New Roman"/>
                <a:cs typeface="Arial"/>
              </a:rPr>
              <a:t>Di</a:t>
            </a:r>
            <a:r>
              <a:rPr lang="en-GB" sz="1100" dirty="0">
                <a:latin typeface="Arial"/>
                <a:ea typeface="Times New Roman"/>
                <a:cs typeface="Arial"/>
              </a:rPr>
              <a:t>r</a:t>
            </a:r>
            <a:r>
              <a:rPr lang="en-GB" sz="1100" spc="-5" dirty="0">
                <a:latin typeface="Arial"/>
                <a:ea typeface="Times New Roman"/>
                <a:cs typeface="Arial"/>
              </a:rPr>
              <a:t>e</a:t>
            </a:r>
            <a:r>
              <a:rPr lang="en-GB" sz="1100" dirty="0">
                <a:latin typeface="Arial"/>
                <a:ea typeface="Times New Roman"/>
                <a:cs typeface="Arial"/>
              </a:rPr>
              <a:t>c</a:t>
            </a:r>
            <a:r>
              <a:rPr lang="en-GB" sz="1100" spc="5" dirty="0">
                <a:latin typeface="Arial"/>
                <a:ea typeface="Times New Roman"/>
                <a:cs typeface="Arial"/>
              </a:rPr>
              <a:t>t</a:t>
            </a:r>
            <a:r>
              <a:rPr lang="en-GB" sz="1100" spc="-5" dirty="0">
                <a:latin typeface="Arial"/>
                <a:ea typeface="Times New Roman"/>
                <a:cs typeface="Arial"/>
              </a:rPr>
              <a:t>o</a:t>
            </a:r>
            <a:r>
              <a:rPr lang="en-GB" sz="1100" dirty="0">
                <a:latin typeface="Arial"/>
                <a:ea typeface="Times New Roman"/>
                <a:cs typeface="Arial"/>
              </a:rPr>
              <a:t>r</a:t>
            </a:r>
            <a:r>
              <a:rPr lang="en-GB" sz="1100" spc="70" dirty="0">
                <a:latin typeface="Arial"/>
                <a:ea typeface="Times New Roman"/>
                <a:cs typeface="Arial"/>
              </a:rPr>
              <a:t> </a:t>
            </a:r>
            <a:r>
              <a:rPr lang="en-GB" sz="1100" spc="-20" dirty="0">
                <a:latin typeface="Arial"/>
                <a:ea typeface="Times New Roman"/>
                <a:cs typeface="Arial"/>
              </a:rPr>
              <a:t>(</a:t>
            </a:r>
            <a:r>
              <a:rPr lang="en-GB" sz="1100" spc="5" dirty="0">
                <a:latin typeface="Arial"/>
                <a:ea typeface="Times New Roman"/>
                <a:cs typeface="Arial"/>
              </a:rPr>
              <a:t>G</a:t>
            </a:r>
            <a:r>
              <a:rPr lang="en-GB" sz="1100" spc="-5" dirty="0">
                <a:latin typeface="Arial"/>
                <a:ea typeface="Times New Roman"/>
                <a:cs typeface="Arial"/>
              </a:rPr>
              <a:t>o</a:t>
            </a:r>
            <a:r>
              <a:rPr lang="en-GB" sz="1100" spc="-25" dirty="0">
                <a:latin typeface="Arial"/>
                <a:ea typeface="Times New Roman"/>
                <a:cs typeface="Arial"/>
              </a:rPr>
              <a:t>v</a:t>
            </a:r>
            <a:r>
              <a:rPr lang="en-GB" sz="1100" spc="-5" dirty="0">
                <a:latin typeface="Arial"/>
                <a:ea typeface="Times New Roman"/>
                <a:cs typeface="Arial"/>
              </a:rPr>
              <a:t>e</a:t>
            </a:r>
            <a:r>
              <a:rPr lang="en-GB" sz="1100" spc="15" dirty="0">
                <a:latin typeface="Arial"/>
                <a:ea typeface="Times New Roman"/>
                <a:cs typeface="Arial"/>
              </a:rPr>
              <a:t>r</a:t>
            </a:r>
            <a:r>
              <a:rPr lang="en-GB" sz="1100" dirty="0">
                <a:latin typeface="Arial"/>
                <a:ea typeface="Times New Roman"/>
                <a:cs typeface="Arial"/>
              </a:rPr>
              <a:t>n</a:t>
            </a:r>
            <a:r>
              <a:rPr lang="en-GB" sz="1100" spc="-5" dirty="0">
                <a:latin typeface="Arial"/>
                <a:ea typeface="Times New Roman"/>
                <a:cs typeface="Arial"/>
              </a:rPr>
              <a:t>a</a:t>
            </a:r>
            <a:r>
              <a:rPr lang="en-GB" sz="1100" dirty="0">
                <a:latin typeface="Arial"/>
                <a:ea typeface="Times New Roman"/>
                <a:cs typeface="Arial"/>
              </a:rPr>
              <a:t>nc</a:t>
            </a:r>
            <a:r>
              <a:rPr lang="en-GB" sz="1100" spc="-5" dirty="0">
                <a:latin typeface="Arial"/>
                <a:ea typeface="Times New Roman"/>
                <a:cs typeface="Arial"/>
              </a:rPr>
              <a:t>e</a:t>
            </a:r>
            <a:r>
              <a:rPr lang="en-GB" sz="1100" dirty="0">
                <a:latin typeface="Arial"/>
                <a:ea typeface="Times New Roman"/>
                <a:cs typeface="Arial"/>
              </a:rPr>
              <a:t> &amp;</a:t>
            </a:r>
            <a:r>
              <a:rPr lang="en-GB" sz="1100" spc="45" dirty="0">
                <a:latin typeface="Arial"/>
                <a:ea typeface="Times New Roman"/>
                <a:cs typeface="Arial"/>
              </a:rPr>
              <a:t> </a:t>
            </a:r>
            <a:r>
              <a:rPr lang="en-GB" sz="1100" spc="-5" dirty="0">
                <a:latin typeface="Arial"/>
                <a:ea typeface="Times New Roman"/>
                <a:cs typeface="Arial"/>
              </a:rPr>
              <a:t>P</a:t>
            </a:r>
            <a:r>
              <a:rPr lang="en-GB" sz="1100" dirty="0">
                <a:latin typeface="Arial"/>
                <a:ea typeface="Times New Roman"/>
                <a:cs typeface="Arial"/>
              </a:rPr>
              <a:t>e</a:t>
            </a:r>
            <a:r>
              <a:rPr lang="en-GB" sz="1100" spc="-5" dirty="0">
                <a:latin typeface="Arial"/>
                <a:ea typeface="Times New Roman"/>
                <a:cs typeface="Arial"/>
              </a:rPr>
              <a:t>n</a:t>
            </a:r>
            <a:r>
              <a:rPr lang="en-GB" sz="1100" dirty="0">
                <a:latin typeface="Arial"/>
                <a:ea typeface="Times New Roman"/>
                <a:cs typeface="Arial"/>
              </a:rPr>
              <a:t>s</a:t>
            </a:r>
            <a:r>
              <a:rPr lang="en-GB" sz="1100" spc="-10" dirty="0">
                <a:latin typeface="Arial"/>
                <a:ea typeface="Times New Roman"/>
                <a:cs typeface="Arial"/>
              </a:rPr>
              <a:t>i</a:t>
            </a:r>
            <a:r>
              <a:rPr lang="en-GB" sz="1100" dirty="0">
                <a:latin typeface="Arial"/>
                <a:ea typeface="Times New Roman"/>
                <a:cs typeface="Arial"/>
              </a:rPr>
              <a:t>o</a:t>
            </a:r>
            <a:r>
              <a:rPr lang="en-GB" sz="1100" spc="-5" dirty="0">
                <a:latin typeface="Arial"/>
                <a:ea typeface="Times New Roman"/>
                <a:cs typeface="Arial"/>
              </a:rPr>
              <a:t>n</a:t>
            </a:r>
            <a:r>
              <a:rPr lang="en-GB" sz="1100" dirty="0">
                <a:latin typeface="Arial"/>
                <a:ea typeface="Times New Roman"/>
                <a:cs typeface="Arial"/>
              </a:rPr>
              <a:t>s</a:t>
            </a:r>
            <a:r>
              <a:rPr lang="en-GB" sz="1100" spc="-10" dirty="0">
                <a:latin typeface="Arial"/>
                <a:ea typeface="Times New Roman"/>
                <a:cs typeface="Arial"/>
              </a:rPr>
              <a:t>)</a:t>
            </a:r>
            <a:r>
              <a:rPr lang="en-GB" sz="1100" dirty="0">
                <a:latin typeface="Arial"/>
                <a:ea typeface="Times New Roman"/>
                <a:cs typeface="Arial"/>
              </a:rPr>
              <a:t>.</a:t>
            </a:r>
            <a:r>
              <a:rPr lang="en-GB" sz="1100" spc="255" dirty="0">
                <a:latin typeface="Arial"/>
                <a:ea typeface="Times New Roman"/>
                <a:cs typeface="Arial"/>
              </a:rPr>
              <a:t> </a:t>
            </a:r>
            <a:r>
              <a:rPr lang="en-GB" sz="1100" spc="-5" dirty="0">
                <a:latin typeface="Arial"/>
                <a:ea typeface="Times New Roman"/>
                <a:cs typeface="Arial"/>
              </a:rPr>
              <a:t>A</a:t>
            </a:r>
            <a:r>
              <a:rPr lang="en-GB" sz="1100" dirty="0">
                <a:latin typeface="Arial"/>
                <a:ea typeface="Times New Roman"/>
                <a:cs typeface="Arial"/>
              </a:rPr>
              <a:t>s </a:t>
            </a:r>
            <a:r>
              <a:rPr lang="en-GB" sz="1100" spc="-5" dirty="0">
                <a:latin typeface="Arial"/>
                <a:ea typeface="Times New Roman"/>
                <a:cs typeface="Arial"/>
              </a:rPr>
              <a:t>in</a:t>
            </a:r>
            <a:r>
              <a:rPr lang="en-GB" sz="1100" dirty="0">
                <a:latin typeface="Arial"/>
                <a:ea typeface="Times New Roman"/>
                <a:cs typeface="Arial"/>
              </a:rPr>
              <a:t>d</a:t>
            </a:r>
            <a:r>
              <a:rPr lang="en-GB" sz="1100" spc="-5" dirty="0">
                <a:latin typeface="Arial"/>
                <a:ea typeface="Times New Roman"/>
                <a:cs typeface="Arial"/>
              </a:rPr>
              <a:t>i</a:t>
            </a:r>
            <a:r>
              <a:rPr lang="en-GB" sz="1100" dirty="0">
                <a:latin typeface="Arial"/>
                <a:ea typeface="Times New Roman"/>
                <a:cs typeface="Arial"/>
              </a:rPr>
              <a:t>c</a:t>
            </a:r>
            <a:r>
              <a:rPr lang="en-GB" sz="1100" spc="-5" dirty="0">
                <a:latin typeface="Arial"/>
                <a:ea typeface="Times New Roman"/>
                <a:cs typeface="Arial"/>
              </a:rPr>
              <a:t>a</a:t>
            </a:r>
            <a:r>
              <a:rPr lang="en-GB" sz="1100" spc="5" dirty="0">
                <a:latin typeface="Arial"/>
                <a:ea typeface="Times New Roman"/>
                <a:cs typeface="Arial"/>
              </a:rPr>
              <a:t>t</a:t>
            </a:r>
            <a:r>
              <a:rPr lang="en-GB" sz="1100" spc="-5" dirty="0">
                <a:latin typeface="Arial"/>
                <a:ea typeface="Times New Roman"/>
                <a:cs typeface="Arial"/>
              </a:rPr>
              <a:t>e</a:t>
            </a:r>
            <a:r>
              <a:rPr lang="en-GB" sz="1100" dirty="0">
                <a:latin typeface="Arial"/>
                <a:ea typeface="Times New Roman"/>
                <a:cs typeface="Arial"/>
              </a:rPr>
              <a:t>d</a:t>
            </a:r>
            <a:r>
              <a:rPr lang="en-GB" sz="1100" spc="285" dirty="0">
                <a:latin typeface="Arial"/>
                <a:ea typeface="Times New Roman"/>
                <a:cs typeface="Arial"/>
              </a:rPr>
              <a:t> </a:t>
            </a:r>
            <a:r>
              <a:rPr lang="en-GB" sz="1100" spc="-20" dirty="0">
                <a:latin typeface="Arial"/>
                <a:ea typeface="Times New Roman"/>
                <a:cs typeface="Arial"/>
              </a:rPr>
              <a:t>w</a:t>
            </a:r>
            <a:r>
              <a:rPr lang="en-GB" sz="1100" spc="-5" dirty="0">
                <a:latin typeface="Arial"/>
                <a:ea typeface="Times New Roman"/>
                <a:cs typeface="Arial"/>
              </a:rPr>
              <a:t>i</a:t>
            </a:r>
            <a:r>
              <a:rPr lang="en-GB" sz="1100" spc="5" dirty="0">
                <a:latin typeface="Arial"/>
                <a:ea typeface="Times New Roman"/>
                <a:cs typeface="Arial"/>
              </a:rPr>
              <a:t>t</a:t>
            </a:r>
            <a:r>
              <a:rPr lang="en-GB" sz="1100" spc="-5" dirty="0">
                <a:latin typeface="Arial"/>
                <a:ea typeface="Times New Roman"/>
                <a:cs typeface="Arial"/>
              </a:rPr>
              <a:t>hi</a:t>
            </a:r>
            <a:r>
              <a:rPr lang="en-GB" sz="1100" dirty="0">
                <a:latin typeface="Arial"/>
                <a:ea typeface="Times New Roman"/>
                <a:cs typeface="Arial"/>
              </a:rPr>
              <a:t>n</a:t>
            </a:r>
            <a:r>
              <a:rPr lang="en-GB" sz="1100" spc="285" dirty="0">
                <a:latin typeface="Arial"/>
                <a:ea typeface="Times New Roman"/>
                <a:cs typeface="Arial"/>
              </a:rPr>
              <a:t> </a:t>
            </a:r>
            <a:r>
              <a:rPr lang="en-GB" sz="1100" spc="5" dirty="0">
                <a:latin typeface="Arial"/>
                <a:ea typeface="Times New Roman"/>
                <a:cs typeface="Arial"/>
              </a:rPr>
              <a:t>t</a:t>
            </a:r>
            <a:r>
              <a:rPr lang="en-GB" sz="1100" spc="-5" dirty="0">
                <a:latin typeface="Arial"/>
                <a:ea typeface="Times New Roman"/>
                <a:cs typeface="Arial"/>
              </a:rPr>
              <a:t>h</a:t>
            </a:r>
            <a:r>
              <a:rPr lang="en-GB" sz="1100" dirty="0">
                <a:latin typeface="Arial"/>
                <a:ea typeface="Times New Roman"/>
                <a:cs typeface="Arial"/>
              </a:rPr>
              <a:t>e</a:t>
            </a:r>
            <a:r>
              <a:rPr lang="en-GB" sz="1100" spc="285" dirty="0">
                <a:latin typeface="Arial"/>
                <a:ea typeface="Times New Roman"/>
                <a:cs typeface="Arial"/>
              </a:rPr>
              <a:t> </a:t>
            </a:r>
            <a:r>
              <a:rPr lang="en-GB" sz="1100" spc="-20" dirty="0">
                <a:latin typeface="Arial"/>
                <a:ea typeface="Times New Roman"/>
                <a:cs typeface="Arial"/>
              </a:rPr>
              <a:t>V</a:t>
            </a:r>
            <a:r>
              <a:rPr lang="en-GB" sz="1100" dirty="0">
                <a:latin typeface="Arial"/>
                <a:ea typeface="Times New Roman"/>
                <a:cs typeface="Arial"/>
              </a:rPr>
              <a:t>o</a:t>
            </a:r>
            <a:r>
              <a:rPr lang="en-GB" sz="1100" spc="-10" dirty="0">
                <a:latin typeface="Arial"/>
                <a:ea typeface="Times New Roman"/>
                <a:cs typeface="Arial"/>
              </a:rPr>
              <a:t>l</a:t>
            </a:r>
            <a:r>
              <a:rPr lang="en-GB" sz="1100" spc="-5" dirty="0">
                <a:latin typeface="Arial"/>
                <a:ea typeface="Times New Roman"/>
                <a:cs typeface="Arial"/>
              </a:rPr>
              <a:t>un</a:t>
            </a:r>
            <a:r>
              <a:rPr lang="en-GB" sz="1100" spc="5" dirty="0">
                <a:latin typeface="Arial"/>
                <a:ea typeface="Times New Roman"/>
                <a:cs typeface="Arial"/>
              </a:rPr>
              <a:t>t</a:t>
            </a:r>
            <a:r>
              <a:rPr lang="en-GB" sz="1100" spc="-5" dirty="0">
                <a:latin typeface="Arial"/>
                <a:ea typeface="Times New Roman"/>
                <a:cs typeface="Arial"/>
              </a:rPr>
              <a:t>a</a:t>
            </a:r>
            <a:r>
              <a:rPr lang="en-GB" sz="1100" dirty="0">
                <a:latin typeface="Arial"/>
                <a:ea typeface="Times New Roman"/>
                <a:cs typeface="Arial"/>
              </a:rPr>
              <a:t>ry</a:t>
            </a:r>
            <a:r>
              <a:rPr lang="en-GB" sz="1100" spc="275" dirty="0">
                <a:latin typeface="Arial"/>
                <a:ea typeface="Times New Roman"/>
                <a:cs typeface="Arial"/>
              </a:rPr>
              <a:t> </a:t>
            </a:r>
            <a:r>
              <a:rPr lang="en-GB" sz="1100" spc="-5" dirty="0">
                <a:latin typeface="Arial"/>
                <a:ea typeface="Times New Roman"/>
                <a:cs typeface="Arial"/>
              </a:rPr>
              <a:t>Se</a:t>
            </a:r>
            <a:r>
              <a:rPr lang="en-GB" sz="1100" spc="-25" dirty="0">
                <a:latin typeface="Arial"/>
                <a:ea typeface="Times New Roman"/>
                <a:cs typeface="Arial"/>
              </a:rPr>
              <a:t>v</a:t>
            </a:r>
            <a:r>
              <a:rPr lang="en-GB" sz="1100" spc="-5" dirty="0">
                <a:latin typeface="Arial"/>
                <a:ea typeface="Times New Roman"/>
                <a:cs typeface="Arial"/>
              </a:rPr>
              <a:t>e</a:t>
            </a:r>
            <a:r>
              <a:rPr lang="en-GB" sz="1100" dirty="0">
                <a:latin typeface="Arial"/>
                <a:ea typeface="Times New Roman"/>
                <a:cs typeface="Arial"/>
              </a:rPr>
              <a:t>ra</a:t>
            </a:r>
            <a:r>
              <a:rPr lang="en-GB" sz="1100" spc="-5" dirty="0">
                <a:latin typeface="Arial"/>
                <a:ea typeface="Times New Roman"/>
                <a:cs typeface="Arial"/>
              </a:rPr>
              <a:t>n</a:t>
            </a:r>
            <a:r>
              <a:rPr lang="en-GB" sz="1100" dirty="0">
                <a:latin typeface="Arial"/>
                <a:ea typeface="Times New Roman"/>
                <a:cs typeface="Arial"/>
              </a:rPr>
              <a:t>ce</a:t>
            </a:r>
            <a:r>
              <a:rPr lang="en-GB" sz="1100" spc="285" dirty="0">
                <a:latin typeface="Arial"/>
                <a:ea typeface="Times New Roman"/>
                <a:cs typeface="Arial"/>
              </a:rPr>
              <a:t> </a:t>
            </a:r>
            <a:r>
              <a:rPr lang="en-GB" sz="1100" spc="-5" dirty="0">
                <a:latin typeface="Arial"/>
                <a:ea typeface="Times New Roman"/>
                <a:cs typeface="Arial"/>
              </a:rPr>
              <a:t>S</a:t>
            </a:r>
            <a:r>
              <a:rPr lang="en-GB" sz="1100" dirty="0">
                <a:latin typeface="Arial"/>
                <a:ea typeface="Times New Roman"/>
                <a:cs typeface="Arial"/>
              </a:rPr>
              <a:t>ch</a:t>
            </a:r>
            <a:r>
              <a:rPr lang="en-GB" sz="1100" spc="-5" dirty="0">
                <a:latin typeface="Arial"/>
                <a:ea typeface="Times New Roman"/>
                <a:cs typeface="Arial"/>
              </a:rPr>
              <a:t>e</a:t>
            </a:r>
            <a:r>
              <a:rPr lang="en-GB" sz="1100" dirty="0">
                <a:latin typeface="Arial"/>
                <a:ea typeface="Times New Roman"/>
                <a:cs typeface="Arial"/>
              </a:rPr>
              <a:t>m</a:t>
            </a:r>
            <a:r>
              <a:rPr lang="en-GB" sz="1100" spc="-5" dirty="0">
                <a:latin typeface="Arial"/>
                <a:ea typeface="Times New Roman"/>
                <a:cs typeface="Arial"/>
              </a:rPr>
              <a:t>e</a:t>
            </a:r>
            <a:r>
              <a:rPr lang="en-GB" sz="1100" dirty="0">
                <a:latin typeface="Arial"/>
                <a:ea typeface="Times New Roman"/>
                <a:cs typeface="Arial"/>
              </a:rPr>
              <a:t>,</a:t>
            </a:r>
            <a:r>
              <a:rPr lang="en-GB" sz="1100" spc="290" dirty="0">
                <a:latin typeface="Arial"/>
                <a:ea typeface="Times New Roman"/>
                <a:cs typeface="Arial"/>
              </a:rPr>
              <a:t> </a:t>
            </a:r>
            <a:r>
              <a:rPr lang="en-GB" sz="1100" spc="5" dirty="0">
                <a:latin typeface="Arial"/>
                <a:ea typeface="Times New Roman"/>
                <a:cs typeface="Arial"/>
              </a:rPr>
              <a:t>t</a:t>
            </a:r>
            <a:r>
              <a:rPr lang="en-GB" sz="1100" spc="-5" dirty="0">
                <a:latin typeface="Arial"/>
                <a:ea typeface="Times New Roman"/>
                <a:cs typeface="Arial"/>
              </a:rPr>
              <a:t>h</a:t>
            </a:r>
            <a:r>
              <a:rPr lang="en-GB" sz="1100" dirty="0">
                <a:latin typeface="Arial"/>
                <a:ea typeface="Times New Roman"/>
                <a:cs typeface="Arial"/>
              </a:rPr>
              <a:t>e</a:t>
            </a:r>
            <a:r>
              <a:rPr lang="en-GB" sz="1100" spc="275" dirty="0">
                <a:latin typeface="Arial"/>
                <a:ea typeface="Times New Roman"/>
                <a:cs typeface="Arial"/>
              </a:rPr>
              <a:t> </a:t>
            </a:r>
            <a:r>
              <a:rPr lang="en-GB" sz="1100" spc="-5" dirty="0">
                <a:latin typeface="Arial"/>
                <a:ea typeface="Times New Roman"/>
                <a:cs typeface="Arial"/>
              </a:rPr>
              <a:t>Di</a:t>
            </a:r>
            <a:r>
              <a:rPr lang="en-GB" sz="1100" dirty="0">
                <a:latin typeface="Arial"/>
                <a:ea typeface="Times New Roman"/>
                <a:cs typeface="Arial"/>
              </a:rPr>
              <a:t>r</a:t>
            </a:r>
            <a:r>
              <a:rPr lang="en-GB" sz="1100" spc="-5" dirty="0">
                <a:latin typeface="Arial"/>
                <a:ea typeface="Times New Roman"/>
                <a:cs typeface="Arial"/>
              </a:rPr>
              <a:t>e</a:t>
            </a:r>
            <a:r>
              <a:rPr lang="en-GB" sz="1100" dirty="0">
                <a:latin typeface="Arial"/>
                <a:ea typeface="Times New Roman"/>
                <a:cs typeface="Arial"/>
              </a:rPr>
              <a:t>c</a:t>
            </a:r>
            <a:r>
              <a:rPr lang="en-GB" sz="1100" spc="5" dirty="0">
                <a:latin typeface="Arial"/>
                <a:ea typeface="Times New Roman"/>
                <a:cs typeface="Arial"/>
              </a:rPr>
              <a:t>t</a:t>
            </a:r>
            <a:r>
              <a:rPr lang="en-GB" sz="1100" dirty="0">
                <a:latin typeface="Arial"/>
                <a:ea typeface="Times New Roman"/>
                <a:cs typeface="Arial"/>
              </a:rPr>
              <a:t>or</a:t>
            </a:r>
            <a:r>
              <a:rPr lang="en-GB" sz="1100" spc="275" dirty="0">
                <a:latin typeface="Arial"/>
                <a:ea typeface="Times New Roman"/>
                <a:cs typeface="Arial"/>
              </a:rPr>
              <a:t> </a:t>
            </a:r>
            <a:r>
              <a:rPr lang="en-GB" sz="1100" dirty="0">
                <a:latin typeface="Arial"/>
                <a:ea typeface="Times New Roman"/>
                <a:cs typeface="Arial"/>
              </a:rPr>
              <a:t>(</a:t>
            </a:r>
            <a:r>
              <a:rPr lang="en-GB" sz="1100" spc="5" dirty="0">
                <a:latin typeface="Arial"/>
                <a:ea typeface="Times New Roman"/>
                <a:cs typeface="Arial"/>
              </a:rPr>
              <a:t>G</a:t>
            </a:r>
            <a:r>
              <a:rPr lang="en-GB" sz="1100" spc="-5" dirty="0">
                <a:latin typeface="Arial"/>
                <a:ea typeface="Times New Roman"/>
                <a:cs typeface="Arial"/>
              </a:rPr>
              <a:t>o</a:t>
            </a:r>
            <a:r>
              <a:rPr lang="en-GB" sz="1100" spc="-25" dirty="0">
                <a:latin typeface="Arial"/>
                <a:ea typeface="Times New Roman"/>
                <a:cs typeface="Arial"/>
              </a:rPr>
              <a:t>v</a:t>
            </a:r>
            <a:r>
              <a:rPr lang="en-GB" sz="1100" spc="-5" dirty="0">
                <a:latin typeface="Arial"/>
                <a:ea typeface="Times New Roman"/>
                <a:cs typeface="Arial"/>
              </a:rPr>
              <a:t>e</a:t>
            </a:r>
            <a:r>
              <a:rPr lang="en-GB" sz="1100" spc="15" dirty="0">
                <a:latin typeface="Arial"/>
                <a:ea typeface="Times New Roman"/>
                <a:cs typeface="Arial"/>
              </a:rPr>
              <a:t>r</a:t>
            </a:r>
            <a:r>
              <a:rPr lang="en-GB" sz="1100" dirty="0">
                <a:latin typeface="Arial"/>
                <a:ea typeface="Times New Roman"/>
                <a:cs typeface="Arial"/>
              </a:rPr>
              <a:t>n</a:t>
            </a:r>
            <a:r>
              <a:rPr lang="en-GB" sz="1100" spc="-5" dirty="0">
                <a:latin typeface="Arial"/>
                <a:ea typeface="Times New Roman"/>
                <a:cs typeface="Arial"/>
              </a:rPr>
              <a:t>a</a:t>
            </a:r>
            <a:r>
              <a:rPr lang="en-GB" sz="1100" dirty="0">
                <a:latin typeface="Arial"/>
                <a:ea typeface="Times New Roman"/>
                <a:cs typeface="Arial"/>
              </a:rPr>
              <a:t>nc</a:t>
            </a:r>
            <a:r>
              <a:rPr lang="en-GB" sz="1100" spc="-20" dirty="0">
                <a:latin typeface="Arial"/>
                <a:ea typeface="Times New Roman"/>
                <a:cs typeface="Arial"/>
              </a:rPr>
              <a:t>e</a:t>
            </a:r>
            <a:r>
              <a:rPr lang="en-GB" sz="1100" spc="120" dirty="0">
                <a:latin typeface="Arial"/>
                <a:ea typeface="Times New Roman"/>
                <a:cs typeface="Arial"/>
              </a:rPr>
              <a:t> </a:t>
            </a:r>
            <a:r>
              <a:rPr lang="en-GB" sz="1100" dirty="0">
                <a:latin typeface="Arial"/>
                <a:ea typeface="Times New Roman"/>
                <a:cs typeface="Arial"/>
              </a:rPr>
              <a:t>&amp;</a:t>
            </a:r>
            <a:r>
              <a:rPr lang="en-GB" sz="1100" spc="120" dirty="0">
                <a:latin typeface="Arial"/>
                <a:ea typeface="Times New Roman"/>
                <a:cs typeface="Arial"/>
              </a:rPr>
              <a:t> </a:t>
            </a:r>
            <a:r>
              <a:rPr lang="en-GB" sz="1100" spc="-5" dirty="0">
                <a:latin typeface="Arial"/>
                <a:ea typeface="Times New Roman"/>
                <a:cs typeface="Arial"/>
              </a:rPr>
              <a:t>P</a:t>
            </a:r>
            <a:r>
              <a:rPr lang="en-GB" sz="1100" dirty="0">
                <a:latin typeface="Arial"/>
                <a:ea typeface="Times New Roman"/>
                <a:cs typeface="Arial"/>
              </a:rPr>
              <a:t>e</a:t>
            </a:r>
            <a:r>
              <a:rPr lang="en-GB" sz="1100" spc="-5" dirty="0">
                <a:latin typeface="Arial"/>
                <a:ea typeface="Times New Roman"/>
                <a:cs typeface="Arial"/>
              </a:rPr>
              <a:t>n</a:t>
            </a:r>
            <a:r>
              <a:rPr lang="en-GB" sz="1100" dirty="0">
                <a:latin typeface="Arial"/>
                <a:ea typeface="Times New Roman"/>
                <a:cs typeface="Arial"/>
              </a:rPr>
              <a:t>s</a:t>
            </a:r>
            <a:r>
              <a:rPr lang="en-GB" sz="1100" spc="-10" dirty="0">
                <a:latin typeface="Arial"/>
                <a:ea typeface="Times New Roman"/>
                <a:cs typeface="Arial"/>
              </a:rPr>
              <a:t>i</a:t>
            </a:r>
            <a:r>
              <a:rPr lang="en-GB" sz="1100" dirty="0">
                <a:latin typeface="Arial"/>
                <a:ea typeface="Times New Roman"/>
                <a:cs typeface="Arial"/>
              </a:rPr>
              <a:t>o</a:t>
            </a:r>
            <a:r>
              <a:rPr lang="en-GB" sz="1100" spc="-5" dirty="0">
                <a:latin typeface="Arial"/>
                <a:ea typeface="Times New Roman"/>
                <a:cs typeface="Arial"/>
              </a:rPr>
              <a:t>n</a:t>
            </a:r>
            <a:r>
              <a:rPr lang="en-GB" sz="1100" dirty="0">
                <a:latin typeface="Arial"/>
                <a:ea typeface="Times New Roman"/>
                <a:cs typeface="Arial"/>
              </a:rPr>
              <a:t>s)</a:t>
            </a:r>
            <a:r>
              <a:rPr lang="en-GB" sz="1100" spc="115" dirty="0">
                <a:latin typeface="Arial"/>
                <a:ea typeface="Times New Roman"/>
                <a:cs typeface="Arial"/>
              </a:rPr>
              <a:t> </a:t>
            </a:r>
            <a:r>
              <a:rPr lang="en-GB" sz="1100" spc="-5" dirty="0">
                <a:latin typeface="Arial"/>
                <a:ea typeface="Times New Roman"/>
                <a:cs typeface="Arial"/>
              </a:rPr>
              <a:t>i</a:t>
            </a:r>
            <a:r>
              <a:rPr lang="en-GB" sz="1100" dirty="0">
                <a:latin typeface="Arial"/>
                <a:ea typeface="Times New Roman"/>
                <a:cs typeface="Arial"/>
              </a:rPr>
              <a:t>s</a:t>
            </a:r>
            <a:r>
              <a:rPr lang="en-GB" sz="1100" spc="140" dirty="0">
                <a:latin typeface="Arial"/>
                <a:ea typeface="Times New Roman"/>
                <a:cs typeface="Arial"/>
              </a:rPr>
              <a:t> </a:t>
            </a:r>
            <a:r>
              <a:rPr lang="en-GB" sz="1100" spc="-5" dirty="0">
                <a:latin typeface="Arial"/>
                <a:ea typeface="Times New Roman"/>
                <a:cs typeface="Arial"/>
              </a:rPr>
              <a:t>a</a:t>
            </a:r>
            <a:r>
              <a:rPr lang="en-GB" sz="1100" spc="-15" dirty="0">
                <a:latin typeface="Arial"/>
                <a:ea typeface="Times New Roman"/>
                <a:cs typeface="Arial"/>
              </a:rPr>
              <a:t>u</a:t>
            </a:r>
            <a:r>
              <a:rPr lang="en-GB" sz="1100" spc="5" dirty="0">
                <a:latin typeface="Arial"/>
                <a:ea typeface="Times New Roman"/>
                <a:cs typeface="Arial"/>
              </a:rPr>
              <a:t>t</a:t>
            </a:r>
            <a:r>
              <a:rPr lang="en-GB" sz="1100" spc="-5" dirty="0">
                <a:latin typeface="Arial"/>
                <a:ea typeface="Times New Roman"/>
                <a:cs typeface="Arial"/>
              </a:rPr>
              <a:t>ho</a:t>
            </a:r>
            <a:r>
              <a:rPr lang="en-GB" sz="1100" dirty="0">
                <a:latin typeface="Arial"/>
                <a:ea typeface="Times New Roman"/>
                <a:cs typeface="Arial"/>
              </a:rPr>
              <a:t>r</a:t>
            </a:r>
            <a:r>
              <a:rPr lang="en-GB" sz="1100" spc="-5" dirty="0">
                <a:latin typeface="Arial"/>
                <a:ea typeface="Times New Roman"/>
                <a:cs typeface="Arial"/>
              </a:rPr>
              <a:t>i</a:t>
            </a:r>
            <a:r>
              <a:rPr lang="en-GB" sz="1100" dirty="0">
                <a:latin typeface="Arial"/>
                <a:ea typeface="Times New Roman"/>
                <a:cs typeface="Arial"/>
              </a:rPr>
              <a:t>sed</a:t>
            </a:r>
            <a:r>
              <a:rPr lang="en-GB" sz="1100" spc="120" dirty="0">
                <a:latin typeface="Arial"/>
                <a:ea typeface="Times New Roman"/>
                <a:cs typeface="Arial"/>
              </a:rPr>
              <a:t> </a:t>
            </a:r>
            <a:r>
              <a:rPr lang="en-GB" sz="1100" spc="5" dirty="0">
                <a:latin typeface="Arial"/>
                <a:ea typeface="Times New Roman"/>
                <a:cs typeface="Arial"/>
              </a:rPr>
              <a:t>t</a:t>
            </a:r>
            <a:r>
              <a:rPr lang="en-GB" sz="1100" dirty="0">
                <a:latin typeface="Arial"/>
                <a:ea typeface="Times New Roman"/>
                <a:cs typeface="Arial"/>
              </a:rPr>
              <a:t>o</a:t>
            </a:r>
            <a:r>
              <a:rPr lang="en-GB" sz="1100" spc="110" dirty="0">
                <a:latin typeface="Arial"/>
                <a:ea typeface="Times New Roman"/>
                <a:cs typeface="Arial"/>
              </a:rPr>
              <a:t> </a:t>
            </a:r>
            <a:r>
              <a:rPr lang="en-GB" sz="1100" dirty="0">
                <a:latin typeface="Arial"/>
                <a:ea typeface="Times New Roman"/>
                <a:cs typeface="Arial"/>
              </a:rPr>
              <a:t>co</a:t>
            </a:r>
            <a:r>
              <a:rPr lang="en-GB" sz="1100" spc="-5" dirty="0">
                <a:latin typeface="Arial"/>
                <a:ea typeface="Times New Roman"/>
                <a:cs typeface="Arial"/>
              </a:rPr>
              <a:t>n</a:t>
            </a:r>
            <a:r>
              <a:rPr lang="en-GB" sz="1100" dirty="0">
                <a:latin typeface="Arial"/>
                <a:ea typeface="Times New Roman"/>
                <a:cs typeface="Arial"/>
              </a:rPr>
              <a:t>s</a:t>
            </a:r>
            <a:r>
              <a:rPr lang="en-GB" sz="1100" spc="-5" dirty="0">
                <a:latin typeface="Arial"/>
                <a:ea typeface="Times New Roman"/>
                <a:cs typeface="Arial"/>
              </a:rPr>
              <a:t>i</a:t>
            </a:r>
            <a:r>
              <a:rPr lang="en-GB" sz="1100" spc="-15" dirty="0">
                <a:latin typeface="Arial"/>
                <a:ea typeface="Times New Roman"/>
                <a:cs typeface="Arial"/>
              </a:rPr>
              <a:t>de</a:t>
            </a:r>
            <a:r>
              <a:rPr lang="en-GB" sz="1100" dirty="0">
                <a:latin typeface="Arial"/>
                <a:ea typeface="Times New Roman"/>
                <a:cs typeface="Arial"/>
              </a:rPr>
              <a:t>r</a:t>
            </a:r>
            <a:r>
              <a:rPr lang="en-GB" sz="1100" spc="130" dirty="0">
                <a:latin typeface="Arial"/>
                <a:ea typeface="Times New Roman"/>
                <a:cs typeface="Arial"/>
              </a:rPr>
              <a:t> </a:t>
            </a:r>
            <a:r>
              <a:rPr lang="en-GB" sz="1100" spc="-5" dirty="0">
                <a:latin typeface="Arial"/>
                <a:ea typeface="Times New Roman"/>
                <a:cs typeface="Arial"/>
              </a:rPr>
              <a:t>an</a:t>
            </a:r>
            <a:r>
              <a:rPr lang="en-GB" sz="1100" dirty="0">
                <a:latin typeface="Arial"/>
                <a:ea typeface="Times New Roman"/>
                <a:cs typeface="Arial"/>
              </a:rPr>
              <a:t>y</a:t>
            </a:r>
            <a:r>
              <a:rPr lang="en-GB" sz="1100" spc="115" dirty="0">
                <a:latin typeface="Arial"/>
                <a:ea typeface="Times New Roman"/>
                <a:cs typeface="Arial"/>
              </a:rPr>
              <a:t> </a:t>
            </a:r>
            <a:r>
              <a:rPr lang="en-GB" sz="1100" spc="10" dirty="0">
                <a:latin typeface="Arial"/>
                <a:ea typeface="Times New Roman"/>
                <a:cs typeface="Arial"/>
              </a:rPr>
              <a:t>e</a:t>
            </a:r>
            <a:r>
              <a:rPr lang="en-GB" sz="1100" spc="-25" dirty="0">
                <a:latin typeface="Arial"/>
                <a:ea typeface="Times New Roman"/>
                <a:cs typeface="Arial"/>
              </a:rPr>
              <a:t>x</a:t>
            </a:r>
            <a:r>
              <a:rPr lang="en-GB" sz="1100" dirty="0">
                <a:latin typeface="Arial"/>
                <a:ea typeface="Times New Roman"/>
                <a:cs typeface="Arial"/>
              </a:rPr>
              <a:t>ce</a:t>
            </a:r>
            <a:r>
              <a:rPr lang="en-GB" sz="1100" spc="-5" dirty="0">
                <a:latin typeface="Arial"/>
                <a:ea typeface="Times New Roman"/>
                <a:cs typeface="Arial"/>
              </a:rPr>
              <a:t>p</a:t>
            </a:r>
            <a:r>
              <a:rPr lang="en-GB" sz="1100" spc="5" dirty="0">
                <a:latin typeface="Arial"/>
                <a:ea typeface="Times New Roman"/>
                <a:cs typeface="Arial"/>
              </a:rPr>
              <a:t>t</a:t>
            </a:r>
            <a:r>
              <a:rPr lang="en-GB" sz="1100" spc="-5" dirty="0">
                <a:latin typeface="Arial"/>
                <a:ea typeface="Times New Roman"/>
                <a:cs typeface="Arial"/>
              </a:rPr>
              <a:t>ion</a:t>
            </a:r>
            <a:r>
              <a:rPr lang="en-GB" sz="1100" dirty="0">
                <a:latin typeface="Arial"/>
                <a:ea typeface="Times New Roman"/>
                <a:cs typeface="Arial"/>
              </a:rPr>
              <a:t>s</a:t>
            </a:r>
            <a:r>
              <a:rPr lang="en-GB" sz="1100" spc="135" dirty="0">
                <a:latin typeface="Arial"/>
                <a:ea typeface="Times New Roman"/>
                <a:cs typeface="Arial"/>
              </a:rPr>
              <a:t> </a:t>
            </a:r>
            <a:r>
              <a:rPr lang="en-GB" sz="1100" spc="-30" dirty="0">
                <a:latin typeface="Arial"/>
                <a:ea typeface="Times New Roman"/>
                <a:cs typeface="Arial"/>
              </a:rPr>
              <a:t>w</a:t>
            </a:r>
            <a:r>
              <a:rPr lang="en-GB" sz="1100" spc="-5" dirty="0">
                <a:latin typeface="Arial"/>
                <a:ea typeface="Times New Roman"/>
                <a:cs typeface="Arial"/>
              </a:rPr>
              <a:t>he</a:t>
            </a:r>
            <a:r>
              <a:rPr lang="en-GB" sz="1100" dirty="0">
                <a:latin typeface="Arial"/>
                <a:ea typeface="Times New Roman"/>
                <a:cs typeface="Arial"/>
              </a:rPr>
              <a:t>re</a:t>
            </a:r>
            <a:r>
              <a:rPr lang="en-GB" sz="1100" spc="135" dirty="0">
                <a:latin typeface="Arial"/>
                <a:ea typeface="Times New Roman"/>
                <a:cs typeface="Arial"/>
              </a:rPr>
              <a:t> </a:t>
            </a:r>
            <a:r>
              <a:rPr lang="en-GB" sz="1100" dirty="0">
                <a:latin typeface="Arial"/>
                <a:ea typeface="Times New Roman"/>
                <a:cs typeface="Arial"/>
              </a:rPr>
              <a:t>a</a:t>
            </a:r>
            <a:r>
              <a:rPr lang="en-GB" sz="1100" spc="135" dirty="0">
                <a:latin typeface="Arial"/>
                <a:ea typeface="Times New Roman"/>
                <a:cs typeface="Arial"/>
              </a:rPr>
              <a:t> </a:t>
            </a:r>
            <a:r>
              <a:rPr lang="en-GB" sz="1100" spc="5" dirty="0">
                <a:latin typeface="Arial"/>
                <a:ea typeface="Times New Roman"/>
                <a:cs typeface="Arial"/>
              </a:rPr>
              <a:t>r</a:t>
            </a:r>
            <a:r>
              <a:rPr lang="en-GB" sz="1100" spc="-5" dirty="0">
                <a:latin typeface="Arial"/>
                <a:ea typeface="Times New Roman"/>
                <a:cs typeface="Arial"/>
              </a:rPr>
              <a:t>obu</a:t>
            </a:r>
            <a:r>
              <a:rPr lang="en-GB" sz="1100" spc="-15" dirty="0">
                <a:latin typeface="Arial"/>
                <a:ea typeface="Times New Roman"/>
                <a:cs typeface="Arial"/>
              </a:rPr>
              <a:t>s</a:t>
            </a:r>
            <a:r>
              <a:rPr lang="en-GB" sz="1100" dirty="0">
                <a:latin typeface="Arial"/>
                <a:ea typeface="Times New Roman"/>
                <a:cs typeface="Arial"/>
              </a:rPr>
              <a:t>t</a:t>
            </a:r>
            <a:r>
              <a:rPr lang="en-GB" sz="1100" spc="140" dirty="0">
                <a:latin typeface="Arial"/>
                <a:ea typeface="Times New Roman"/>
                <a:cs typeface="Arial"/>
              </a:rPr>
              <a:t> </a:t>
            </a:r>
            <a:r>
              <a:rPr lang="en-GB" sz="1100" spc="-5" dirty="0">
                <a:latin typeface="Arial"/>
                <a:ea typeface="Times New Roman"/>
                <a:cs typeface="Arial"/>
              </a:rPr>
              <a:t>bu</a:t>
            </a:r>
            <a:r>
              <a:rPr lang="en-GB" sz="1100" dirty="0">
                <a:latin typeface="Arial"/>
                <a:ea typeface="Times New Roman"/>
                <a:cs typeface="Arial"/>
              </a:rPr>
              <a:t>s</a:t>
            </a:r>
            <a:r>
              <a:rPr lang="en-GB" sz="1100" spc="-5" dirty="0">
                <a:latin typeface="Arial"/>
                <a:ea typeface="Times New Roman"/>
                <a:cs typeface="Arial"/>
              </a:rPr>
              <a:t>i</a:t>
            </a:r>
            <a:r>
              <a:rPr lang="en-GB" sz="1100" dirty="0">
                <a:latin typeface="Arial"/>
                <a:ea typeface="Times New Roman"/>
                <a:cs typeface="Arial"/>
              </a:rPr>
              <a:t>n</a:t>
            </a:r>
            <a:r>
              <a:rPr lang="en-GB" sz="1100" spc="-5" dirty="0">
                <a:latin typeface="Arial"/>
                <a:ea typeface="Times New Roman"/>
                <a:cs typeface="Arial"/>
              </a:rPr>
              <a:t>e</a:t>
            </a:r>
            <a:r>
              <a:rPr lang="en-GB" sz="1100" dirty="0">
                <a:latin typeface="Arial"/>
                <a:ea typeface="Times New Roman"/>
                <a:cs typeface="Arial"/>
              </a:rPr>
              <a:t>ss</a:t>
            </a:r>
            <a:r>
              <a:rPr lang="en-GB" sz="1100" spc="120" dirty="0">
                <a:latin typeface="Arial"/>
                <a:ea typeface="Times New Roman"/>
                <a:cs typeface="Arial"/>
              </a:rPr>
              <a:t> </a:t>
            </a:r>
            <a:r>
              <a:rPr lang="en-GB" sz="1100" dirty="0">
                <a:latin typeface="Arial"/>
                <a:ea typeface="Times New Roman"/>
                <a:cs typeface="Arial"/>
              </a:rPr>
              <a:t>ca</a:t>
            </a:r>
            <a:r>
              <a:rPr lang="en-GB" sz="1100" spc="-15" dirty="0">
                <a:latin typeface="Arial"/>
                <a:ea typeface="Times New Roman"/>
                <a:cs typeface="Arial"/>
              </a:rPr>
              <a:t>s</a:t>
            </a:r>
            <a:r>
              <a:rPr lang="en-GB" sz="1100" dirty="0">
                <a:latin typeface="Arial"/>
                <a:ea typeface="Times New Roman"/>
                <a:cs typeface="Arial"/>
              </a:rPr>
              <a:t>e e</a:t>
            </a:r>
            <a:r>
              <a:rPr lang="en-GB" sz="1100" spc="-25" dirty="0">
                <a:latin typeface="Arial"/>
                <a:ea typeface="Times New Roman"/>
                <a:cs typeface="Arial"/>
              </a:rPr>
              <a:t>x</a:t>
            </a:r>
            <a:r>
              <a:rPr lang="en-GB" sz="1100" spc="-5" dirty="0">
                <a:latin typeface="Arial"/>
                <a:ea typeface="Times New Roman"/>
                <a:cs typeface="Arial"/>
              </a:rPr>
              <a:t>i</a:t>
            </a:r>
            <a:r>
              <a:rPr lang="en-GB" sz="1100" dirty="0">
                <a:latin typeface="Arial"/>
                <a:ea typeface="Times New Roman"/>
                <a:cs typeface="Arial"/>
              </a:rPr>
              <a:t>s</a:t>
            </a:r>
            <a:r>
              <a:rPr lang="en-GB" sz="1100" spc="5" dirty="0">
                <a:latin typeface="Arial"/>
                <a:ea typeface="Times New Roman"/>
                <a:cs typeface="Arial"/>
              </a:rPr>
              <a:t>t</a:t>
            </a:r>
            <a:r>
              <a:rPr lang="en-GB" sz="1100" dirty="0">
                <a:latin typeface="Arial"/>
                <a:ea typeface="Times New Roman"/>
                <a:cs typeface="Arial"/>
              </a:rPr>
              <a:t>s</a:t>
            </a:r>
            <a:r>
              <a:rPr lang="en-GB" sz="1100" spc="5" dirty="0">
                <a:latin typeface="Arial"/>
                <a:ea typeface="Times New Roman"/>
                <a:cs typeface="Arial"/>
              </a:rPr>
              <a:t> t</a:t>
            </a:r>
            <a:r>
              <a:rPr lang="en-GB" sz="1100" dirty="0">
                <a:latin typeface="Arial"/>
                <a:ea typeface="Times New Roman"/>
                <a:cs typeface="Arial"/>
              </a:rPr>
              <a:t>o </a:t>
            </a:r>
            <a:r>
              <a:rPr lang="en-GB" sz="1100" spc="-5" dirty="0">
                <a:latin typeface="Arial"/>
                <a:ea typeface="Times New Roman"/>
                <a:cs typeface="Arial"/>
              </a:rPr>
              <a:t>d</a:t>
            </a:r>
            <a:r>
              <a:rPr lang="en-GB" sz="1100" dirty="0">
                <a:latin typeface="Arial"/>
                <a:ea typeface="Times New Roman"/>
                <a:cs typeface="Arial"/>
              </a:rPr>
              <a:t>o</a:t>
            </a:r>
            <a:r>
              <a:rPr lang="en-GB" sz="1100" spc="-10" dirty="0">
                <a:latin typeface="Arial"/>
                <a:ea typeface="Times New Roman"/>
                <a:cs typeface="Arial"/>
              </a:rPr>
              <a:t> </a:t>
            </a:r>
            <a:r>
              <a:rPr lang="en-GB" sz="1100" dirty="0">
                <a:latin typeface="Arial"/>
                <a:ea typeface="Times New Roman"/>
                <a:cs typeface="Arial"/>
              </a:rPr>
              <a:t>so </a:t>
            </a:r>
            <a:r>
              <a:rPr lang="en-GB" sz="1100" spc="-5" dirty="0">
                <a:latin typeface="Arial"/>
                <a:ea typeface="Times New Roman"/>
                <a:cs typeface="Arial"/>
              </a:rPr>
              <a:t>i</a:t>
            </a:r>
            <a:r>
              <a:rPr lang="en-GB" sz="1100" dirty="0">
                <a:latin typeface="Arial"/>
                <a:ea typeface="Times New Roman"/>
                <a:cs typeface="Arial"/>
              </a:rPr>
              <a:t>n</a:t>
            </a:r>
            <a:r>
              <a:rPr lang="en-GB" sz="1100" spc="-10" dirty="0">
                <a:latin typeface="Arial"/>
                <a:ea typeface="Times New Roman"/>
                <a:cs typeface="Arial"/>
              </a:rPr>
              <a:t> </a:t>
            </a:r>
            <a:r>
              <a:rPr lang="en-GB" sz="1100" spc="5" dirty="0">
                <a:latin typeface="Arial"/>
                <a:ea typeface="Times New Roman"/>
                <a:cs typeface="Arial"/>
              </a:rPr>
              <a:t>t</a:t>
            </a:r>
            <a:r>
              <a:rPr lang="en-GB" sz="1100" spc="-15" dirty="0">
                <a:latin typeface="Arial"/>
                <a:ea typeface="Times New Roman"/>
                <a:cs typeface="Arial"/>
              </a:rPr>
              <a:t>h</a:t>
            </a:r>
            <a:r>
              <a:rPr lang="en-GB" sz="1100" dirty="0">
                <a:latin typeface="Arial"/>
                <a:ea typeface="Times New Roman"/>
                <a:cs typeface="Arial"/>
              </a:rPr>
              <a:t>e</a:t>
            </a:r>
            <a:r>
              <a:rPr lang="en-GB" sz="1100" spc="-10" dirty="0">
                <a:latin typeface="Arial"/>
                <a:ea typeface="Times New Roman"/>
                <a:cs typeface="Arial"/>
              </a:rPr>
              <a:t> </a:t>
            </a:r>
            <a:r>
              <a:rPr lang="en-GB" sz="1100" spc="-5" dirty="0">
                <a:latin typeface="Arial"/>
                <a:ea typeface="Times New Roman"/>
                <a:cs typeface="Arial"/>
              </a:rPr>
              <a:t>in</a:t>
            </a:r>
            <a:r>
              <a:rPr lang="en-GB" sz="1100" spc="5" dirty="0">
                <a:latin typeface="Arial"/>
                <a:ea typeface="Times New Roman"/>
                <a:cs typeface="Arial"/>
              </a:rPr>
              <a:t>t</a:t>
            </a:r>
            <a:r>
              <a:rPr lang="en-GB" sz="1100" spc="-15" dirty="0">
                <a:latin typeface="Arial"/>
                <a:ea typeface="Times New Roman"/>
                <a:cs typeface="Arial"/>
              </a:rPr>
              <a:t>e</a:t>
            </a:r>
            <a:r>
              <a:rPr lang="en-GB" sz="1100" dirty="0">
                <a:latin typeface="Arial"/>
                <a:ea typeface="Times New Roman"/>
                <a:cs typeface="Arial"/>
              </a:rPr>
              <a:t>re</a:t>
            </a:r>
            <a:r>
              <a:rPr lang="en-GB" sz="1100" spc="-15" dirty="0">
                <a:latin typeface="Arial"/>
                <a:ea typeface="Times New Roman"/>
                <a:cs typeface="Arial"/>
              </a:rPr>
              <a:t>s</a:t>
            </a:r>
            <a:r>
              <a:rPr lang="en-GB" sz="1100" spc="5" dirty="0">
                <a:latin typeface="Arial"/>
                <a:ea typeface="Times New Roman"/>
                <a:cs typeface="Arial"/>
              </a:rPr>
              <a:t>t</a:t>
            </a:r>
            <a:r>
              <a:rPr lang="en-GB" sz="1100" dirty="0">
                <a:latin typeface="Arial"/>
                <a:ea typeface="Times New Roman"/>
                <a:cs typeface="Arial"/>
              </a:rPr>
              <a:t>s</a:t>
            </a:r>
            <a:r>
              <a:rPr lang="en-GB" sz="1100" spc="-10" dirty="0">
                <a:latin typeface="Arial"/>
                <a:ea typeface="Times New Roman"/>
                <a:cs typeface="Arial"/>
              </a:rPr>
              <a:t> </a:t>
            </a:r>
            <a:r>
              <a:rPr lang="en-GB" sz="1100" spc="-30" dirty="0">
                <a:latin typeface="Arial"/>
                <a:ea typeface="Times New Roman"/>
                <a:cs typeface="Arial"/>
              </a:rPr>
              <a:t>o</a:t>
            </a:r>
            <a:r>
              <a:rPr lang="en-GB" sz="1100" dirty="0">
                <a:latin typeface="Arial"/>
                <a:ea typeface="Times New Roman"/>
                <a:cs typeface="Arial"/>
              </a:rPr>
              <a:t>f</a:t>
            </a:r>
            <a:r>
              <a:rPr lang="en-GB" sz="1100" spc="35" dirty="0">
                <a:latin typeface="Arial"/>
                <a:ea typeface="Times New Roman"/>
                <a:cs typeface="Arial"/>
              </a:rPr>
              <a:t> </a:t>
            </a:r>
            <a:r>
              <a:rPr lang="en-GB" sz="1100" spc="5" dirty="0">
                <a:latin typeface="Arial"/>
                <a:ea typeface="Times New Roman"/>
                <a:cs typeface="Arial"/>
              </a:rPr>
              <a:t>t</a:t>
            </a:r>
            <a:r>
              <a:rPr lang="en-GB" sz="1100" spc="-15" dirty="0">
                <a:latin typeface="Arial"/>
                <a:ea typeface="Times New Roman"/>
                <a:cs typeface="Arial"/>
              </a:rPr>
              <a:t>h</a:t>
            </a:r>
            <a:r>
              <a:rPr lang="en-GB" sz="1100" dirty="0">
                <a:latin typeface="Arial"/>
                <a:ea typeface="Times New Roman"/>
                <a:cs typeface="Arial"/>
              </a:rPr>
              <a:t>e </a:t>
            </a:r>
            <a:r>
              <a:rPr lang="en-GB" sz="1100" spc="-15" dirty="0">
                <a:latin typeface="Arial"/>
                <a:ea typeface="Times New Roman"/>
                <a:cs typeface="Arial"/>
              </a:rPr>
              <a:t>o</a:t>
            </a:r>
            <a:r>
              <a:rPr lang="en-GB" sz="1100" spc="-20" dirty="0">
                <a:latin typeface="Arial"/>
                <a:ea typeface="Times New Roman"/>
                <a:cs typeface="Arial"/>
              </a:rPr>
              <a:t>r</a:t>
            </a:r>
            <a:r>
              <a:rPr lang="en-GB" sz="1100" spc="20" dirty="0">
                <a:latin typeface="Arial"/>
                <a:ea typeface="Times New Roman"/>
                <a:cs typeface="Arial"/>
              </a:rPr>
              <a:t>g</a:t>
            </a:r>
            <a:r>
              <a:rPr lang="en-GB" sz="1100" spc="-5" dirty="0">
                <a:latin typeface="Arial"/>
                <a:ea typeface="Times New Roman"/>
                <a:cs typeface="Arial"/>
              </a:rPr>
              <a:t>ani</a:t>
            </a:r>
            <a:r>
              <a:rPr lang="en-GB" sz="1100" spc="-15" dirty="0">
                <a:latin typeface="Arial"/>
                <a:ea typeface="Times New Roman"/>
                <a:cs typeface="Arial"/>
              </a:rPr>
              <a:t>s</a:t>
            </a:r>
            <a:r>
              <a:rPr lang="en-GB" sz="1100" spc="-5" dirty="0">
                <a:latin typeface="Arial"/>
                <a:ea typeface="Times New Roman"/>
                <a:cs typeface="Arial"/>
              </a:rPr>
              <a:t>a</a:t>
            </a:r>
            <a:r>
              <a:rPr lang="en-GB" sz="1100" spc="5" dirty="0">
                <a:latin typeface="Arial"/>
                <a:ea typeface="Times New Roman"/>
                <a:cs typeface="Arial"/>
              </a:rPr>
              <a:t>t</a:t>
            </a:r>
            <a:r>
              <a:rPr lang="en-GB" sz="1100" spc="-5" dirty="0">
                <a:latin typeface="Arial"/>
                <a:ea typeface="Times New Roman"/>
                <a:cs typeface="Arial"/>
              </a:rPr>
              <a:t>i</a:t>
            </a:r>
            <a:r>
              <a:rPr lang="en-GB" sz="1100" dirty="0">
                <a:latin typeface="Arial"/>
                <a:ea typeface="Times New Roman"/>
                <a:cs typeface="Arial"/>
              </a:rPr>
              <a:t>o</a:t>
            </a:r>
            <a:r>
              <a:rPr lang="en-GB" sz="1100" spc="-20" dirty="0">
                <a:latin typeface="Arial"/>
                <a:ea typeface="Times New Roman"/>
                <a:cs typeface="Arial"/>
              </a:rPr>
              <a:t>n</a:t>
            </a:r>
            <a:r>
              <a:rPr lang="en-GB" sz="1100" dirty="0">
                <a:latin typeface="Arial"/>
                <a:ea typeface="Times New Roman"/>
                <a:cs typeface="Arial"/>
              </a:rPr>
              <a:t>.</a:t>
            </a:r>
            <a:endParaRPr lang="en-GB" sz="1100" dirty="0">
              <a:latin typeface="Arial"/>
              <a:ea typeface="Times New Roman"/>
              <a:cs typeface="Times New Roman"/>
            </a:endParaRPr>
          </a:p>
          <a:p>
            <a:pPr marR="125095" algn="just" eaLnBrk="0" hangingPunct="0">
              <a:spcAft>
                <a:spcPts val="0"/>
              </a:spcAft>
            </a:pPr>
            <a:endParaRPr lang="en-GB" sz="1000" dirty="0">
              <a:effectLst/>
              <a:latin typeface="Arial"/>
              <a:ea typeface="Times New Roman"/>
              <a:cs typeface="Times New Roman"/>
            </a:endParaRPr>
          </a:p>
        </p:txBody>
      </p:sp>
      <p:sp>
        <p:nvSpPr>
          <p:cNvPr id="6" name="Footer Placeholder 5"/>
          <p:cNvSpPr>
            <a:spLocks noGrp="1"/>
          </p:cNvSpPr>
          <p:nvPr>
            <p:ph type="ftr" sz="quarter" idx="11"/>
          </p:nvPr>
        </p:nvSpPr>
        <p:spPr/>
        <p:txBody>
          <a:bodyPr/>
          <a:lstStyle/>
          <a:p>
            <a:r>
              <a:rPr lang="en-GB" smtClean="0">
                <a:solidFill>
                  <a:prstClr val="black">
                    <a:tint val="75000"/>
                  </a:prstClr>
                </a:solidFill>
              </a:rPr>
              <a:t>2019/20 Tameside MBC Budget Report</a:t>
            </a:r>
            <a:endParaRPr lang="en-GB" dirty="0">
              <a:solidFill>
                <a:prstClr val="black">
                  <a:tint val="75000"/>
                </a:prstClr>
              </a:solidFill>
            </a:endParaRPr>
          </a:p>
        </p:txBody>
      </p:sp>
    </p:spTree>
    <p:extLst>
      <p:ext uri="{BB962C8B-B14F-4D97-AF65-F5344CB8AC3E}">
        <p14:creationId xmlns:p14="http://schemas.microsoft.com/office/powerpoint/2010/main" val="163632046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 name="Rectangle 58"/>
          <p:cNvSpPr/>
          <p:nvPr/>
        </p:nvSpPr>
        <p:spPr>
          <a:xfrm>
            <a:off x="251520" y="642367"/>
            <a:ext cx="8640960" cy="5626308"/>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7030A0"/>
              </a:solidFill>
            </a:endParaRPr>
          </a:p>
        </p:txBody>
      </p:sp>
      <p:sp>
        <p:nvSpPr>
          <p:cNvPr id="8" name="Rectangle 7"/>
          <p:cNvSpPr/>
          <p:nvPr/>
        </p:nvSpPr>
        <p:spPr>
          <a:xfrm>
            <a:off x="-4394" y="2"/>
            <a:ext cx="9148396" cy="461895"/>
          </a:xfrm>
          <a:prstGeom prst="rect">
            <a:avLst/>
          </a:prstGeom>
          <a:solidFill>
            <a:schemeClr val="accent1"/>
          </a:solidFill>
          <a:ln>
            <a:noFill/>
          </a:ln>
          <a:effectLst/>
        </p:spPr>
        <p:txBody>
          <a:bodyPr wrap="square" lIns="91669" tIns="45834" rIns="91669" bIns="45834">
            <a:spAutoFit/>
          </a:bodyPr>
          <a:lstStyle/>
          <a:p>
            <a:r>
              <a:rPr lang="en-GB" altLang="en-US" sz="2400" b="1" dirty="0" smtClean="0">
                <a:solidFill>
                  <a:srgbClr val="FFFFFF"/>
                </a:solidFill>
              </a:rPr>
              <a:t>Appendix 18 Pay Policy Statement 2019/20</a:t>
            </a:r>
            <a:endParaRPr lang="en-GB" altLang="en-US" sz="2400" b="1" dirty="0">
              <a:solidFill>
                <a:srgbClr val="FFFFFF"/>
              </a:solidFill>
            </a:endParaRPr>
          </a:p>
        </p:txBody>
      </p:sp>
      <p:sp>
        <p:nvSpPr>
          <p:cNvPr id="4" name="Rectangle 3"/>
          <p:cNvSpPr/>
          <p:nvPr/>
        </p:nvSpPr>
        <p:spPr>
          <a:xfrm>
            <a:off x="251520" y="628625"/>
            <a:ext cx="8640960" cy="5640050"/>
          </a:xfrm>
          <a:prstGeom prst="rect">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600" b="1" dirty="0">
              <a:solidFill>
                <a:prstClr val="black"/>
              </a:solidFill>
            </a:endParaRPr>
          </a:p>
        </p:txBody>
      </p:sp>
      <p:sp>
        <p:nvSpPr>
          <p:cNvPr id="2" name="TextBox 1"/>
          <p:cNvSpPr txBox="1"/>
          <p:nvPr/>
        </p:nvSpPr>
        <p:spPr>
          <a:xfrm>
            <a:off x="-2628798" y="2636912"/>
            <a:ext cx="184731" cy="369332"/>
          </a:xfrm>
          <a:prstGeom prst="rect">
            <a:avLst/>
          </a:prstGeom>
          <a:noFill/>
        </p:spPr>
        <p:txBody>
          <a:bodyPr wrap="none" rtlCol="0">
            <a:spAutoFit/>
          </a:bodyPr>
          <a:lstStyle/>
          <a:p>
            <a:endParaRPr lang="en-GB" dirty="0">
              <a:solidFill>
                <a:prstClr val="black"/>
              </a:solidFill>
            </a:endParaRPr>
          </a:p>
        </p:txBody>
      </p:sp>
      <p:sp>
        <p:nvSpPr>
          <p:cNvPr id="5" name="TextBox 4"/>
          <p:cNvSpPr txBox="1"/>
          <p:nvPr/>
        </p:nvSpPr>
        <p:spPr>
          <a:xfrm>
            <a:off x="4734023" y="900002"/>
            <a:ext cx="4248000" cy="276999"/>
          </a:xfrm>
          <a:prstGeom prst="rect">
            <a:avLst/>
          </a:prstGeom>
          <a:noFill/>
        </p:spPr>
        <p:txBody>
          <a:bodyPr wrap="square" rtlCol="0">
            <a:spAutoFit/>
          </a:bodyPr>
          <a:lstStyle/>
          <a:p>
            <a:pPr>
              <a:spcAft>
                <a:spcPts val="600"/>
              </a:spcAft>
            </a:pPr>
            <a:endParaRPr lang="en-GB" sz="1200" dirty="0">
              <a:solidFill>
                <a:prstClr val="black"/>
              </a:solidFill>
              <a:latin typeface="Arial" pitchFamily="34" charset="0"/>
              <a:cs typeface="Arial" pitchFamily="34" charset="0"/>
            </a:endParaRPr>
          </a:p>
        </p:txBody>
      </p:sp>
      <p:pic>
        <p:nvPicPr>
          <p:cNvPr id="4101"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68676" y="2071688"/>
            <a:ext cx="619125" cy="190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5" name="Slide Number Placeholder 14"/>
          <p:cNvSpPr>
            <a:spLocks noGrp="1"/>
          </p:cNvSpPr>
          <p:nvPr>
            <p:ph type="sldNum" sz="quarter" idx="12"/>
          </p:nvPr>
        </p:nvSpPr>
        <p:spPr/>
        <p:txBody>
          <a:bodyPr/>
          <a:lstStyle/>
          <a:p>
            <a:fld id="{9E0A2AB0-D368-4C2E-BC4B-64C9B086E260}" type="slidenum">
              <a:rPr lang="en-GB" smtClean="0">
                <a:solidFill>
                  <a:prstClr val="black">
                    <a:tint val="75000"/>
                  </a:prstClr>
                </a:solidFill>
              </a:rPr>
              <a:pPr/>
              <a:t>6</a:t>
            </a:fld>
            <a:endParaRPr lang="en-GB" dirty="0">
              <a:solidFill>
                <a:prstClr val="black">
                  <a:tint val="75000"/>
                </a:prstClr>
              </a:solidFill>
            </a:endParaRPr>
          </a:p>
        </p:txBody>
      </p:sp>
      <p:sp>
        <p:nvSpPr>
          <p:cNvPr id="3" name="Rectangle 2"/>
          <p:cNvSpPr/>
          <p:nvPr/>
        </p:nvSpPr>
        <p:spPr>
          <a:xfrm>
            <a:off x="251520" y="682531"/>
            <a:ext cx="8640960" cy="4983416"/>
          </a:xfrm>
          <a:prstGeom prst="rect">
            <a:avLst/>
          </a:prstGeom>
        </p:spPr>
        <p:txBody>
          <a:bodyPr wrap="square">
            <a:spAutoFit/>
          </a:bodyPr>
          <a:lstStyle/>
          <a:p>
            <a:pPr marR="122555" algn="just" eaLnBrk="0" hangingPunct="0">
              <a:spcAft>
                <a:spcPts val="0"/>
              </a:spcAft>
            </a:pPr>
            <a:r>
              <a:rPr lang="en-GB" sz="1100" spc="-5" dirty="0" smtClean="0">
                <a:latin typeface="Arial"/>
                <a:ea typeface="Times New Roman"/>
                <a:cs typeface="Arial"/>
              </a:rPr>
              <a:t>E</a:t>
            </a:r>
            <a:r>
              <a:rPr lang="en-GB" sz="1100" dirty="0" smtClean="0">
                <a:latin typeface="Arial"/>
                <a:ea typeface="Times New Roman"/>
                <a:cs typeface="Arial"/>
              </a:rPr>
              <a:t>m</a:t>
            </a:r>
            <a:r>
              <a:rPr lang="en-GB" sz="1100" spc="-5" dirty="0" smtClean="0">
                <a:latin typeface="Arial"/>
                <a:ea typeface="Times New Roman"/>
                <a:cs typeface="Arial"/>
              </a:rPr>
              <a:t>plo</a:t>
            </a:r>
            <a:r>
              <a:rPr lang="en-GB" sz="1100" spc="-25" dirty="0" smtClean="0">
                <a:latin typeface="Arial"/>
                <a:ea typeface="Times New Roman"/>
                <a:cs typeface="Arial"/>
              </a:rPr>
              <a:t>y</a:t>
            </a:r>
            <a:r>
              <a:rPr lang="en-GB" sz="1100" spc="-5" dirty="0" smtClean="0">
                <a:latin typeface="Arial"/>
                <a:ea typeface="Times New Roman"/>
                <a:cs typeface="Arial"/>
              </a:rPr>
              <a:t>ee</a:t>
            </a:r>
            <a:r>
              <a:rPr lang="en-GB" sz="1100" dirty="0" smtClean="0">
                <a:latin typeface="Arial"/>
                <a:ea typeface="Times New Roman"/>
                <a:cs typeface="Arial"/>
              </a:rPr>
              <a:t>s</a:t>
            </a:r>
            <a:r>
              <a:rPr lang="en-GB" sz="1100" spc="85" dirty="0" smtClean="0">
                <a:latin typeface="Arial"/>
                <a:ea typeface="Times New Roman"/>
                <a:cs typeface="Arial"/>
              </a:rPr>
              <a:t> </a:t>
            </a:r>
            <a:r>
              <a:rPr lang="en-GB" sz="1100" spc="-30" dirty="0">
                <a:latin typeface="Arial"/>
                <a:ea typeface="Times New Roman"/>
                <a:cs typeface="Arial"/>
              </a:rPr>
              <a:t>w</a:t>
            </a:r>
            <a:r>
              <a:rPr lang="en-GB" sz="1100" spc="-5" dirty="0">
                <a:latin typeface="Arial"/>
                <a:ea typeface="Times New Roman"/>
                <a:cs typeface="Arial"/>
              </a:rPr>
              <a:t>h</a:t>
            </a:r>
            <a:r>
              <a:rPr lang="en-GB" sz="1100" dirty="0">
                <a:latin typeface="Arial"/>
                <a:ea typeface="Times New Roman"/>
                <a:cs typeface="Arial"/>
              </a:rPr>
              <a:t>o</a:t>
            </a:r>
            <a:r>
              <a:rPr lang="en-GB" sz="1100" spc="85" dirty="0">
                <a:latin typeface="Arial"/>
                <a:ea typeface="Times New Roman"/>
                <a:cs typeface="Arial"/>
              </a:rPr>
              <a:t> </a:t>
            </a:r>
            <a:r>
              <a:rPr lang="en-GB" sz="1100" spc="5" dirty="0">
                <a:latin typeface="Arial"/>
                <a:ea typeface="Times New Roman"/>
                <a:cs typeface="Arial"/>
              </a:rPr>
              <a:t>t</a:t>
            </a:r>
            <a:r>
              <a:rPr lang="en-GB" sz="1100" spc="-5" dirty="0">
                <a:latin typeface="Arial"/>
                <a:ea typeface="Times New Roman"/>
                <a:cs typeface="Arial"/>
              </a:rPr>
              <a:t>a</a:t>
            </a:r>
            <a:r>
              <a:rPr lang="en-GB" sz="1100" spc="20" dirty="0">
                <a:latin typeface="Arial"/>
                <a:ea typeface="Times New Roman"/>
                <a:cs typeface="Arial"/>
              </a:rPr>
              <a:t>k</a:t>
            </a:r>
            <a:r>
              <a:rPr lang="en-GB" sz="1100" dirty="0">
                <a:latin typeface="Arial"/>
                <a:ea typeface="Times New Roman"/>
                <a:cs typeface="Arial"/>
              </a:rPr>
              <a:t>e</a:t>
            </a:r>
            <a:r>
              <a:rPr lang="en-GB" sz="1100" spc="75" dirty="0">
                <a:latin typeface="Arial"/>
                <a:ea typeface="Times New Roman"/>
                <a:cs typeface="Arial"/>
              </a:rPr>
              <a:t> </a:t>
            </a:r>
            <a:r>
              <a:rPr lang="en-GB" sz="1100" dirty="0">
                <a:latin typeface="Arial"/>
                <a:ea typeface="Times New Roman"/>
                <a:cs typeface="Arial"/>
              </a:rPr>
              <a:t>s</a:t>
            </a:r>
            <a:r>
              <a:rPr lang="en-GB" sz="1100" spc="-30" dirty="0">
                <a:latin typeface="Arial"/>
                <a:ea typeface="Times New Roman"/>
                <a:cs typeface="Arial"/>
              </a:rPr>
              <a:t>e</a:t>
            </a:r>
            <a:r>
              <a:rPr lang="en-GB" sz="1100" spc="-25" dirty="0">
                <a:latin typeface="Arial"/>
                <a:ea typeface="Times New Roman"/>
                <a:cs typeface="Arial"/>
              </a:rPr>
              <a:t>v</a:t>
            </a:r>
            <a:r>
              <a:rPr lang="en-GB" sz="1100" dirty="0">
                <a:latin typeface="Arial"/>
                <a:ea typeface="Times New Roman"/>
                <a:cs typeface="Arial"/>
              </a:rPr>
              <a:t>era</a:t>
            </a:r>
            <a:r>
              <a:rPr lang="en-GB" sz="1100" spc="-5" dirty="0">
                <a:latin typeface="Arial"/>
                <a:ea typeface="Times New Roman"/>
                <a:cs typeface="Arial"/>
              </a:rPr>
              <a:t>n</a:t>
            </a:r>
            <a:r>
              <a:rPr lang="en-GB" sz="1100" dirty="0">
                <a:latin typeface="Arial"/>
                <a:ea typeface="Times New Roman"/>
                <a:cs typeface="Arial"/>
              </a:rPr>
              <a:t>ce</a:t>
            </a:r>
            <a:r>
              <a:rPr lang="en-GB" sz="1100" spc="85" dirty="0">
                <a:latin typeface="Arial"/>
                <a:ea typeface="Times New Roman"/>
                <a:cs typeface="Arial"/>
              </a:rPr>
              <a:t> </a:t>
            </a:r>
            <a:r>
              <a:rPr lang="en-GB" sz="1100" spc="-5" dirty="0">
                <a:latin typeface="Arial"/>
                <a:ea typeface="Times New Roman"/>
                <a:cs typeface="Arial"/>
              </a:rPr>
              <a:t>unde</a:t>
            </a:r>
            <a:r>
              <a:rPr lang="en-GB" sz="1100" dirty="0">
                <a:latin typeface="Arial"/>
                <a:ea typeface="Times New Roman"/>
                <a:cs typeface="Arial"/>
              </a:rPr>
              <a:t>r</a:t>
            </a:r>
            <a:r>
              <a:rPr lang="en-GB" sz="1100" spc="90" dirty="0">
                <a:latin typeface="Arial"/>
                <a:ea typeface="Times New Roman"/>
                <a:cs typeface="Arial"/>
              </a:rPr>
              <a:t> </a:t>
            </a:r>
            <a:r>
              <a:rPr lang="en-GB" sz="1100" spc="5" dirty="0">
                <a:latin typeface="Arial"/>
                <a:ea typeface="Times New Roman"/>
                <a:cs typeface="Arial"/>
              </a:rPr>
              <a:t>t</a:t>
            </a:r>
            <a:r>
              <a:rPr lang="en-GB" sz="1100" spc="-5" dirty="0">
                <a:latin typeface="Arial"/>
                <a:ea typeface="Times New Roman"/>
                <a:cs typeface="Arial"/>
              </a:rPr>
              <a:t>h</a:t>
            </a:r>
            <a:r>
              <a:rPr lang="en-GB" sz="1100" dirty="0">
                <a:latin typeface="Arial"/>
                <a:ea typeface="Times New Roman"/>
                <a:cs typeface="Arial"/>
              </a:rPr>
              <a:t>e</a:t>
            </a:r>
            <a:r>
              <a:rPr lang="en-GB" sz="1100" spc="85" dirty="0">
                <a:latin typeface="Arial"/>
                <a:ea typeface="Times New Roman"/>
                <a:cs typeface="Arial"/>
              </a:rPr>
              <a:t> </a:t>
            </a:r>
            <a:r>
              <a:rPr lang="en-GB" sz="1100" spc="-15" dirty="0">
                <a:latin typeface="Arial"/>
                <a:ea typeface="Times New Roman"/>
                <a:cs typeface="Arial"/>
              </a:rPr>
              <a:t>s</a:t>
            </a:r>
            <a:r>
              <a:rPr lang="en-GB" sz="1100" dirty="0">
                <a:latin typeface="Arial"/>
                <a:ea typeface="Times New Roman"/>
                <a:cs typeface="Arial"/>
              </a:rPr>
              <a:t>c</a:t>
            </a:r>
            <a:r>
              <a:rPr lang="en-GB" sz="1100" spc="-5" dirty="0">
                <a:latin typeface="Arial"/>
                <a:ea typeface="Times New Roman"/>
                <a:cs typeface="Arial"/>
              </a:rPr>
              <a:t>h</a:t>
            </a:r>
            <a:r>
              <a:rPr lang="en-GB" sz="1100" spc="-15" dirty="0">
                <a:latin typeface="Arial"/>
                <a:ea typeface="Times New Roman"/>
                <a:cs typeface="Arial"/>
              </a:rPr>
              <a:t>e</a:t>
            </a:r>
            <a:r>
              <a:rPr lang="en-GB" sz="1100" dirty="0">
                <a:latin typeface="Arial"/>
                <a:ea typeface="Times New Roman"/>
                <a:cs typeface="Arial"/>
              </a:rPr>
              <a:t>me</a:t>
            </a:r>
            <a:r>
              <a:rPr lang="en-GB" sz="1100" spc="90" dirty="0">
                <a:latin typeface="Arial"/>
                <a:ea typeface="Times New Roman"/>
                <a:cs typeface="Arial"/>
              </a:rPr>
              <a:t> </a:t>
            </a:r>
            <a:r>
              <a:rPr lang="en-GB" sz="1100" spc="-15" dirty="0">
                <a:latin typeface="Arial"/>
                <a:ea typeface="Times New Roman"/>
                <a:cs typeface="Arial"/>
              </a:rPr>
              <a:t>a</a:t>
            </a:r>
            <a:r>
              <a:rPr lang="en-GB" sz="1100" dirty="0">
                <a:latin typeface="Arial"/>
                <a:ea typeface="Times New Roman"/>
                <a:cs typeface="Arial"/>
              </a:rPr>
              <a:t>re</a:t>
            </a:r>
            <a:r>
              <a:rPr lang="en-GB" sz="1100" spc="85" dirty="0">
                <a:latin typeface="Arial"/>
                <a:ea typeface="Times New Roman"/>
                <a:cs typeface="Arial"/>
              </a:rPr>
              <a:t> </a:t>
            </a:r>
            <a:r>
              <a:rPr lang="en-GB" sz="1100" spc="-5" dirty="0">
                <a:latin typeface="Arial"/>
                <a:ea typeface="Times New Roman"/>
                <a:cs typeface="Arial"/>
              </a:rPr>
              <a:t>ad</a:t>
            </a:r>
            <a:r>
              <a:rPr lang="en-GB" sz="1100" spc="-25" dirty="0">
                <a:latin typeface="Arial"/>
                <a:ea typeface="Times New Roman"/>
                <a:cs typeface="Arial"/>
              </a:rPr>
              <a:t>v</a:t>
            </a:r>
            <a:r>
              <a:rPr lang="en-GB" sz="1100" spc="-5" dirty="0">
                <a:latin typeface="Arial"/>
                <a:ea typeface="Times New Roman"/>
                <a:cs typeface="Arial"/>
              </a:rPr>
              <a:t>i</a:t>
            </a:r>
            <a:r>
              <a:rPr lang="en-GB" sz="1100" dirty="0">
                <a:latin typeface="Arial"/>
                <a:ea typeface="Times New Roman"/>
                <a:cs typeface="Arial"/>
              </a:rPr>
              <a:t>sed</a:t>
            </a:r>
            <a:r>
              <a:rPr lang="en-GB" sz="1100" spc="85" dirty="0">
                <a:latin typeface="Arial"/>
                <a:ea typeface="Times New Roman"/>
                <a:cs typeface="Arial"/>
              </a:rPr>
              <a:t> </a:t>
            </a:r>
            <a:r>
              <a:rPr lang="en-GB" sz="1100" spc="5" dirty="0">
                <a:latin typeface="Arial"/>
                <a:ea typeface="Times New Roman"/>
                <a:cs typeface="Arial"/>
              </a:rPr>
              <a:t>t</a:t>
            </a:r>
            <a:r>
              <a:rPr lang="en-GB" sz="1100" spc="-5" dirty="0">
                <a:latin typeface="Arial"/>
                <a:ea typeface="Times New Roman"/>
                <a:cs typeface="Arial"/>
              </a:rPr>
              <a:t>h</a:t>
            </a:r>
            <a:r>
              <a:rPr lang="en-GB" sz="1100" spc="-15" dirty="0">
                <a:latin typeface="Arial"/>
                <a:ea typeface="Times New Roman"/>
                <a:cs typeface="Arial"/>
              </a:rPr>
              <a:t>a</a:t>
            </a:r>
            <a:r>
              <a:rPr lang="en-GB" sz="1100" dirty="0">
                <a:latin typeface="Arial"/>
                <a:ea typeface="Times New Roman"/>
                <a:cs typeface="Arial"/>
              </a:rPr>
              <a:t>t</a:t>
            </a:r>
            <a:r>
              <a:rPr lang="en-GB" sz="1100" spc="95" dirty="0">
                <a:latin typeface="Arial"/>
                <a:ea typeface="Times New Roman"/>
                <a:cs typeface="Arial"/>
              </a:rPr>
              <a:t> </a:t>
            </a:r>
            <a:r>
              <a:rPr lang="en-GB" sz="1100" spc="5" dirty="0">
                <a:latin typeface="Arial"/>
                <a:ea typeface="Times New Roman"/>
                <a:cs typeface="Arial"/>
              </a:rPr>
              <a:t>t</a:t>
            </a:r>
            <a:r>
              <a:rPr lang="en-GB" sz="1100" dirty="0">
                <a:latin typeface="Arial"/>
                <a:ea typeface="Times New Roman"/>
                <a:cs typeface="Arial"/>
              </a:rPr>
              <a:t>h</a:t>
            </a:r>
            <a:r>
              <a:rPr lang="en-GB" sz="1100" spc="-20" dirty="0">
                <a:latin typeface="Arial"/>
                <a:ea typeface="Times New Roman"/>
                <a:cs typeface="Arial"/>
              </a:rPr>
              <a:t>e</a:t>
            </a:r>
            <a:r>
              <a:rPr lang="en-GB" sz="1100" dirty="0">
                <a:latin typeface="Arial"/>
                <a:ea typeface="Times New Roman"/>
                <a:cs typeface="Arial"/>
              </a:rPr>
              <a:t>y</a:t>
            </a:r>
            <a:r>
              <a:rPr lang="en-GB" sz="1100" spc="65" dirty="0">
                <a:latin typeface="Arial"/>
                <a:ea typeface="Times New Roman"/>
                <a:cs typeface="Arial"/>
              </a:rPr>
              <a:t> </a:t>
            </a:r>
            <a:r>
              <a:rPr lang="en-GB" sz="1100" spc="-5" dirty="0">
                <a:latin typeface="Arial"/>
                <a:ea typeface="Times New Roman"/>
                <a:cs typeface="Arial"/>
              </a:rPr>
              <a:t>d</a:t>
            </a:r>
            <a:r>
              <a:rPr lang="en-GB" sz="1100" dirty="0">
                <a:latin typeface="Arial"/>
                <a:ea typeface="Times New Roman"/>
                <a:cs typeface="Arial"/>
              </a:rPr>
              <a:t>o</a:t>
            </a:r>
            <a:r>
              <a:rPr lang="en-GB" sz="1100" spc="90" dirty="0">
                <a:latin typeface="Arial"/>
                <a:ea typeface="Times New Roman"/>
                <a:cs typeface="Arial"/>
              </a:rPr>
              <a:t> </a:t>
            </a:r>
            <a:r>
              <a:rPr lang="en-GB" sz="1100" dirty="0">
                <a:latin typeface="Arial"/>
                <a:ea typeface="Times New Roman"/>
                <a:cs typeface="Arial"/>
              </a:rPr>
              <a:t>so</a:t>
            </a:r>
            <a:r>
              <a:rPr lang="en-GB" sz="1100" spc="75" dirty="0">
                <a:latin typeface="Arial"/>
                <a:ea typeface="Times New Roman"/>
                <a:cs typeface="Arial"/>
              </a:rPr>
              <a:t> </a:t>
            </a:r>
            <a:r>
              <a:rPr lang="en-GB" sz="1100" dirty="0">
                <a:latin typeface="Arial"/>
                <a:ea typeface="Times New Roman"/>
                <a:cs typeface="Arial"/>
              </a:rPr>
              <a:t>on</a:t>
            </a:r>
            <a:r>
              <a:rPr lang="en-GB" sz="1100" spc="75" dirty="0">
                <a:latin typeface="Arial"/>
                <a:ea typeface="Times New Roman"/>
                <a:cs typeface="Arial"/>
              </a:rPr>
              <a:t> </a:t>
            </a:r>
            <a:r>
              <a:rPr lang="en-GB" sz="1100" spc="5" dirty="0">
                <a:latin typeface="Arial"/>
                <a:ea typeface="Times New Roman"/>
                <a:cs typeface="Arial"/>
              </a:rPr>
              <a:t>t</a:t>
            </a:r>
            <a:r>
              <a:rPr lang="en-GB" sz="1100" spc="-5" dirty="0">
                <a:latin typeface="Arial"/>
                <a:ea typeface="Times New Roman"/>
                <a:cs typeface="Arial"/>
              </a:rPr>
              <a:t>h</a:t>
            </a:r>
            <a:r>
              <a:rPr lang="en-GB" sz="1100" dirty="0">
                <a:latin typeface="Arial"/>
                <a:ea typeface="Times New Roman"/>
                <a:cs typeface="Arial"/>
              </a:rPr>
              <a:t>e</a:t>
            </a:r>
            <a:r>
              <a:rPr lang="en-GB" sz="1100" spc="85" dirty="0">
                <a:latin typeface="Arial"/>
                <a:ea typeface="Times New Roman"/>
                <a:cs typeface="Arial"/>
              </a:rPr>
              <a:t> </a:t>
            </a:r>
            <a:r>
              <a:rPr lang="en-GB" sz="1100" spc="-5" dirty="0">
                <a:latin typeface="Arial"/>
                <a:ea typeface="Times New Roman"/>
                <a:cs typeface="Arial"/>
              </a:rPr>
              <a:t>ba</a:t>
            </a:r>
            <a:r>
              <a:rPr lang="en-GB" sz="1100" dirty="0">
                <a:latin typeface="Arial"/>
                <a:ea typeface="Times New Roman"/>
                <a:cs typeface="Arial"/>
              </a:rPr>
              <a:t>s</a:t>
            </a:r>
            <a:r>
              <a:rPr lang="en-GB" sz="1100" spc="-5" dirty="0">
                <a:latin typeface="Arial"/>
                <a:ea typeface="Times New Roman"/>
                <a:cs typeface="Arial"/>
              </a:rPr>
              <a:t>i</a:t>
            </a:r>
            <a:r>
              <a:rPr lang="en-GB" sz="1100" dirty="0">
                <a:latin typeface="Arial"/>
                <a:ea typeface="Times New Roman"/>
                <a:cs typeface="Arial"/>
              </a:rPr>
              <a:t>s</a:t>
            </a:r>
            <a:r>
              <a:rPr lang="en-GB" sz="1100" spc="75" dirty="0">
                <a:latin typeface="Arial"/>
                <a:ea typeface="Times New Roman"/>
                <a:cs typeface="Arial"/>
              </a:rPr>
              <a:t> </a:t>
            </a:r>
            <a:r>
              <a:rPr lang="en-GB" sz="1100" spc="5" dirty="0">
                <a:latin typeface="Arial"/>
                <a:ea typeface="Times New Roman"/>
                <a:cs typeface="Arial"/>
              </a:rPr>
              <a:t>t</a:t>
            </a:r>
            <a:r>
              <a:rPr lang="en-GB" sz="1100" spc="-5" dirty="0">
                <a:latin typeface="Arial"/>
                <a:ea typeface="Times New Roman"/>
                <a:cs typeface="Arial"/>
              </a:rPr>
              <a:t>hat </a:t>
            </a:r>
            <a:r>
              <a:rPr lang="en-GB" sz="1100" spc="5" dirty="0">
                <a:latin typeface="Arial"/>
                <a:ea typeface="Times New Roman"/>
                <a:cs typeface="Arial"/>
              </a:rPr>
              <a:t>t</a:t>
            </a:r>
            <a:r>
              <a:rPr lang="en-GB" sz="1100" spc="-5" dirty="0">
                <a:latin typeface="Arial"/>
                <a:ea typeface="Times New Roman"/>
                <a:cs typeface="Arial"/>
              </a:rPr>
              <a:t>h</a:t>
            </a:r>
            <a:r>
              <a:rPr lang="en-GB" sz="1100" dirty="0">
                <a:latin typeface="Arial"/>
                <a:ea typeface="Times New Roman"/>
                <a:cs typeface="Arial"/>
              </a:rPr>
              <a:t>e</a:t>
            </a:r>
            <a:r>
              <a:rPr lang="en-GB" sz="1100" spc="195" dirty="0">
                <a:latin typeface="Arial"/>
                <a:ea typeface="Times New Roman"/>
                <a:cs typeface="Arial"/>
              </a:rPr>
              <a:t> </a:t>
            </a:r>
            <a:r>
              <a:rPr lang="en-GB" sz="1100" spc="-5" dirty="0">
                <a:latin typeface="Arial"/>
                <a:ea typeface="Times New Roman"/>
                <a:cs typeface="Arial"/>
              </a:rPr>
              <a:t>Counci</a:t>
            </a:r>
            <a:r>
              <a:rPr lang="en-GB" sz="1100" dirty="0">
                <a:latin typeface="Arial"/>
                <a:ea typeface="Times New Roman"/>
                <a:cs typeface="Arial"/>
              </a:rPr>
              <a:t>l</a:t>
            </a:r>
            <a:r>
              <a:rPr lang="en-GB" sz="1100" spc="200" dirty="0">
                <a:latin typeface="Arial"/>
                <a:ea typeface="Times New Roman"/>
                <a:cs typeface="Arial"/>
              </a:rPr>
              <a:t> </a:t>
            </a:r>
            <a:r>
              <a:rPr lang="en-GB" sz="1100" spc="-30" dirty="0">
                <a:latin typeface="Arial"/>
                <a:ea typeface="Times New Roman"/>
                <a:cs typeface="Arial"/>
              </a:rPr>
              <a:t>w</a:t>
            </a:r>
            <a:r>
              <a:rPr lang="en-GB" sz="1100" spc="-5" dirty="0">
                <a:latin typeface="Arial"/>
                <a:ea typeface="Times New Roman"/>
                <a:cs typeface="Arial"/>
              </a:rPr>
              <a:t>il</a:t>
            </a:r>
            <a:r>
              <a:rPr lang="en-GB" sz="1100" dirty="0">
                <a:latin typeface="Arial"/>
                <a:ea typeface="Times New Roman"/>
                <a:cs typeface="Arial"/>
              </a:rPr>
              <a:t>l</a:t>
            </a:r>
            <a:r>
              <a:rPr lang="en-GB" sz="1100" spc="190" dirty="0">
                <a:latin typeface="Arial"/>
                <a:ea typeface="Times New Roman"/>
                <a:cs typeface="Arial"/>
              </a:rPr>
              <a:t> </a:t>
            </a:r>
            <a:r>
              <a:rPr lang="en-GB" sz="1100" spc="-5" dirty="0">
                <a:latin typeface="Arial"/>
                <a:ea typeface="Times New Roman"/>
                <a:cs typeface="Arial"/>
              </a:rPr>
              <a:t>no</a:t>
            </a:r>
            <a:r>
              <a:rPr lang="en-GB" sz="1100" dirty="0">
                <a:latin typeface="Arial"/>
                <a:ea typeface="Times New Roman"/>
                <a:cs typeface="Arial"/>
              </a:rPr>
              <a:t>t</a:t>
            </a:r>
            <a:r>
              <a:rPr lang="en-GB" sz="1100" spc="210" dirty="0">
                <a:latin typeface="Arial"/>
                <a:ea typeface="Times New Roman"/>
                <a:cs typeface="Arial"/>
              </a:rPr>
              <a:t> </a:t>
            </a:r>
            <a:r>
              <a:rPr lang="en-GB" sz="1100" dirty="0">
                <a:latin typeface="Arial"/>
                <a:ea typeface="Times New Roman"/>
                <a:cs typeface="Arial"/>
              </a:rPr>
              <a:t>r</a:t>
            </a:r>
            <a:r>
              <a:rPr lang="en-GB" sz="1100" spc="-5" dirty="0">
                <a:latin typeface="Arial"/>
                <a:ea typeface="Times New Roman"/>
                <a:cs typeface="Arial"/>
              </a:rPr>
              <a:t>e</a:t>
            </a:r>
            <a:r>
              <a:rPr lang="en-GB" sz="1100" spc="15" dirty="0">
                <a:latin typeface="Arial"/>
                <a:ea typeface="Times New Roman"/>
                <a:cs typeface="Arial"/>
              </a:rPr>
              <a:t>-</a:t>
            </a:r>
            <a:r>
              <a:rPr lang="en-GB" sz="1100" spc="-15" dirty="0">
                <a:latin typeface="Arial"/>
                <a:ea typeface="Times New Roman"/>
                <a:cs typeface="Arial"/>
              </a:rPr>
              <a:t>e</a:t>
            </a:r>
            <a:r>
              <a:rPr lang="en-GB" sz="1100" spc="-5" dirty="0">
                <a:latin typeface="Arial"/>
                <a:ea typeface="Times New Roman"/>
                <a:cs typeface="Arial"/>
              </a:rPr>
              <a:t>mpl</a:t>
            </a:r>
            <a:r>
              <a:rPr lang="en-GB" sz="1100" dirty="0">
                <a:latin typeface="Arial"/>
                <a:ea typeface="Times New Roman"/>
                <a:cs typeface="Arial"/>
              </a:rPr>
              <a:t>oy</a:t>
            </a:r>
            <a:r>
              <a:rPr lang="en-GB" sz="1100" spc="170" dirty="0">
                <a:latin typeface="Arial"/>
                <a:ea typeface="Times New Roman"/>
                <a:cs typeface="Arial"/>
              </a:rPr>
              <a:t> </a:t>
            </a:r>
            <a:r>
              <a:rPr lang="en-GB" sz="1100" spc="5" dirty="0">
                <a:latin typeface="Arial"/>
                <a:ea typeface="Times New Roman"/>
                <a:cs typeface="Arial"/>
              </a:rPr>
              <a:t>t</a:t>
            </a:r>
            <a:r>
              <a:rPr lang="en-GB" sz="1100" spc="-5" dirty="0">
                <a:latin typeface="Arial"/>
                <a:ea typeface="Times New Roman"/>
                <a:cs typeface="Arial"/>
              </a:rPr>
              <a:t>he</a:t>
            </a:r>
            <a:r>
              <a:rPr lang="en-GB" sz="1100" dirty="0">
                <a:latin typeface="Arial"/>
                <a:ea typeface="Times New Roman"/>
                <a:cs typeface="Arial"/>
              </a:rPr>
              <a:t>m</a:t>
            </a:r>
            <a:r>
              <a:rPr lang="en-GB" sz="1100" spc="210" dirty="0">
                <a:latin typeface="Arial"/>
                <a:ea typeface="Times New Roman"/>
                <a:cs typeface="Arial"/>
              </a:rPr>
              <a:t> </a:t>
            </a:r>
            <a:r>
              <a:rPr lang="en-GB" sz="1100" spc="-5" dirty="0">
                <a:latin typeface="Arial"/>
                <a:ea typeface="Times New Roman"/>
                <a:cs typeface="Arial"/>
              </a:rPr>
              <a:t>an</a:t>
            </a:r>
            <a:r>
              <a:rPr lang="en-GB" sz="1100" dirty="0">
                <a:latin typeface="Arial"/>
                <a:ea typeface="Times New Roman"/>
                <a:cs typeface="Arial"/>
              </a:rPr>
              <a:t>d</a:t>
            </a:r>
            <a:r>
              <a:rPr lang="en-GB" sz="1100" spc="200" dirty="0">
                <a:latin typeface="Arial"/>
                <a:ea typeface="Times New Roman"/>
                <a:cs typeface="Arial"/>
              </a:rPr>
              <a:t> </a:t>
            </a:r>
            <a:r>
              <a:rPr lang="en-GB" sz="1100" spc="5" dirty="0">
                <a:latin typeface="Arial"/>
                <a:ea typeface="Times New Roman"/>
                <a:cs typeface="Arial"/>
              </a:rPr>
              <a:t>t</a:t>
            </a:r>
            <a:r>
              <a:rPr lang="en-GB" sz="1100" spc="-15" dirty="0">
                <a:latin typeface="Arial"/>
                <a:ea typeface="Times New Roman"/>
                <a:cs typeface="Arial"/>
              </a:rPr>
              <a:t>h</a:t>
            </a:r>
            <a:r>
              <a:rPr lang="en-GB" sz="1100" dirty="0">
                <a:latin typeface="Arial"/>
                <a:ea typeface="Times New Roman"/>
                <a:cs typeface="Arial"/>
              </a:rPr>
              <a:t>ey</a:t>
            </a:r>
            <a:r>
              <a:rPr lang="en-GB" sz="1100" spc="170" dirty="0">
                <a:latin typeface="Arial"/>
                <a:ea typeface="Times New Roman"/>
                <a:cs typeface="Arial"/>
              </a:rPr>
              <a:t> </a:t>
            </a:r>
            <a:r>
              <a:rPr lang="en-GB" sz="1100" dirty="0">
                <a:latin typeface="Arial"/>
                <a:ea typeface="Times New Roman"/>
                <a:cs typeface="Arial"/>
              </a:rPr>
              <a:t>con</a:t>
            </a:r>
            <a:r>
              <a:rPr lang="en-GB" sz="1100" spc="5" dirty="0">
                <a:latin typeface="Arial"/>
                <a:ea typeface="Times New Roman"/>
                <a:cs typeface="Arial"/>
              </a:rPr>
              <a:t>t</a:t>
            </a:r>
            <a:r>
              <a:rPr lang="en-GB" sz="1100" dirty="0">
                <a:latin typeface="Arial"/>
                <a:ea typeface="Times New Roman"/>
                <a:cs typeface="Arial"/>
              </a:rPr>
              <a:t>r</a:t>
            </a:r>
            <a:r>
              <a:rPr lang="en-GB" sz="1100" spc="-5" dirty="0">
                <a:latin typeface="Arial"/>
                <a:ea typeface="Times New Roman"/>
                <a:cs typeface="Arial"/>
              </a:rPr>
              <a:t>a</a:t>
            </a:r>
            <a:r>
              <a:rPr lang="en-GB" sz="1100" dirty="0">
                <a:latin typeface="Arial"/>
                <a:ea typeface="Times New Roman"/>
                <a:cs typeface="Arial"/>
              </a:rPr>
              <a:t>c</a:t>
            </a:r>
            <a:r>
              <a:rPr lang="en-GB" sz="1100" spc="5" dirty="0">
                <a:latin typeface="Arial"/>
                <a:ea typeface="Times New Roman"/>
                <a:cs typeface="Arial"/>
              </a:rPr>
              <a:t>t</a:t>
            </a:r>
            <a:r>
              <a:rPr lang="en-GB" sz="1100" spc="-5" dirty="0">
                <a:latin typeface="Arial"/>
                <a:ea typeface="Times New Roman"/>
                <a:cs typeface="Arial"/>
              </a:rPr>
              <a:t>uall</a:t>
            </a:r>
            <a:r>
              <a:rPr lang="en-GB" sz="1100" dirty="0">
                <a:latin typeface="Arial"/>
                <a:ea typeface="Times New Roman"/>
                <a:cs typeface="Arial"/>
              </a:rPr>
              <a:t>y</a:t>
            </a:r>
            <a:r>
              <a:rPr lang="en-GB" sz="1100" spc="170" dirty="0">
                <a:latin typeface="Arial"/>
                <a:ea typeface="Times New Roman"/>
                <a:cs typeface="Arial"/>
              </a:rPr>
              <a:t> </a:t>
            </a:r>
            <a:r>
              <a:rPr lang="en-GB" sz="1100" dirty="0">
                <a:latin typeface="Arial"/>
                <a:ea typeface="Times New Roman"/>
                <a:cs typeface="Arial"/>
              </a:rPr>
              <a:t>c</a:t>
            </a:r>
            <a:r>
              <a:rPr lang="en-GB" sz="1100" spc="-5" dirty="0">
                <a:latin typeface="Arial"/>
                <a:ea typeface="Times New Roman"/>
                <a:cs typeface="Arial"/>
              </a:rPr>
              <a:t>o</a:t>
            </a:r>
            <a:r>
              <a:rPr lang="en-GB" sz="1100" dirty="0">
                <a:latin typeface="Arial"/>
                <a:ea typeface="Times New Roman"/>
                <a:cs typeface="Arial"/>
              </a:rPr>
              <a:t>mm</a:t>
            </a:r>
            <a:r>
              <a:rPr lang="en-GB" sz="1100" spc="-5" dirty="0">
                <a:latin typeface="Arial"/>
                <a:ea typeface="Times New Roman"/>
                <a:cs typeface="Arial"/>
              </a:rPr>
              <a:t>i</a:t>
            </a:r>
            <a:r>
              <a:rPr lang="en-GB" sz="1100" dirty="0">
                <a:latin typeface="Arial"/>
                <a:ea typeface="Times New Roman"/>
                <a:cs typeface="Arial"/>
              </a:rPr>
              <a:t>t</a:t>
            </a:r>
            <a:r>
              <a:rPr lang="en-GB" sz="1100" spc="200" dirty="0">
                <a:latin typeface="Arial"/>
                <a:ea typeface="Times New Roman"/>
                <a:cs typeface="Arial"/>
              </a:rPr>
              <a:t> </a:t>
            </a:r>
            <a:r>
              <a:rPr lang="en-GB" sz="1100" spc="5" dirty="0">
                <a:latin typeface="Arial"/>
                <a:ea typeface="Times New Roman"/>
                <a:cs typeface="Arial"/>
              </a:rPr>
              <a:t>t</a:t>
            </a:r>
            <a:r>
              <a:rPr lang="en-GB" sz="1100" dirty="0">
                <a:latin typeface="Arial"/>
                <a:ea typeface="Times New Roman"/>
                <a:cs typeface="Arial"/>
              </a:rPr>
              <a:t>o</a:t>
            </a:r>
            <a:r>
              <a:rPr lang="en-GB" sz="1100" spc="195" dirty="0">
                <a:latin typeface="Arial"/>
                <a:ea typeface="Times New Roman"/>
                <a:cs typeface="Arial"/>
              </a:rPr>
              <a:t> </a:t>
            </a:r>
            <a:r>
              <a:rPr lang="en-GB" sz="1100" spc="-10" dirty="0">
                <a:latin typeface="Arial"/>
                <a:ea typeface="Times New Roman"/>
                <a:cs typeface="Arial"/>
              </a:rPr>
              <a:t>r</a:t>
            </a:r>
            <a:r>
              <a:rPr lang="en-GB" sz="1100" spc="-5" dirty="0">
                <a:latin typeface="Arial"/>
                <a:ea typeface="Times New Roman"/>
                <a:cs typeface="Arial"/>
              </a:rPr>
              <a:t>e</a:t>
            </a:r>
            <a:r>
              <a:rPr lang="en-GB" sz="1100" spc="5" dirty="0">
                <a:latin typeface="Arial"/>
                <a:ea typeface="Times New Roman"/>
                <a:cs typeface="Arial"/>
              </a:rPr>
              <a:t>t</a:t>
            </a:r>
            <a:r>
              <a:rPr lang="en-GB" sz="1100" spc="-15" dirty="0">
                <a:latin typeface="Arial"/>
                <a:ea typeface="Times New Roman"/>
                <a:cs typeface="Arial"/>
              </a:rPr>
              <a:t>u</a:t>
            </a:r>
            <a:r>
              <a:rPr lang="en-GB" sz="1100" dirty="0">
                <a:latin typeface="Arial"/>
                <a:ea typeface="Times New Roman"/>
                <a:cs typeface="Arial"/>
              </a:rPr>
              <a:t>r</a:t>
            </a:r>
            <a:r>
              <a:rPr lang="en-GB" sz="1100" spc="-5" dirty="0">
                <a:latin typeface="Arial"/>
                <a:ea typeface="Times New Roman"/>
                <a:cs typeface="Arial"/>
              </a:rPr>
              <a:t>ni</a:t>
            </a:r>
            <a:r>
              <a:rPr lang="en-GB" sz="1100" spc="-15" dirty="0">
                <a:latin typeface="Arial"/>
                <a:ea typeface="Times New Roman"/>
                <a:cs typeface="Arial"/>
              </a:rPr>
              <a:t>n</a:t>
            </a:r>
            <a:r>
              <a:rPr lang="en-GB" sz="1100" dirty="0">
                <a:latin typeface="Arial"/>
                <a:ea typeface="Times New Roman"/>
                <a:cs typeface="Arial"/>
              </a:rPr>
              <a:t>g</a:t>
            </a:r>
            <a:r>
              <a:rPr lang="en-GB" sz="1100" spc="215" dirty="0">
                <a:latin typeface="Arial"/>
                <a:ea typeface="Times New Roman"/>
                <a:cs typeface="Arial"/>
              </a:rPr>
              <a:t> </a:t>
            </a:r>
            <a:r>
              <a:rPr lang="en-GB" sz="1100" dirty="0">
                <a:latin typeface="Arial"/>
                <a:ea typeface="Times New Roman"/>
                <a:cs typeface="Arial"/>
              </a:rPr>
              <a:t>a</a:t>
            </a:r>
            <a:r>
              <a:rPr lang="en-GB" sz="1100" spc="-5" dirty="0">
                <a:latin typeface="Arial"/>
                <a:ea typeface="Times New Roman"/>
                <a:cs typeface="Arial"/>
              </a:rPr>
              <a:t>n</a:t>
            </a:r>
            <a:r>
              <a:rPr lang="en-GB" sz="1100" dirty="0">
                <a:latin typeface="Arial"/>
                <a:ea typeface="Times New Roman"/>
                <a:cs typeface="Arial"/>
              </a:rPr>
              <a:t>y</a:t>
            </a:r>
            <a:r>
              <a:rPr lang="en-GB" sz="1100" spc="175" dirty="0">
                <a:latin typeface="Arial"/>
                <a:ea typeface="Times New Roman"/>
                <a:cs typeface="Arial"/>
              </a:rPr>
              <a:t> </a:t>
            </a:r>
            <a:r>
              <a:rPr lang="en-GB" sz="1100" dirty="0">
                <a:latin typeface="Arial"/>
                <a:ea typeface="Times New Roman"/>
                <a:cs typeface="Arial"/>
              </a:rPr>
              <a:t>s</a:t>
            </a:r>
            <a:r>
              <a:rPr lang="en-GB" sz="1100" spc="-5" dirty="0">
                <a:latin typeface="Arial"/>
                <a:ea typeface="Times New Roman"/>
                <a:cs typeface="Arial"/>
              </a:rPr>
              <a:t>e</a:t>
            </a:r>
            <a:r>
              <a:rPr lang="en-GB" sz="1100" spc="-25" dirty="0">
                <a:latin typeface="Arial"/>
                <a:ea typeface="Times New Roman"/>
                <a:cs typeface="Arial"/>
              </a:rPr>
              <a:t>v</a:t>
            </a:r>
            <a:r>
              <a:rPr lang="en-GB" sz="1100" spc="-5" dirty="0">
                <a:latin typeface="Arial"/>
                <a:ea typeface="Times New Roman"/>
                <a:cs typeface="Arial"/>
              </a:rPr>
              <a:t>e</a:t>
            </a:r>
            <a:r>
              <a:rPr lang="en-GB" sz="1100" dirty="0">
                <a:latin typeface="Arial"/>
                <a:ea typeface="Times New Roman"/>
                <a:cs typeface="Arial"/>
              </a:rPr>
              <a:t>ra</a:t>
            </a:r>
            <a:r>
              <a:rPr lang="en-GB" sz="1100" spc="-5" dirty="0">
                <a:latin typeface="Arial"/>
                <a:ea typeface="Times New Roman"/>
                <a:cs typeface="Arial"/>
              </a:rPr>
              <a:t>n</a:t>
            </a:r>
            <a:r>
              <a:rPr lang="en-GB" sz="1100" dirty="0">
                <a:latin typeface="Arial"/>
                <a:ea typeface="Times New Roman"/>
                <a:cs typeface="Arial"/>
              </a:rPr>
              <a:t>ce cos</a:t>
            </a:r>
            <a:r>
              <a:rPr lang="en-GB" sz="1100" spc="5" dirty="0">
                <a:latin typeface="Arial"/>
                <a:ea typeface="Times New Roman"/>
                <a:cs typeface="Arial"/>
              </a:rPr>
              <a:t>t</a:t>
            </a:r>
            <a:r>
              <a:rPr lang="en-GB" sz="1100" dirty="0">
                <a:latin typeface="Arial"/>
                <a:ea typeface="Times New Roman"/>
                <a:cs typeface="Arial"/>
              </a:rPr>
              <a:t>s</a:t>
            </a:r>
            <a:r>
              <a:rPr lang="en-GB" sz="1100" spc="20" dirty="0">
                <a:latin typeface="Arial"/>
                <a:ea typeface="Times New Roman"/>
                <a:cs typeface="Arial"/>
              </a:rPr>
              <a:t> </a:t>
            </a:r>
            <a:r>
              <a:rPr lang="en-GB" sz="1100" dirty="0">
                <a:latin typeface="Arial"/>
                <a:ea typeface="Times New Roman"/>
                <a:cs typeface="Arial"/>
              </a:rPr>
              <a:t>sh</a:t>
            </a:r>
            <a:r>
              <a:rPr lang="en-GB" sz="1100" spc="-5" dirty="0">
                <a:latin typeface="Arial"/>
                <a:ea typeface="Times New Roman"/>
                <a:cs typeface="Arial"/>
              </a:rPr>
              <a:t>oul</a:t>
            </a:r>
            <a:r>
              <a:rPr lang="en-GB" sz="1100" dirty="0">
                <a:latin typeface="Arial"/>
                <a:ea typeface="Times New Roman"/>
                <a:cs typeface="Arial"/>
              </a:rPr>
              <a:t>d</a:t>
            </a:r>
            <a:r>
              <a:rPr lang="en-GB" sz="1100" spc="300" dirty="0">
                <a:latin typeface="Arial"/>
                <a:ea typeface="Times New Roman"/>
                <a:cs typeface="Arial"/>
              </a:rPr>
              <a:t> </a:t>
            </a:r>
            <a:r>
              <a:rPr lang="en-GB" sz="1100" spc="5" dirty="0">
                <a:latin typeface="Arial"/>
                <a:ea typeface="Times New Roman"/>
                <a:cs typeface="Arial"/>
              </a:rPr>
              <a:t>t</a:t>
            </a:r>
            <a:r>
              <a:rPr lang="en-GB" sz="1100" dirty="0">
                <a:latin typeface="Arial"/>
                <a:ea typeface="Times New Roman"/>
                <a:cs typeface="Arial"/>
              </a:rPr>
              <a:t>h</a:t>
            </a:r>
            <a:r>
              <a:rPr lang="en-GB" sz="1100" spc="-5" dirty="0">
                <a:latin typeface="Arial"/>
                <a:ea typeface="Times New Roman"/>
                <a:cs typeface="Arial"/>
              </a:rPr>
              <a:t>e</a:t>
            </a:r>
            <a:r>
              <a:rPr lang="en-GB" sz="1100" dirty="0">
                <a:latin typeface="Arial"/>
                <a:ea typeface="Times New Roman"/>
                <a:cs typeface="Arial"/>
              </a:rPr>
              <a:t>y</a:t>
            </a:r>
            <a:r>
              <a:rPr lang="en-GB" sz="1100" spc="300" dirty="0">
                <a:latin typeface="Arial"/>
                <a:ea typeface="Times New Roman"/>
                <a:cs typeface="Arial"/>
              </a:rPr>
              <a:t> </a:t>
            </a:r>
            <a:r>
              <a:rPr lang="en-GB" sz="1100" dirty="0">
                <a:latin typeface="Arial"/>
                <a:ea typeface="Times New Roman"/>
                <a:cs typeface="Arial"/>
              </a:rPr>
              <a:t>a</a:t>
            </a:r>
            <a:r>
              <a:rPr lang="en-GB" sz="1100" spc="-5" dirty="0">
                <a:latin typeface="Arial"/>
                <a:ea typeface="Times New Roman"/>
                <a:cs typeface="Arial"/>
              </a:rPr>
              <a:t>pp</a:t>
            </a:r>
            <a:r>
              <a:rPr lang="en-GB" sz="1100" spc="5" dirty="0">
                <a:latin typeface="Arial"/>
                <a:ea typeface="Times New Roman"/>
                <a:cs typeface="Arial"/>
              </a:rPr>
              <a:t>l</a:t>
            </a:r>
            <a:r>
              <a:rPr lang="en-GB" sz="1100" dirty="0">
                <a:latin typeface="Arial"/>
                <a:ea typeface="Times New Roman"/>
                <a:cs typeface="Arial"/>
              </a:rPr>
              <a:t>y </a:t>
            </a:r>
            <a:r>
              <a:rPr lang="en-GB" sz="1100" spc="25" dirty="0">
                <a:latin typeface="Arial"/>
                <a:ea typeface="Times New Roman"/>
                <a:cs typeface="Arial"/>
              </a:rPr>
              <a:t>f</a:t>
            </a:r>
            <a:r>
              <a:rPr lang="en-GB" sz="1100" spc="-5" dirty="0">
                <a:latin typeface="Arial"/>
                <a:ea typeface="Times New Roman"/>
                <a:cs typeface="Arial"/>
              </a:rPr>
              <a:t>o</a:t>
            </a:r>
            <a:r>
              <a:rPr lang="en-GB" sz="1100" dirty="0">
                <a:latin typeface="Arial"/>
                <a:ea typeface="Times New Roman"/>
                <a:cs typeface="Arial"/>
              </a:rPr>
              <a:t>r</a:t>
            </a:r>
            <a:r>
              <a:rPr lang="en-GB" sz="1100" spc="25" dirty="0">
                <a:latin typeface="Arial"/>
                <a:ea typeface="Times New Roman"/>
                <a:cs typeface="Arial"/>
              </a:rPr>
              <a:t> </a:t>
            </a:r>
            <a:r>
              <a:rPr lang="en-GB" sz="1100" dirty="0">
                <a:latin typeface="Arial"/>
                <a:ea typeface="Times New Roman"/>
                <a:cs typeface="Arial"/>
              </a:rPr>
              <a:t>a</a:t>
            </a:r>
            <a:r>
              <a:rPr lang="en-GB" sz="1100" spc="-5" dirty="0">
                <a:latin typeface="Arial"/>
                <a:ea typeface="Times New Roman"/>
                <a:cs typeface="Arial"/>
              </a:rPr>
              <a:t>n</a:t>
            </a:r>
            <a:r>
              <a:rPr lang="en-GB" sz="1100" dirty="0">
                <a:latin typeface="Arial"/>
                <a:ea typeface="Times New Roman"/>
                <a:cs typeface="Arial"/>
              </a:rPr>
              <a:t>y  </a:t>
            </a:r>
            <a:r>
              <a:rPr lang="en-GB" sz="1100" spc="5" dirty="0">
                <a:latin typeface="Arial"/>
                <a:ea typeface="Times New Roman"/>
                <a:cs typeface="Arial"/>
              </a:rPr>
              <a:t>j</a:t>
            </a:r>
            <a:r>
              <a:rPr lang="en-GB" sz="1100" dirty="0">
                <a:latin typeface="Arial"/>
                <a:ea typeface="Times New Roman"/>
                <a:cs typeface="Arial"/>
              </a:rPr>
              <a:t>o</a:t>
            </a:r>
            <a:r>
              <a:rPr lang="en-GB" sz="1100" spc="-5" dirty="0">
                <a:latin typeface="Arial"/>
                <a:ea typeface="Times New Roman"/>
                <a:cs typeface="Arial"/>
              </a:rPr>
              <a:t>b</a:t>
            </a:r>
            <a:r>
              <a:rPr lang="en-GB" sz="1100" dirty="0">
                <a:latin typeface="Arial"/>
                <a:ea typeface="Times New Roman"/>
                <a:cs typeface="Arial"/>
              </a:rPr>
              <a:t>s</a:t>
            </a:r>
            <a:r>
              <a:rPr lang="en-GB" sz="1100" spc="10" dirty="0">
                <a:latin typeface="Arial"/>
                <a:ea typeface="Times New Roman"/>
                <a:cs typeface="Arial"/>
              </a:rPr>
              <a:t> </a:t>
            </a:r>
            <a:r>
              <a:rPr lang="en-GB" sz="1100" spc="-20" dirty="0">
                <a:latin typeface="Arial"/>
                <a:ea typeface="Times New Roman"/>
                <a:cs typeface="Arial"/>
              </a:rPr>
              <a:t>w</a:t>
            </a:r>
            <a:r>
              <a:rPr lang="en-GB" sz="1100" spc="-5" dirty="0">
                <a:latin typeface="Arial"/>
                <a:ea typeface="Times New Roman"/>
                <a:cs typeface="Arial"/>
              </a:rPr>
              <a:t>i</a:t>
            </a:r>
            <a:r>
              <a:rPr lang="en-GB" sz="1100" spc="5" dirty="0">
                <a:latin typeface="Arial"/>
                <a:ea typeface="Times New Roman"/>
                <a:cs typeface="Arial"/>
              </a:rPr>
              <a:t>t</a:t>
            </a:r>
            <a:r>
              <a:rPr lang="en-GB" sz="1100" dirty="0">
                <a:latin typeface="Arial"/>
                <a:ea typeface="Times New Roman"/>
                <a:cs typeface="Arial"/>
              </a:rPr>
              <a:t>h</a:t>
            </a:r>
            <a:r>
              <a:rPr lang="en-GB" sz="1100" spc="10" dirty="0">
                <a:latin typeface="Arial"/>
                <a:ea typeface="Times New Roman"/>
                <a:cs typeface="Arial"/>
              </a:rPr>
              <a:t> </a:t>
            </a:r>
            <a:r>
              <a:rPr lang="en-GB" sz="1100" spc="5" dirty="0">
                <a:latin typeface="Arial"/>
                <a:ea typeface="Times New Roman"/>
                <a:cs typeface="Arial"/>
              </a:rPr>
              <a:t>t</a:t>
            </a:r>
            <a:r>
              <a:rPr lang="en-GB" sz="1100" spc="-5" dirty="0">
                <a:latin typeface="Arial"/>
                <a:ea typeface="Times New Roman"/>
                <a:cs typeface="Arial"/>
              </a:rPr>
              <a:t>h</a:t>
            </a:r>
            <a:r>
              <a:rPr lang="en-GB" sz="1100" dirty="0">
                <a:latin typeface="Arial"/>
                <a:ea typeface="Times New Roman"/>
                <a:cs typeface="Arial"/>
              </a:rPr>
              <a:t>e</a:t>
            </a:r>
            <a:r>
              <a:rPr lang="en-GB" sz="1100" spc="300" dirty="0">
                <a:latin typeface="Arial"/>
                <a:ea typeface="Times New Roman"/>
                <a:cs typeface="Arial"/>
              </a:rPr>
              <a:t> </a:t>
            </a:r>
            <a:r>
              <a:rPr lang="en-GB" sz="1100" spc="-5" dirty="0">
                <a:latin typeface="Arial"/>
                <a:ea typeface="Times New Roman"/>
                <a:cs typeface="Arial"/>
              </a:rPr>
              <a:t>Coun</a:t>
            </a:r>
            <a:r>
              <a:rPr lang="en-GB" sz="1100" dirty="0">
                <a:latin typeface="Arial"/>
                <a:ea typeface="Times New Roman"/>
                <a:cs typeface="Arial"/>
              </a:rPr>
              <a:t>c</a:t>
            </a:r>
            <a:r>
              <a:rPr lang="en-GB" sz="1100" spc="-5" dirty="0">
                <a:latin typeface="Arial"/>
                <a:ea typeface="Times New Roman"/>
                <a:cs typeface="Arial"/>
              </a:rPr>
              <a:t>il</a:t>
            </a:r>
            <a:r>
              <a:rPr lang="en-GB" sz="1100" dirty="0">
                <a:latin typeface="Arial"/>
                <a:ea typeface="Times New Roman"/>
                <a:cs typeface="Arial"/>
              </a:rPr>
              <a:t>,</a:t>
            </a:r>
            <a:r>
              <a:rPr lang="en-GB" sz="1100" spc="25" dirty="0">
                <a:latin typeface="Arial"/>
                <a:ea typeface="Times New Roman"/>
                <a:cs typeface="Arial"/>
              </a:rPr>
              <a:t> </a:t>
            </a:r>
            <a:r>
              <a:rPr lang="en-GB" sz="1100" spc="-5" dirty="0">
                <a:latin typeface="Arial"/>
                <a:ea typeface="Times New Roman"/>
                <a:cs typeface="Arial"/>
              </a:rPr>
              <a:t>in</a:t>
            </a:r>
            <a:r>
              <a:rPr lang="en-GB" sz="1100" dirty="0">
                <a:latin typeface="Arial"/>
                <a:ea typeface="Times New Roman"/>
                <a:cs typeface="Arial"/>
              </a:rPr>
              <a:t>c</a:t>
            </a:r>
            <a:r>
              <a:rPr lang="en-GB" sz="1100" spc="-5" dirty="0">
                <a:latin typeface="Arial"/>
                <a:ea typeface="Times New Roman"/>
                <a:cs typeface="Arial"/>
              </a:rPr>
              <a:t>ludin</a:t>
            </a:r>
            <a:r>
              <a:rPr lang="en-GB" sz="1100" dirty="0">
                <a:latin typeface="Arial"/>
                <a:ea typeface="Times New Roman"/>
                <a:cs typeface="Arial"/>
              </a:rPr>
              <a:t>g</a:t>
            </a:r>
            <a:r>
              <a:rPr lang="en-GB" sz="1100" spc="45" dirty="0">
                <a:latin typeface="Arial"/>
                <a:ea typeface="Times New Roman"/>
                <a:cs typeface="Arial"/>
              </a:rPr>
              <a:t> </a:t>
            </a:r>
            <a:r>
              <a:rPr lang="en-GB" sz="1100" dirty="0">
                <a:latin typeface="Arial"/>
                <a:ea typeface="Times New Roman"/>
                <a:cs typeface="Arial"/>
              </a:rPr>
              <a:t>a</a:t>
            </a:r>
            <a:r>
              <a:rPr lang="en-GB" sz="1100" spc="-5" dirty="0">
                <a:latin typeface="Arial"/>
                <a:ea typeface="Times New Roman"/>
                <a:cs typeface="Arial"/>
              </a:rPr>
              <a:t>n</a:t>
            </a:r>
            <a:r>
              <a:rPr lang="en-GB" sz="1100" dirty="0">
                <a:latin typeface="Arial"/>
                <a:ea typeface="Times New Roman"/>
                <a:cs typeface="Arial"/>
              </a:rPr>
              <a:t>y  </a:t>
            </a:r>
            <a:r>
              <a:rPr lang="en-GB" sz="1100" spc="-5" dirty="0">
                <a:latin typeface="Arial"/>
                <a:ea typeface="Times New Roman"/>
                <a:cs typeface="Arial"/>
              </a:rPr>
              <a:t>Co</a:t>
            </a:r>
            <a:r>
              <a:rPr lang="en-GB" sz="1100" dirty="0">
                <a:latin typeface="Arial"/>
                <a:ea typeface="Times New Roman"/>
                <a:cs typeface="Arial"/>
              </a:rPr>
              <a:t>mm</a:t>
            </a:r>
            <a:r>
              <a:rPr lang="en-GB" sz="1100" spc="-5" dirty="0">
                <a:latin typeface="Arial"/>
                <a:ea typeface="Times New Roman"/>
                <a:cs typeface="Arial"/>
              </a:rPr>
              <a:t>uni</a:t>
            </a:r>
            <a:r>
              <a:rPr lang="en-GB" sz="1100" spc="5" dirty="0">
                <a:latin typeface="Arial"/>
                <a:ea typeface="Times New Roman"/>
                <a:cs typeface="Arial"/>
              </a:rPr>
              <a:t>t</a:t>
            </a:r>
            <a:r>
              <a:rPr lang="en-GB" sz="1100" dirty="0">
                <a:latin typeface="Arial"/>
                <a:ea typeface="Times New Roman"/>
                <a:cs typeface="Arial"/>
              </a:rPr>
              <a:t>y  </a:t>
            </a:r>
            <a:r>
              <a:rPr lang="en-GB" sz="1100" spc="-5" dirty="0">
                <a:latin typeface="Arial"/>
                <a:ea typeface="Times New Roman"/>
                <a:cs typeface="Arial"/>
              </a:rPr>
              <a:t>S</a:t>
            </a:r>
            <a:r>
              <a:rPr lang="en-GB" sz="1100" dirty="0">
                <a:latin typeface="Arial"/>
                <a:ea typeface="Times New Roman"/>
                <a:cs typeface="Arial"/>
              </a:rPr>
              <a:t>ch</a:t>
            </a:r>
            <a:r>
              <a:rPr lang="en-GB" sz="1100" spc="-5" dirty="0">
                <a:latin typeface="Arial"/>
                <a:ea typeface="Times New Roman"/>
                <a:cs typeface="Arial"/>
              </a:rPr>
              <a:t>o</a:t>
            </a:r>
            <a:r>
              <a:rPr lang="en-GB" sz="1100" dirty="0">
                <a:latin typeface="Arial"/>
                <a:ea typeface="Times New Roman"/>
                <a:cs typeface="Arial"/>
              </a:rPr>
              <a:t>ol  </a:t>
            </a:r>
            <a:r>
              <a:rPr lang="en-GB" sz="1100" spc="-15" dirty="0">
                <a:latin typeface="Arial"/>
                <a:ea typeface="Times New Roman"/>
                <a:cs typeface="Arial"/>
              </a:rPr>
              <a:t>o</a:t>
            </a:r>
            <a:r>
              <a:rPr lang="en-GB" sz="1100" dirty="0">
                <a:latin typeface="Arial"/>
                <a:ea typeface="Times New Roman"/>
                <a:cs typeface="Arial"/>
              </a:rPr>
              <a:t>r </a:t>
            </a:r>
            <a:r>
              <a:rPr lang="en-GB" sz="1100" spc="-5" dirty="0">
                <a:latin typeface="Arial"/>
                <a:ea typeface="Times New Roman"/>
                <a:cs typeface="Arial"/>
              </a:rPr>
              <a:t>Volun</a:t>
            </a:r>
            <a:r>
              <a:rPr lang="en-GB" sz="1100" spc="5" dirty="0">
                <a:latin typeface="Arial"/>
                <a:ea typeface="Times New Roman"/>
                <a:cs typeface="Arial"/>
              </a:rPr>
              <a:t>t</a:t>
            </a:r>
            <a:r>
              <a:rPr lang="en-GB" sz="1100" spc="-15" dirty="0">
                <a:latin typeface="Arial"/>
                <a:ea typeface="Times New Roman"/>
                <a:cs typeface="Arial"/>
              </a:rPr>
              <a:t>a</a:t>
            </a:r>
            <a:r>
              <a:rPr lang="en-GB" sz="1100" dirty="0">
                <a:latin typeface="Arial"/>
                <a:ea typeface="Times New Roman"/>
                <a:cs typeface="Arial"/>
              </a:rPr>
              <a:t>ry</a:t>
            </a:r>
            <a:r>
              <a:rPr lang="en-GB" sz="1100" spc="-10" dirty="0">
                <a:latin typeface="Arial"/>
                <a:ea typeface="Times New Roman"/>
                <a:cs typeface="Arial"/>
              </a:rPr>
              <a:t> </a:t>
            </a:r>
            <a:r>
              <a:rPr lang="en-GB" sz="1100" spc="-5" dirty="0">
                <a:latin typeface="Arial"/>
                <a:ea typeface="Times New Roman"/>
                <a:cs typeface="Arial"/>
              </a:rPr>
              <a:t>Co</a:t>
            </a:r>
            <a:r>
              <a:rPr lang="en-GB" sz="1100" spc="-15" dirty="0">
                <a:latin typeface="Arial"/>
                <a:ea typeface="Times New Roman"/>
                <a:cs typeface="Arial"/>
              </a:rPr>
              <a:t>n</a:t>
            </a:r>
            <a:r>
              <a:rPr lang="en-GB" sz="1100" spc="5" dirty="0">
                <a:latin typeface="Arial"/>
                <a:ea typeface="Times New Roman"/>
                <a:cs typeface="Arial"/>
              </a:rPr>
              <a:t>t</a:t>
            </a:r>
            <a:r>
              <a:rPr lang="en-GB" sz="1100" dirty="0">
                <a:latin typeface="Arial"/>
                <a:ea typeface="Times New Roman"/>
                <a:cs typeface="Arial"/>
              </a:rPr>
              <a:t>r</a:t>
            </a:r>
            <a:r>
              <a:rPr lang="en-GB" sz="1100" spc="-5" dirty="0">
                <a:latin typeface="Arial"/>
                <a:ea typeface="Times New Roman"/>
                <a:cs typeface="Arial"/>
              </a:rPr>
              <a:t>olle</a:t>
            </a:r>
            <a:r>
              <a:rPr lang="en-GB" sz="1100" dirty="0">
                <a:latin typeface="Arial"/>
                <a:ea typeface="Times New Roman"/>
                <a:cs typeface="Arial"/>
              </a:rPr>
              <a:t>d</a:t>
            </a:r>
            <a:r>
              <a:rPr lang="en-GB" sz="1100" spc="-10" dirty="0">
                <a:latin typeface="Arial"/>
                <a:ea typeface="Times New Roman"/>
                <a:cs typeface="Arial"/>
              </a:rPr>
              <a:t> </a:t>
            </a:r>
            <a:r>
              <a:rPr lang="en-GB" sz="1100" spc="-5" dirty="0">
                <a:latin typeface="Arial"/>
                <a:ea typeface="Times New Roman"/>
                <a:cs typeface="Arial"/>
              </a:rPr>
              <a:t>S</a:t>
            </a:r>
            <a:r>
              <a:rPr lang="en-GB" sz="1100" dirty="0">
                <a:latin typeface="Arial"/>
                <a:ea typeface="Times New Roman"/>
                <a:cs typeface="Arial"/>
              </a:rPr>
              <a:t>c</a:t>
            </a:r>
            <a:r>
              <a:rPr lang="en-GB" sz="1100" spc="-15" dirty="0">
                <a:latin typeface="Arial"/>
                <a:ea typeface="Times New Roman"/>
                <a:cs typeface="Arial"/>
              </a:rPr>
              <a:t>h</a:t>
            </a:r>
            <a:r>
              <a:rPr lang="en-GB" sz="1100" dirty="0">
                <a:latin typeface="Arial"/>
                <a:ea typeface="Times New Roman"/>
                <a:cs typeface="Arial"/>
              </a:rPr>
              <a:t>oo</a:t>
            </a:r>
            <a:r>
              <a:rPr lang="en-GB" sz="1100" spc="-5" dirty="0">
                <a:latin typeface="Arial"/>
                <a:ea typeface="Times New Roman"/>
                <a:cs typeface="Arial"/>
              </a:rPr>
              <a:t>l</a:t>
            </a:r>
            <a:r>
              <a:rPr lang="en-GB" sz="1100" dirty="0">
                <a:latin typeface="Arial"/>
                <a:ea typeface="Times New Roman"/>
                <a:cs typeface="Arial"/>
              </a:rPr>
              <a:t>,</a:t>
            </a:r>
            <a:r>
              <a:rPr lang="en-GB" sz="1100" spc="20" dirty="0">
                <a:latin typeface="Arial"/>
                <a:ea typeface="Times New Roman"/>
                <a:cs typeface="Arial"/>
              </a:rPr>
              <a:t> </a:t>
            </a:r>
            <a:r>
              <a:rPr lang="en-GB" sz="1100" spc="-30" dirty="0">
                <a:latin typeface="Arial"/>
                <a:ea typeface="Times New Roman"/>
                <a:cs typeface="Arial"/>
              </a:rPr>
              <a:t>w</a:t>
            </a:r>
            <a:r>
              <a:rPr lang="en-GB" sz="1100" spc="-5" dirty="0">
                <a:latin typeface="Arial"/>
                <a:ea typeface="Times New Roman"/>
                <a:cs typeface="Arial"/>
              </a:rPr>
              <a:t>i</a:t>
            </a:r>
            <a:r>
              <a:rPr lang="en-GB" sz="1100" spc="5" dirty="0">
                <a:latin typeface="Arial"/>
                <a:ea typeface="Times New Roman"/>
                <a:cs typeface="Arial"/>
              </a:rPr>
              <a:t>t</a:t>
            </a:r>
            <a:r>
              <a:rPr lang="en-GB" sz="1100" spc="-5" dirty="0">
                <a:latin typeface="Arial"/>
                <a:ea typeface="Times New Roman"/>
                <a:cs typeface="Arial"/>
              </a:rPr>
              <a:t>hi</a:t>
            </a:r>
            <a:r>
              <a:rPr lang="en-GB" sz="1100" dirty="0">
                <a:latin typeface="Arial"/>
                <a:ea typeface="Times New Roman"/>
                <a:cs typeface="Arial"/>
              </a:rPr>
              <a:t>n </a:t>
            </a:r>
            <a:r>
              <a:rPr lang="en-GB" sz="1100" spc="-5" dirty="0">
                <a:latin typeface="Arial"/>
                <a:ea typeface="Times New Roman"/>
                <a:cs typeface="Arial"/>
              </a:rPr>
              <a:t>1</a:t>
            </a:r>
            <a:r>
              <a:rPr lang="en-GB" sz="1100" dirty="0">
                <a:latin typeface="Arial"/>
                <a:ea typeface="Times New Roman"/>
                <a:cs typeface="Arial"/>
              </a:rPr>
              <a:t>2 </a:t>
            </a:r>
            <a:r>
              <a:rPr lang="en-GB" sz="1100" spc="-10" dirty="0">
                <a:latin typeface="Arial"/>
                <a:ea typeface="Times New Roman"/>
                <a:cs typeface="Arial"/>
              </a:rPr>
              <a:t>m</a:t>
            </a:r>
            <a:r>
              <a:rPr lang="en-GB" sz="1100" spc="-5" dirty="0">
                <a:latin typeface="Arial"/>
                <a:ea typeface="Times New Roman"/>
                <a:cs typeface="Arial"/>
              </a:rPr>
              <a:t>on</a:t>
            </a:r>
            <a:r>
              <a:rPr lang="en-GB" sz="1100" spc="5" dirty="0">
                <a:latin typeface="Arial"/>
                <a:ea typeface="Times New Roman"/>
                <a:cs typeface="Arial"/>
              </a:rPr>
              <a:t>t</a:t>
            </a:r>
            <a:r>
              <a:rPr lang="en-GB" sz="1100" spc="-5" dirty="0">
                <a:latin typeface="Arial"/>
                <a:ea typeface="Times New Roman"/>
                <a:cs typeface="Arial"/>
              </a:rPr>
              <a:t>h</a:t>
            </a:r>
            <a:r>
              <a:rPr lang="en-GB" sz="1100" dirty="0">
                <a:latin typeface="Arial"/>
                <a:ea typeface="Times New Roman"/>
                <a:cs typeface="Arial"/>
              </a:rPr>
              <a:t>s</a:t>
            </a:r>
            <a:r>
              <a:rPr lang="en-GB" sz="1100" spc="-10" dirty="0">
                <a:latin typeface="Arial"/>
                <a:ea typeface="Times New Roman"/>
                <a:cs typeface="Arial"/>
              </a:rPr>
              <a:t> </a:t>
            </a:r>
            <a:r>
              <a:rPr lang="en-GB" sz="1100" spc="-30" dirty="0">
                <a:latin typeface="Arial"/>
                <a:ea typeface="Times New Roman"/>
                <a:cs typeface="Arial"/>
              </a:rPr>
              <a:t>o</a:t>
            </a:r>
            <a:r>
              <a:rPr lang="en-GB" sz="1100" dirty="0">
                <a:latin typeface="Arial"/>
                <a:ea typeface="Times New Roman"/>
                <a:cs typeface="Arial"/>
              </a:rPr>
              <a:t>f</a:t>
            </a:r>
            <a:r>
              <a:rPr lang="en-GB" sz="1100" spc="10" dirty="0">
                <a:latin typeface="Arial"/>
                <a:ea typeface="Times New Roman"/>
                <a:cs typeface="Arial"/>
              </a:rPr>
              <a:t> </a:t>
            </a:r>
            <a:r>
              <a:rPr lang="en-GB" sz="1100" spc="-10" dirty="0">
                <a:latin typeface="Arial"/>
                <a:ea typeface="Times New Roman"/>
                <a:cs typeface="Arial"/>
              </a:rPr>
              <a:t>t</a:t>
            </a:r>
            <a:r>
              <a:rPr lang="en-GB" sz="1100" spc="-5" dirty="0">
                <a:latin typeface="Arial"/>
                <a:ea typeface="Times New Roman"/>
                <a:cs typeface="Arial"/>
              </a:rPr>
              <a:t>h</a:t>
            </a:r>
            <a:r>
              <a:rPr lang="en-GB" sz="1100" dirty="0">
                <a:latin typeface="Arial"/>
                <a:ea typeface="Times New Roman"/>
                <a:cs typeface="Arial"/>
              </a:rPr>
              <a:t>e</a:t>
            </a:r>
            <a:r>
              <a:rPr lang="en-GB" sz="1100" spc="-5" dirty="0">
                <a:latin typeface="Arial"/>
                <a:ea typeface="Times New Roman"/>
                <a:cs typeface="Arial"/>
              </a:rPr>
              <a:t>i</a:t>
            </a:r>
            <a:r>
              <a:rPr lang="en-GB" sz="1100" dirty="0">
                <a:latin typeface="Arial"/>
                <a:ea typeface="Times New Roman"/>
                <a:cs typeface="Arial"/>
              </a:rPr>
              <a:t>r</a:t>
            </a:r>
            <a:r>
              <a:rPr lang="en-GB" sz="1100" spc="20" dirty="0">
                <a:latin typeface="Arial"/>
                <a:ea typeface="Times New Roman"/>
                <a:cs typeface="Arial"/>
              </a:rPr>
              <a:t> </a:t>
            </a:r>
            <a:r>
              <a:rPr lang="en-GB" sz="1100" spc="-5" dirty="0">
                <a:latin typeface="Arial"/>
                <a:ea typeface="Times New Roman"/>
                <a:cs typeface="Arial"/>
              </a:rPr>
              <a:t>lea</a:t>
            </a:r>
            <a:r>
              <a:rPr lang="en-GB" sz="1100" spc="-25" dirty="0">
                <a:latin typeface="Arial"/>
                <a:ea typeface="Times New Roman"/>
                <a:cs typeface="Arial"/>
              </a:rPr>
              <a:t>v</a:t>
            </a:r>
            <a:r>
              <a:rPr lang="en-GB" sz="1100" spc="-5" dirty="0">
                <a:latin typeface="Arial"/>
                <a:ea typeface="Times New Roman"/>
                <a:cs typeface="Arial"/>
              </a:rPr>
              <a:t>in</a:t>
            </a:r>
            <a:r>
              <a:rPr lang="en-GB" sz="1100" dirty="0">
                <a:latin typeface="Arial"/>
                <a:ea typeface="Times New Roman"/>
                <a:cs typeface="Arial"/>
              </a:rPr>
              <a:t>g</a:t>
            </a:r>
            <a:r>
              <a:rPr lang="en-GB" sz="1100" spc="15" dirty="0">
                <a:latin typeface="Arial"/>
                <a:ea typeface="Times New Roman"/>
                <a:cs typeface="Arial"/>
              </a:rPr>
              <a:t> </a:t>
            </a:r>
            <a:r>
              <a:rPr lang="en-GB" sz="1100" spc="-15" dirty="0">
                <a:latin typeface="Arial"/>
                <a:ea typeface="Times New Roman"/>
                <a:cs typeface="Arial"/>
              </a:rPr>
              <a:t>d</a:t>
            </a:r>
            <a:r>
              <a:rPr lang="en-GB" sz="1100" spc="-5" dirty="0">
                <a:latin typeface="Arial"/>
                <a:ea typeface="Times New Roman"/>
                <a:cs typeface="Arial"/>
              </a:rPr>
              <a:t>a</a:t>
            </a:r>
            <a:r>
              <a:rPr lang="en-GB" sz="1100" spc="5" dirty="0">
                <a:latin typeface="Arial"/>
                <a:ea typeface="Times New Roman"/>
                <a:cs typeface="Arial"/>
              </a:rPr>
              <a:t>t</a:t>
            </a:r>
            <a:r>
              <a:rPr lang="en-GB" sz="1100" spc="-5" dirty="0">
                <a:latin typeface="Arial"/>
                <a:ea typeface="Times New Roman"/>
                <a:cs typeface="Arial"/>
              </a:rPr>
              <a:t>e.</a:t>
            </a:r>
            <a:endParaRPr lang="en-GB" sz="1000" dirty="0">
              <a:latin typeface="Arial"/>
              <a:ea typeface="Times New Roman"/>
              <a:cs typeface="Times New Roman"/>
            </a:endParaRPr>
          </a:p>
          <a:p>
            <a:pPr eaLnBrk="0" hangingPunct="0"/>
            <a:r>
              <a:rPr lang="en-GB" sz="1100" dirty="0">
                <a:latin typeface="Arial"/>
                <a:ea typeface="Times New Roman"/>
                <a:cs typeface="Arial"/>
              </a:rPr>
              <a:t> </a:t>
            </a:r>
            <a:endParaRPr lang="en-GB" sz="1000" dirty="0">
              <a:latin typeface="Arial"/>
              <a:ea typeface="Times New Roman"/>
              <a:cs typeface="Times New Roman"/>
            </a:endParaRPr>
          </a:p>
          <a:p>
            <a:pPr marR="123825" algn="just" eaLnBrk="0" hangingPunct="0">
              <a:spcAft>
                <a:spcPts val="0"/>
              </a:spcAft>
            </a:pPr>
            <a:r>
              <a:rPr lang="en-GB" sz="1100" spc="-5" dirty="0">
                <a:latin typeface="Arial"/>
                <a:ea typeface="Times New Roman"/>
                <a:cs typeface="Arial"/>
              </a:rPr>
              <a:t>Co</a:t>
            </a:r>
            <a:r>
              <a:rPr lang="en-GB" sz="1100" dirty="0">
                <a:latin typeface="Arial"/>
                <a:ea typeface="Times New Roman"/>
                <a:cs typeface="Arial"/>
              </a:rPr>
              <a:t>mp</a:t>
            </a:r>
            <a:r>
              <a:rPr lang="en-GB" sz="1100" spc="-5" dirty="0">
                <a:latin typeface="Arial"/>
                <a:ea typeface="Times New Roman"/>
                <a:cs typeface="Arial"/>
              </a:rPr>
              <a:t>e</a:t>
            </a:r>
            <a:r>
              <a:rPr lang="en-GB" sz="1100" dirty="0">
                <a:latin typeface="Arial"/>
                <a:ea typeface="Times New Roman"/>
                <a:cs typeface="Arial"/>
              </a:rPr>
              <a:t>ns</a:t>
            </a:r>
            <a:r>
              <a:rPr lang="en-GB" sz="1100" spc="-5" dirty="0">
                <a:latin typeface="Arial"/>
                <a:ea typeface="Times New Roman"/>
                <a:cs typeface="Arial"/>
              </a:rPr>
              <a:t>a</a:t>
            </a:r>
            <a:r>
              <a:rPr lang="en-GB" sz="1100" spc="5" dirty="0">
                <a:latin typeface="Arial"/>
                <a:ea typeface="Times New Roman"/>
                <a:cs typeface="Arial"/>
              </a:rPr>
              <a:t>t</a:t>
            </a:r>
            <a:r>
              <a:rPr lang="en-GB" sz="1100" spc="-5" dirty="0">
                <a:latin typeface="Arial"/>
                <a:ea typeface="Times New Roman"/>
                <a:cs typeface="Arial"/>
              </a:rPr>
              <a:t>io</a:t>
            </a:r>
            <a:r>
              <a:rPr lang="en-GB" sz="1100" dirty="0">
                <a:latin typeface="Arial"/>
                <a:ea typeface="Times New Roman"/>
                <a:cs typeface="Arial"/>
              </a:rPr>
              <a:t>n</a:t>
            </a:r>
            <a:r>
              <a:rPr lang="en-GB" sz="1100" spc="60" dirty="0">
                <a:latin typeface="Arial"/>
                <a:ea typeface="Times New Roman"/>
                <a:cs typeface="Arial"/>
              </a:rPr>
              <a:t> </a:t>
            </a:r>
            <a:r>
              <a:rPr lang="en-GB" sz="1100" spc="-5" dirty="0">
                <a:latin typeface="Arial"/>
                <a:ea typeface="Times New Roman"/>
                <a:cs typeface="Arial"/>
              </a:rPr>
              <a:t>pa</a:t>
            </a:r>
            <a:r>
              <a:rPr lang="en-GB" sz="1100" spc="-25" dirty="0">
                <a:latin typeface="Arial"/>
                <a:ea typeface="Times New Roman"/>
                <a:cs typeface="Arial"/>
              </a:rPr>
              <a:t>y</a:t>
            </a:r>
            <a:r>
              <a:rPr lang="en-GB" sz="1100" dirty="0">
                <a:latin typeface="Arial"/>
                <a:ea typeface="Times New Roman"/>
                <a:cs typeface="Arial"/>
              </a:rPr>
              <a:t>m</a:t>
            </a:r>
            <a:r>
              <a:rPr lang="en-GB" sz="1100" spc="-5" dirty="0">
                <a:latin typeface="Arial"/>
                <a:ea typeface="Times New Roman"/>
                <a:cs typeface="Arial"/>
              </a:rPr>
              <a:t>en</a:t>
            </a:r>
            <a:r>
              <a:rPr lang="en-GB" sz="1100" spc="5" dirty="0">
                <a:latin typeface="Arial"/>
                <a:ea typeface="Times New Roman"/>
                <a:cs typeface="Arial"/>
              </a:rPr>
              <a:t>t</a:t>
            </a:r>
            <a:r>
              <a:rPr lang="en-GB" sz="1100" dirty="0">
                <a:latin typeface="Arial"/>
                <a:ea typeface="Times New Roman"/>
                <a:cs typeface="Arial"/>
              </a:rPr>
              <a:t>s</a:t>
            </a:r>
            <a:r>
              <a:rPr lang="en-GB" sz="1100" spc="50" dirty="0">
                <a:latin typeface="Arial"/>
                <a:ea typeface="Times New Roman"/>
                <a:cs typeface="Arial"/>
              </a:rPr>
              <a:t> </a:t>
            </a:r>
            <a:r>
              <a:rPr lang="en-GB" sz="1100" spc="30" dirty="0">
                <a:latin typeface="Arial"/>
                <a:ea typeface="Times New Roman"/>
                <a:cs typeface="Arial"/>
              </a:rPr>
              <a:t>f</a:t>
            </a:r>
            <a:r>
              <a:rPr lang="en-GB" sz="1100" spc="-15" dirty="0">
                <a:latin typeface="Arial"/>
                <a:ea typeface="Times New Roman"/>
                <a:cs typeface="Arial"/>
              </a:rPr>
              <a:t>o</a:t>
            </a:r>
            <a:r>
              <a:rPr lang="en-GB" sz="1100" dirty="0">
                <a:latin typeface="Arial"/>
                <a:ea typeface="Times New Roman"/>
                <a:cs typeface="Arial"/>
              </a:rPr>
              <a:t>r</a:t>
            </a:r>
            <a:r>
              <a:rPr lang="en-GB" sz="1100" spc="70" dirty="0">
                <a:latin typeface="Arial"/>
                <a:ea typeface="Times New Roman"/>
                <a:cs typeface="Arial"/>
              </a:rPr>
              <a:t> </a:t>
            </a:r>
            <a:r>
              <a:rPr lang="en-GB" sz="1100" spc="-5" dirty="0">
                <a:latin typeface="Arial"/>
                <a:ea typeface="Times New Roman"/>
                <a:cs typeface="Arial"/>
              </a:rPr>
              <a:t>l</a:t>
            </a:r>
            <a:r>
              <a:rPr lang="en-GB" sz="1100" dirty="0">
                <a:latin typeface="Arial"/>
                <a:ea typeface="Times New Roman"/>
                <a:cs typeface="Arial"/>
              </a:rPr>
              <a:t>oss</a:t>
            </a:r>
            <a:r>
              <a:rPr lang="en-GB" sz="1100" spc="75" dirty="0">
                <a:latin typeface="Arial"/>
                <a:ea typeface="Times New Roman"/>
                <a:cs typeface="Arial"/>
              </a:rPr>
              <a:t> </a:t>
            </a:r>
            <a:r>
              <a:rPr lang="en-GB" sz="1100" spc="-30" dirty="0">
                <a:latin typeface="Arial"/>
                <a:ea typeface="Times New Roman"/>
                <a:cs typeface="Arial"/>
              </a:rPr>
              <a:t>o</a:t>
            </a:r>
            <a:r>
              <a:rPr lang="en-GB" sz="1100" dirty="0">
                <a:latin typeface="Arial"/>
                <a:ea typeface="Times New Roman"/>
                <a:cs typeface="Arial"/>
              </a:rPr>
              <a:t>f</a:t>
            </a:r>
            <a:r>
              <a:rPr lang="en-GB" sz="1100" spc="95" dirty="0">
                <a:latin typeface="Arial"/>
                <a:ea typeface="Times New Roman"/>
                <a:cs typeface="Arial"/>
              </a:rPr>
              <a:t> </a:t>
            </a:r>
            <a:r>
              <a:rPr lang="en-GB" sz="1100" spc="-30" dirty="0">
                <a:latin typeface="Arial"/>
                <a:ea typeface="Times New Roman"/>
                <a:cs typeface="Arial"/>
              </a:rPr>
              <a:t>o</a:t>
            </a:r>
            <a:r>
              <a:rPr lang="en-GB" sz="1100" spc="5" dirty="0">
                <a:latin typeface="Arial"/>
                <a:ea typeface="Times New Roman"/>
                <a:cs typeface="Arial"/>
              </a:rPr>
              <a:t>f</a:t>
            </a:r>
            <a:r>
              <a:rPr lang="en-GB" sz="1100" spc="15" dirty="0">
                <a:latin typeface="Arial"/>
                <a:ea typeface="Times New Roman"/>
                <a:cs typeface="Arial"/>
              </a:rPr>
              <a:t>f</a:t>
            </a:r>
            <a:r>
              <a:rPr lang="en-GB" sz="1100" spc="-5" dirty="0">
                <a:latin typeface="Arial"/>
                <a:ea typeface="Times New Roman"/>
                <a:cs typeface="Arial"/>
              </a:rPr>
              <a:t>i</a:t>
            </a:r>
            <a:r>
              <a:rPr lang="en-GB" sz="1100" dirty="0">
                <a:latin typeface="Arial"/>
                <a:ea typeface="Times New Roman"/>
                <a:cs typeface="Arial"/>
              </a:rPr>
              <a:t>ce</a:t>
            </a:r>
            <a:r>
              <a:rPr lang="en-GB" sz="1100" spc="60" dirty="0">
                <a:latin typeface="Arial"/>
                <a:ea typeface="Times New Roman"/>
                <a:cs typeface="Arial"/>
              </a:rPr>
              <a:t> </a:t>
            </a:r>
            <a:r>
              <a:rPr lang="en-GB" sz="1100" spc="-5" dirty="0">
                <a:latin typeface="Arial"/>
                <a:ea typeface="Times New Roman"/>
                <a:cs typeface="Arial"/>
              </a:rPr>
              <a:t>a</a:t>
            </a:r>
            <a:r>
              <a:rPr lang="en-GB" sz="1100" dirty="0">
                <a:latin typeface="Arial"/>
                <a:ea typeface="Times New Roman"/>
                <a:cs typeface="Arial"/>
              </a:rPr>
              <a:t>re</a:t>
            </a:r>
            <a:r>
              <a:rPr lang="en-GB" sz="1100" spc="60" dirty="0">
                <a:latin typeface="Arial"/>
                <a:ea typeface="Times New Roman"/>
                <a:cs typeface="Arial"/>
              </a:rPr>
              <a:t> </a:t>
            </a:r>
            <a:r>
              <a:rPr lang="en-GB" sz="1100" dirty="0">
                <a:latin typeface="Arial"/>
                <a:ea typeface="Times New Roman"/>
                <a:cs typeface="Arial"/>
              </a:rPr>
              <a:t>c</a:t>
            </a:r>
            <a:r>
              <a:rPr lang="en-GB" sz="1100" spc="-5" dirty="0">
                <a:latin typeface="Arial"/>
                <a:ea typeface="Times New Roman"/>
                <a:cs typeface="Arial"/>
              </a:rPr>
              <a:t>o</a:t>
            </a:r>
            <a:r>
              <a:rPr lang="en-GB" sz="1100" spc="-15" dirty="0">
                <a:latin typeface="Arial"/>
                <a:ea typeface="Times New Roman"/>
                <a:cs typeface="Arial"/>
              </a:rPr>
              <a:t>n</a:t>
            </a:r>
            <a:r>
              <a:rPr lang="en-GB" sz="1100" dirty="0">
                <a:latin typeface="Arial"/>
                <a:ea typeface="Times New Roman"/>
                <a:cs typeface="Arial"/>
              </a:rPr>
              <a:t>s</a:t>
            </a:r>
            <a:r>
              <a:rPr lang="en-GB" sz="1100" spc="-10" dirty="0">
                <a:latin typeface="Arial"/>
                <a:ea typeface="Times New Roman"/>
                <a:cs typeface="Arial"/>
              </a:rPr>
              <a:t>i</a:t>
            </a:r>
            <a:r>
              <a:rPr lang="en-GB" sz="1100" spc="-5" dirty="0">
                <a:latin typeface="Arial"/>
                <a:ea typeface="Times New Roman"/>
                <a:cs typeface="Arial"/>
              </a:rPr>
              <a:t>de</a:t>
            </a:r>
            <a:r>
              <a:rPr lang="en-GB" sz="1100" dirty="0">
                <a:latin typeface="Arial"/>
                <a:ea typeface="Times New Roman"/>
                <a:cs typeface="Arial"/>
              </a:rPr>
              <a:t>r</a:t>
            </a:r>
            <a:r>
              <a:rPr lang="en-GB" sz="1100" spc="-5" dirty="0">
                <a:latin typeface="Arial"/>
                <a:ea typeface="Times New Roman"/>
                <a:cs typeface="Arial"/>
              </a:rPr>
              <a:t>e</a:t>
            </a:r>
            <a:r>
              <a:rPr lang="en-GB" sz="1100" dirty="0">
                <a:latin typeface="Arial"/>
                <a:ea typeface="Times New Roman"/>
                <a:cs typeface="Arial"/>
              </a:rPr>
              <a:t>d</a:t>
            </a:r>
            <a:r>
              <a:rPr lang="en-GB" sz="1100" spc="60" dirty="0">
                <a:latin typeface="Arial"/>
                <a:ea typeface="Times New Roman"/>
                <a:cs typeface="Arial"/>
              </a:rPr>
              <a:t> </a:t>
            </a:r>
            <a:r>
              <a:rPr lang="en-GB" sz="1100" spc="-5" dirty="0">
                <a:latin typeface="Arial"/>
                <a:ea typeface="Times New Roman"/>
                <a:cs typeface="Arial"/>
              </a:rPr>
              <a:t>i</a:t>
            </a:r>
            <a:r>
              <a:rPr lang="en-GB" sz="1100" dirty="0">
                <a:latin typeface="Arial"/>
                <a:ea typeface="Times New Roman"/>
                <a:cs typeface="Arial"/>
              </a:rPr>
              <a:t>n</a:t>
            </a:r>
            <a:r>
              <a:rPr lang="en-GB" sz="1100" spc="60" dirty="0">
                <a:latin typeface="Arial"/>
                <a:ea typeface="Times New Roman"/>
                <a:cs typeface="Arial"/>
              </a:rPr>
              <a:t> </a:t>
            </a:r>
            <a:r>
              <a:rPr lang="en-GB" sz="1100" dirty="0">
                <a:latin typeface="Arial"/>
                <a:ea typeface="Times New Roman"/>
                <a:cs typeface="Arial"/>
              </a:rPr>
              <a:t>s</a:t>
            </a:r>
            <a:r>
              <a:rPr lang="en-GB" sz="1100" spc="-5" dirty="0">
                <a:latin typeface="Arial"/>
                <a:ea typeface="Times New Roman"/>
                <a:cs typeface="Arial"/>
              </a:rPr>
              <a:t>i</a:t>
            </a:r>
            <a:r>
              <a:rPr lang="en-GB" sz="1100" spc="5" dirty="0">
                <a:latin typeface="Arial"/>
                <a:ea typeface="Times New Roman"/>
                <a:cs typeface="Arial"/>
              </a:rPr>
              <a:t>t</a:t>
            </a:r>
            <a:r>
              <a:rPr lang="en-GB" sz="1100" spc="-5" dirty="0">
                <a:latin typeface="Arial"/>
                <a:ea typeface="Times New Roman"/>
                <a:cs typeface="Arial"/>
              </a:rPr>
              <a:t>ua</a:t>
            </a:r>
            <a:r>
              <a:rPr lang="en-GB" sz="1100" spc="5" dirty="0">
                <a:latin typeface="Arial"/>
                <a:ea typeface="Times New Roman"/>
                <a:cs typeface="Arial"/>
              </a:rPr>
              <a:t>t</a:t>
            </a:r>
            <a:r>
              <a:rPr lang="en-GB" sz="1100" spc="-5" dirty="0">
                <a:latin typeface="Arial"/>
                <a:ea typeface="Times New Roman"/>
                <a:cs typeface="Arial"/>
              </a:rPr>
              <a:t>ion</a:t>
            </a:r>
            <a:r>
              <a:rPr lang="en-GB" sz="1100" dirty="0">
                <a:latin typeface="Arial"/>
                <a:ea typeface="Times New Roman"/>
                <a:cs typeface="Arial"/>
              </a:rPr>
              <a:t>s</a:t>
            </a:r>
            <a:r>
              <a:rPr lang="en-GB" sz="1100" spc="90" dirty="0">
                <a:latin typeface="Arial"/>
                <a:ea typeface="Times New Roman"/>
                <a:cs typeface="Arial"/>
              </a:rPr>
              <a:t> </a:t>
            </a:r>
            <a:r>
              <a:rPr lang="en-GB" sz="1100" spc="-30" dirty="0">
                <a:latin typeface="Arial"/>
                <a:ea typeface="Times New Roman"/>
                <a:cs typeface="Arial"/>
              </a:rPr>
              <a:t>w</a:t>
            </a:r>
            <a:r>
              <a:rPr lang="en-GB" sz="1100" spc="-5" dirty="0">
                <a:latin typeface="Arial"/>
                <a:ea typeface="Times New Roman"/>
                <a:cs typeface="Arial"/>
              </a:rPr>
              <a:t>he</a:t>
            </a:r>
            <a:r>
              <a:rPr lang="en-GB" sz="1100" dirty="0">
                <a:latin typeface="Arial"/>
                <a:ea typeface="Times New Roman"/>
                <a:cs typeface="Arial"/>
              </a:rPr>
              <a:t>re</a:t>
            </a:r>
            <a:r>
              <a:rPr lang="en-GB" sz="1100" spc="65" dirty="0">
                <a:latin typeface="Arial"/>
                <a:ea typeface="Times New Roman"/>
                <a:cs typeface="Arial"/>
              </a:rPr>
              <a:t> </a:t>
            </a:r>
            <a:r>
              <a:rPr lang="en-GB" sz="1100" spc="-5" dirty="0">
                <a:latin typeface="Arial"/>
                <a:ea typeface="Times New Roman"/>
                <a:cs typeface="Arial"/>
              </a:rPr>
              <a:t>a</a:t>
            </a:r>
            <a:r>
              <a:rPr lang="en-GB" sz="1100" dirty="0">
                <a:latin typeface="Arial"/>
                <a:ea typeface="Times New Roman"/>
                <a:cs typeface="Arial"/>
              </a:rPr>
              <a:t>n</a:t>
            </a:r>
            <a:r>
              <a:rPr lang="en-GB" sz="1100" spc="60" dirty="0">
                <a:latin typeface="Arial"/>
                <a:ea typeface="Times New Roman"/>
                <a:cs typeface="Arial"/>
              </a:rPr>
              <a:t> </a:t>
            </a:r>
            <a:r>
              <a:rPr lang="en-GB" sz="1100" spc="-5" dirty="0">
                <a:latin typeface="Arial"/>
                <a:ea typeface="Times New Roman"/>
                <a:cs typeface="Arial"/>
              </a:rPr>
              <a:t>e</a:t>
            </a:r>
            <a:r>
              <a:rPr lang="en-GB" sz="1100" dirty="0">
                <a:latin typeface="Arial"/>
                <a:ea typeface="Times New Roman"/>
                <a:cs typeface="Arial"/>
              </a:rPr>
              <a:t>m</a:t>
            </a:r>
            <a:r>
              <a:rPr lang="en-GB" sz="1100" spc="-5" dirty="0">
                <a:latin typeface="Arial"/>
                <a:ea typeface="Times New Roman"/>
                <a:cs typeface="Arial"/>
              </a:rPr>
              <a:t>plo</a:t>
            </a:r>
            <a:r>
              <a:rPr lang="en-GB" sz="1100" spc="-25" dirty="0">
                <a:latin typeface="Arial"/>
                <a:ea typeface="Times New Roman"/>
                <a:cs typeface="Arial"/>
              </a:rPr>
              <a:t>y</a:t>
            </a:r>
            <a:r>
              <a:rPr lang="en-GB" sz="1100" spc="-5" dirty="0">
                <a:latin typeface="Arial"/>
                <a:ea typeface="Times New Roman"/>
                <a:cs typeface="Arial"/>
              </a:rPr>
              <a:t>ee’</a:t>
            </a:r>
            <a:r>
              <a:rPr lang="en-GB" sz="1100" dirty="0">
                <a:latin typeface="Arial"/>
                <a:ea typeface="Times New Roman"/>
                <a:cs typeface="Arial"/>
              </a:rPr>
              <a:t>s</a:t>
            </a:r>
            <a:r>
              <a:rPr lang="en-GB" sz="1100" spc="65" dirty="0">
                <a:latin typeface="Arial"/>
                <a:ea typeface="Times New Roman"/>
                <a:cs typeface="Arial"/>
              </a:rPr>
              <a:t> </a:t>
            </a:r>
            <a:r>
              <a:rPr lang="en-GB" sz="1100" dirty="0">
                <a:latin typeface="Arial"/>
                <a:ea typeface="Times New Roman"/>
                <a:cs typeface="Arial"/>
              </a:rPr>
              <a:t>p</a:t>
            </a:r>
            <a:r>
              <a:rPr lang="en-GB" sz="1100" spc="-5" dirty="0">
                <a:latin typeface="Arial"/>
                <a:ea typeface="Times New Roman"/>
                <a:cs typeface="Arial"/>
              </a:rPr>
              <a:t>o</a:t>
            </a:r>
            <a:r>
              <a:rPr lang="en-GB" sz="1100" dirty="0">
                <a:latin typeface="Arial"/>
                <a:ea typeface="Times New Roman"/>
                <a:cs typeface="Arial"/>
              </a:rPr>
              <a:t>st </a:t>
            </a:r>
            <a:r>
              <a:rPr lang="en-GB" sz="1100" spc="-5" dirty="0">
                <a:latin typeface="Arial"/>
                <a:ea typeface="Times New Roman"/>
                <a:cs typeface="Arial"/>
              </a:rPr>
              <a:t>be</a:t>
            </a:r>
            <a:r>
              <a:rPr lang="en-GB" sz="1100" dirty="0">
                <a:latin typeface="Arial"/>
                <a:ea typeface="Times New Roman"/>
                <a:cs typeface="Arial"/>
              </a:rPr>
              <a:t>c</a:t>
            </a:r>
            <a:r>
              <a:rPr lang="en-GB" sz="1100" spc="-15" dirty="0">
                <a:latin typeface="Arial"/>
                <a:ea typeface="Times New Roman"/>
                <a:cs typeface="Arial"/>
              </a:rPr>
              <a:t>o</a:t>
            </a:r>
            <a:r>
              <a:rPr lang="en-GB" sz="1100" dirty="0">
                <a:latin typeface="Arial"/>
                <a:ea typeface="Times New Roman"/>
                <a:cs typeface="Arial"/>
              </a:rPr>
              <a:t>m</a:t>
            </a:r>
            <a:r>
              <a:rPr lang="en-GB" sz="1100" spc="-5" dirty="0">
                <a:latin typeface="Arial"/>
                <a:ea typeface="Times New Roman"/>
                <a:cs typeface="Arial"/>
              </a:rPr>
              <a:t>e</a:t>
            </a:r>
            <a:r>
              <a:rPr lang="en-GB" sz="1100" dirty="0">
                <a:latin typeface="Arial"/>
                <a:ea typeface="Times New Roman"/>
                <a:cs typeface="Arial"/>
              </a:rPr>
              <a:t>s</a:t>
            </a:r>
            <a:r>
              <a:rPr lang="en-GB" sz="1100" spc="15" dirty="0">
                <a:latin typeface="Arial"/>
                <a:ea typeface="Times New Roman"/>
                <a:cs typeface="Arial"/>
              </a:rPr>
              <a:t> </a:t>
            </a:r>
            <a:r>
              <a:rPr lang="en-GB" sz="1100" dirty="0">
                <a:latin typeface="Arial"/>
                <a:ea typeface="Times New Roman"/>
                <a:cs typeface="Arial"/>
              </a:rPr>
              <a:t>at</a:t>
            </a:r>
            <a:r>
              <a:rPr lang="en-GB" sz="1100" spc="5" dirty="0">
                <a:latin typeface="Arial"/>
                <a:ea typeface="Times New Roman"/>
                <a:cs typeface="Arial"/>
              </a:rPr>
              <a:t> </a:t>
            </a:r>
            <a:r>
              <a:rPr lang="en-GB" sz="1100" dirty="0">
                <a:latin typeface="Arial"/>
                <a:ea typeface="Times New Roman"/>
                <a:cs typeface="Arial"/>
              </a:rPr>
              <a:t>r</a:t>
            </a:r>
            <a:r>
              <a:rPr lang="en-GB" sz="1100" spc="-5" dirty="0">
                <a:latin typeface="Arial"/>
                <a:ea typeface="Times New Roman"/>
                <a:cs typeface="Arial"/>
              </a:rPr>
              <a:t>i</a:t>
            </a:r>
            <a:r>
              <a:rPr lang="en-GB" sz="1100" spc="-25" dirty="0">
                <a:latin typeface="Arial"/>
                <a:ea typeface="Times New Roman"/>
                <a:cs typeface="Arial"/>
              </a:rPr>
              <a:t>s</a:t>
            </a:r>
            <a:r>
              <a:rPr lang="en-GB" sz="1100" dirty="0">
                <a:latin typeface="Arial"/>
                <a:ea typeface="Times New Roman"/>
                <a:cs typeface="Arial"/>
              </a:rPr>
              <a:t>k</a:t>
            </a:r>
            <a:r>
              <a:rPr lang="en-GB" sz="1100" spc="40" dirty="0">
                <a:latin typeface="Arial"/>
                <a:ea typeface="Times New Roman"/>
                <a:cs typeface="Arial"/>
              </a:rPr>
              <a:t> </a:t>
            </a:r>
            <a:r>
              <a:rPr lang="en-GB" sz="1100" spc="-5" dirty="0">
                <a:latin typeface="Arial"/>
                <a:ea typeface="Times New Roman"/>
                <a:cs typeface="Arial"/>
              </a:rPr>
              <a:t>a</a:t>
            </a:r>
            <a:r>
              <a:rPr lang="en-GB" sz="1100" spc="-15" dirty="0">
                <a:latin typeface="Arial"/>
                <a:ea typeface="Times New Roman"/>
                <a:cs typeface="Arial"/>
              </a:rPr>
              <a:t>n</a:t>
            </a:r>
            <a:r>
              <a:rPr lang="en-GB" sz="1100" spc="-5" dirty="0">
                <a:latin typeface="Arial"/>
                <a:ea typeface="Times New Roman"/>
                <a:cs typeface="Arial"/>
              </a:rPr>
              <a:t>d</a:t>
            </a:r>
            <a:r>
              <a:rPr lang="en-GB" sz="1100" spc="5" dirty="0">
                <a:latin typeface="Arial"/>
                <a:ea typeface="Times New Roman"/>
                <a:cs typeface="Arial"/>
              </a:rPr>
              <a:t>/</a:t>
            </a:r>
            <a:r>
              <a:rPr lang="en-GB" sz="1100" spc="-15" dirty="0">
                <a:latin typeface="Arial"/>
                <a:ea typeface="Times New Roman"/>
                <a:cs typeface="Arial"/>
              </a:rPr>
              <a:t>o</a:t>
            </a:r>
            <a:r>
              <a:rPr lang="en-GB" sz="1100" dirty="0">
                <a:latin typeface="Arial"/>
                <a:ea typeface="Times New Roman"/>
                <a:cs typeface="Arial"/>
              </a:rPr>
              <a:t>r</a:t>
            </a:r>
            <a:r>
              <a:rPr lang="en-GB" sz="1100" spc="20" dirty="0">
                <a:latin typeface="Arial"/>
                <a:ea typeface="Times New Roman"/>
                <a:cs typeface="Arial"/>
              </a:rPr>
              <a:t> </a:t>
            </a:r>
            <a:r>
              <a:rPr lang="en-GB" sz="1100" spc="-10" dirty="0">
                <a:latin typeface="Arial"/>
                <a:ea typeface="Times New Roman"/>
                <a:cs typeface="Arial"/>
              </a:rPr>
              <a:t>t</a:t>
            </a:r>
            <a:r>
              <a:rPr lang="en-GB" sz="1100" spc="-5" dirty="0">
                <a:latin typeface="Arial"/>
                <a:ea typeface="Times New Roman"/>
                <a:cs typeface="Arial"/>
              </a:rPr>
              <a:t>h</a:t>
            </a:r>
            <a:r>
              <a:rPr lang="en-GB" sz="1100" dirty="0">
                <a:latin typeface="Arial"/>
                <a:ea typeface="Times New Roman"/>
                <a:cs typeface="Arial"/>
              </a:rPr>
              <a:t>e</a:t>
            </a:r>
            <a:r>
              <a:rPr lang="en-GB" sz="1100" spc="15" dirty="0">
                <a:latin typeface="Arial"/>
                <a:ea typeface="Times New Roman"/>
                <a:cs typeface="Arial"/>
              </a:rPr>
              <a:t> </a:t>
            </a:r>
            <a:r>
              <a:rPr lang="en-GB" sz="1100" spc="-5" dirty="0">
                <a:latin typeface="Arial"/>
                <a:ea typeface="Times New Roman"/>
                <a:cs typeface="Arial"/>
              </a:rPr>
              <a:t>e</a:t>
            </a:r>
            <a:r>
              <a:rPr lang="en-GB" sz="1100" dirty="0">
                <a:latin typeface="Arial"/>
                <a:ea typeface="Times New Roman"/>
                <a:cs typeface="Arial"/>
              </a:rPr>
              <a:t>m</a:t>
            </a:r>
            <a:r>
              <a:rPr lang="en-GB" sz="1100" spc="-5" dirty="0">
                <a:latin typeface="Arial"/>
                <a:ea typeface="Times New Roman"/>
                <a:cs typeface="Arial"/>
              </a:rPr>
              <a:t>plo</a:t>
            </a:r>
            <a:r>
              <a:rPr lang="en-GB" sz="1100" spc="-25" dirty="0">
                <a:latin typeface="Arial"/>
                <a:ea typeface="Times New Roman"/>
                <a:cs typeface="Arial"/>
              </a:rPr>
              <a:t>y</a:t>
            </a:r>
            <a:r>
              <a:rPr lang="en-GB" sz="1100" dirty="0">
                <a:latin typeface="Arial"/>
                <a:ea typeface="Times New Roman"/>
                <a:cs typeface="Arial"/>
              </a:rPr>
              <a:t>me</a:t>
            </a:r>
            <a:r>
              <a:rPr lang="en-GB" sz="1100" spc="-5" dirty="0">
                <a:latin typeface="Arial"/>
                <a:ea typeface="Times New Roman"/>
                <a:cs typeface="Arial"/>
              </a:rPr>
              <a:t>n</a:t>
            </a:r>
            <a:r>
              <a:rPr lang="en-GB" sz="1100" dirty="0">
                <a:latin typeface="Arial"/>
                <a:ea typeface="Times New Roman"/>
                <a:cs typeface="Arial"/>
              </a:rPr>
              <a:t>t</a:t>
            </a:r>
            <a:r>
              <a:rPr lang="en-GB" sz="1100" spc="20" dirty="0">
                <a:latin typeface="Arial"/>
                <a:ea typeface="Times New Roman"/>
                <a:cs typeface="Arial"/>
              </a:rPr>
              <a:t> </a:t>
            </a:r>
            <a:r>
              <a:rPr lang="en-GB" sz="1100" dirty="0">
                <a:latin typeface="Arial"/>
                <a:ea typeface="Times New Roman"/>
                <a:cs typeface="Arial"/>
              </a:rPr>
              <a:t>r</a:t>
            </a:r>
            <a:r>
              <a:rPr lang="en-GB" sz="1100" spc="-5" dirty="0">
                <a:latin typeface="Arial"/>
                <a:ea typeface="Times New Roman"/>
                <a:cs typeface="Arial"/>
              </a:rPr>
              <a:t>ela</a:t>
            </a:r>
            <a:r>
              <a:rPr lang="en-GB" sz="1100" spc="5" dirty="0">
                <a:latin typeface="Arial"/>
                <a:ea typeface="Times New Roman"/>
                <a:cs typeface="Arial"/>
              </a:rPr>
              <a:t>t</a:t>
            </a:r>
            <a:r>
              <a:rPr lang="en-GB" sz="1100" spc="-5" dirty="0">
                <a:latin typeface="Arial"/>
                <a:ea typeface="Times New Roman"/>
                <a:cs typeface="Arial"/>
              </a:rPr>
              <a:t>i</a:t>
            </a:r>
            <a:r>
              <a:rPr lang="en-GB" sz="1100" dirty="0">
                <a:latin typeface="Arial"/>
                <a:ea typeface="Times New Roman"/>
                <a:cs typeface="Arial"/>
              </a:rPr>
              <a:t>o</a:t>
            </a:r>
            <a:r>
              <a:rPr lang="en-GB" sz="1100" spc="-5" dirty="0">
                <a:latin typeface="Arial"/>
                <a:ea typeface="Times New Roman"/>
                <a:cs typeface="Arial"/>
              </a:rPr>
              <a:t>n</a:t>
            </a:r>
            <a:r>
              <a:rPr lang="en-GB" sz="1100" spc="-15" dirty="0">
                <a:latin typeface="Arial"/>
                <a:ea typeface="Times New Roman"/>
                <a:cs typeface="Arial"/>
              </a:rPr>
              <a:t>s</a:t>
            </a:r>
            <a:r>
              <a:rPr lang="en-GB" sz="1100" spc="-5" dirty="0">
                <a:latin typeface="Arial"/>
                <a:ea typeface="Times New Roman"/>
                <a:cs typeface="Arial"/>
              </a:rPr>
              <a:t>hi</a:t>
            </a:r>
            <a:r>
              <a:rPr lang="en-GB" sz="1100" dirty="0">
                <a:latin typeface="Arial"/>
                <a:ea typeface="Times New Roman"/>
                <a:cs typeface="Arial"/>
              </a:rPr>
              <a:t>p</a:t>
            </a:r>
            <a:r>
              <a:rPr lang="en-GB" sz="1100" spc="15" dirty="0">
                <a:latin typeface="Arial"/>
                <a:ea typeface="Times New Roman"/>
                <a:cs typeface="Arial"/>
              </a:rPr>
              <a:t> </a:t>
            </a:r>
            <a:r>
              <a:rPr lang="en-GB" sz="1100" spc="-5" dirty="0">
                <a:latin typeface="Arial"/>
                <a:ea typeface="Times New Roman"/>
                <a:cs typeface="Arial"/>
              </a:rPr>
              <a:t>i</a:t>
            </a:r>
            <a:r>
              <a:rPr lang="en-GB" sz="1100" dirty="0">
                <a:latin typeface="Arial"/>
                <a:ea typeface="Times New Roman"/>
                <a:cs typeface="Arial"/>
              </a:rPr>
              <a:t>s</a:t>
            </a:r>
            <a:r>
              <a:rPr lang="en-GB" sz="1100" spc="15" dirty="0">
                <a:latin typeface="Arial"/>
                <a:ea typeface="Times New Roman"/>
                <a:cs typeface="Arial"/>
              </a:rPr>
              <a:t> </a:t>
            </a:r>
            <a:r>
              <a:rPr lang="en-GB" sz="1100" spc="-5" dirty="0">
                <a:latin typeface="Arial"/>
                <a:ea typeface="Times New Roman"/>
                <a:cs typeface="Arial"/>
              </a:rPr>
              <a:t>n</a:t>
            </a:r>
            <a:r>
              <a:rPr lang="en-GB" sz="1100" dirty="0">
                <a:latin typeface="Arial"/>
                <a:ea typeface="Times New Roman"/>
                <a:cs typeface="Arial"/>
              </a:rPr>
              <a:t>o</a:t>
            </a:r>
            <a:r>
              <a:rPr lang="en-GB" sz="1100" spc="15" dirty="0">
                <a:latin typeface="Arial"/>
                <a:ea typeface="Times New Roman"/>
                <a:cs typeface="Arial"/>
              </a:rPr>
              <a:t> </a:t>
            </a:r>
            <a:r>
              <a:rPr lang="en-GB" sz="1100" spc="-5" dirty="0">
                <a:latin typeface="Arial"/>
                <a:ea typeface="Times New Roman"/>
                <a:cs typeface="Arial"/>
              </a:rPr>
              <a:t>lo</a:t>
            </a:r>
            <a:r>
              <a:rPr lang="en-GB" sz="1100" spc="-15" dirty="0">
                <a:latin typeface="Arial"/>
                <a:ea typeface="Times New Roman"/>
                <a:cs typeface="Arial"/>
              </a:rPr>
              <a:t>n</a:t>
            </a:r>
            <a:r>
              <a:rPr lang="en-GB" sz="1100" spc="20" dirty="0">
                <a:latin typeface="Arial"/>
                <a:ea typeface="Times New Roman"/>
                <a:cs typeface="Arial"/>
              </a:rPr>
              <a:t>g</a:t>
            </a:r>
            <a:r>
              <a:rPr lang="en-GB" sz="1100" dirty="0">
                <a:latin typeface="Arial"/>
                <a:ea typeface="Times New Roman"/>
                <a:cs typeface="Arial"/>
              </a:rPr>
              <a:t>er</a:t>
            </a:r>
            <a:r>
              <a:rPr lang="en-GB" sz="1100" spc="5" dirty="0">
                <a:latin typeface="Arial"/>
                <a:ea typeface="Times New Roman"/>
                <a:cs typeface="Arial"/>
              </a:rPr>
              <a:t> t</a:t>
            </a:r>
            <a:r>
              <a:rPr lang="en-GB" sz="1100" spc="-15" dirty="0">
                <a:latin typeface="Arial"/>
                <a:ea typeface="Times New Roman"/>
                <a:cs typeface="Arial"/>
              </a:rPr>
              <a:t>e</a:t>
            </a:r>
            <a:r>
              <a:rPr lang="en-GB" sz="1100" spc="-5" dirty="0">
                <a:latin typeface="Arial"/>
                <a:ea typeface="Times New Roman"/>
                <a:cs typeface="Arial"/>
              </a:rPr>
              <a:t>nabl</a:t>
            </a:r>
            <a:r>
              <a:rPr lang="en-GB" sz="1100" dirty="0">
                <a:latin typeface="Arial"/>
                <a:ea typeface="Times New Roman"/>
                <a:cs typeface="Arial"/>
              </a:rPr>
              <a:t>e.</a:t>
            </a:r>
            <a:r>
              <a:rPr lang="en-GB" sz="1100" spc="95" dirty="0">
                <a:latin typeface="Arial"/>
                <a:ea typeface="Times New Roman"/>
                <a:cs typeface="Arial"/>
              </a:rPr>
              <a:t> </a:t>
            </a:r>
            <a:r>
              <a:rPr lang="en-GB" sz="1100" dirty="0">
                <a:latin typeface="Arial"/>
                <a:ea typeface="Times New Roman"/>
                <a:cs typeface="Arial"/>
              </a:rPr>
              <a:t>A</a:t>
            </a:r>
            <a:r>
              <a:rPr lang="en-GB" sz="1100" spc="10" dirty="0">
                <a:latin typeface="Arial"/>
                <a:ea typeface="Times New Roman"/>
                <a:cs typeface="Arial"/>
              </a:rPr>
              <a:t> </a:t>
            </a:r>
            <a:r>
              <a:rPr lang="en-GB" sz="1100" spc="5" dirty="0">
                <a:latin typeface="Arial"/>
                <a:ea typeface="Times New Roman"/>
                <a:cs typeface="Arial"/>
              </a:rPr>
              <a:t>m</a:t>
            </a:r>
            <a:r>
              <a:rPr lang="en-GB" sz="1100" spc="-5" dirty="0">
                <a:latin typeface="Arial"/>
                <a:ea typeface="Times New Roman"/>
                <a:cs typeface="Arial"/>
              </a:rPr>
              <a:t>a</a:t>
            </a:r>
            <a:r>
              <a:rPr lang="en-GB" sz="1100" spc="-25" dirty="0">
                <a:latin typeface="Arial"/>
                <a:ea typeface="Times New Roman"/>
                <a:cs typeface="Arial"/>
              </a:rPr>
              <a:t>x</a:t>
            </a:r>
            <a:r>
              <a:rPr lang="en-GB" sz="1100" spc="-5" dirty="0">
                <a:latin typeface="Arial"/>
                <a:ea typeface="Times New Roman"/>
                <a:cs typeface="Arial"/>
              </a:rPr>
              <a:t>i</a:t>
            </a:r>
            <a:r>
              <a:rPr lang="en-GB" sz="1100" dirty="0">
                <a:latin typeface="Arial"/>
                <a:ea typeface="Times New Roman"/>
                <a:cs typeface="Arial"/>
              </a:rPr>
              <a:t>mum</a:t>
            </a:r>
            <a:r>
              <a:rPr lang="en-GB" sz="1100" spc="15" dirty="0">
                <a:latin typeface="Arial"/>
                <a:ea typeface="Times New Roman"/>
                <a:cs typeface="Arial"/>
              </a:rPr>
              <a:t> </a:t>
            </a:r>
            <a:r>
              <a:rPr lang="en-GB" sz="1100" dirty="0">
                <a:latin typeface="Arial"/>
                <a:ea typeface="Times New Roman"/>
                <a:cs typeface="Arial"/>
              </a:rPr>
              <a:t>p</a:t>
            </a:r>
            <a:r>
              <a:rPr lang="en-GB" sz="1100" spc="-5" dirty="0">
                <a:latin typeface="Arial"/>
                <a:ea typeface="Times New Roman"/>
                <a:cs typeface="Arial"/>
              </a:rPr>
              <a:t>a</a:t>
            </a:r>
            <a:r>
              <a:rPr lang="en-GB" sz="1100" spc="-25" dirty="0">
                <a:latin typeface="Arial"/>
                <a:ea typeface="Times New Roman"/>
                <a:cs typeface="Arial"/>
              </a:rPr>
              <a:t>y</a:t>
            </a:r>
            <a:r>
              <a:rPr lang="en-GB" sz="1100" dirty="0">
                <a:latin typeface="Arial"/>
                <a:ea typeface="Times New Roman"/>
                <a:cs typeface="Arial"/>
              </a:rPr>
              <a:t>m</a:t>
            </a:r>
            <a:r>
              <a:rPr lang="en-GB" sz="1100" spc="-5" dirty="0">
                <a:latin typeface="Arial"/>
                <a:ea typeface="Times New Roman"/>
                <a:cs typeface="Arial"/>
              </a:rPr>
              <a:t>en</a:t>
            </a:r>
            <a:r>
              <a:rPr lang="en-GB" sz="1100" dirty="0">
                <a:latin typeface="Arial"/>
                <a:ea typeface="Times New Roman"/>
                <a:cs typeface="Arial"/>
              </a:rPr>
              <a:t>t</a:t>
            </a:r>
            <a:r>
              <a:rPr lang="en-GB" sz="1100" spc="35" dirty="0">
                <a:latin typeface="Arial"/>
                <a:ea typeface="Times New Roman"/>
                <a:cs typeface="Arial"/>
              </a:rPr>
              <a:t> </a:t>
            </a:r>
            <a:r>
              <a:rPr lang="en-GB" sz="1100" spc="-30" dirty="0">
                <a:latin typeface="Arial"/>
                <a:ea typeface="Times New Roman"/>
                <a:cs typeface="Arial"/>
              </a:rPr>
              <a:t>o</a:t>
            </a:r>
            <a:r>
              <a:rPr lang="en-GB" sz="1100" dirty="0">
                <a:latin typeface="Arial"/>
                <a:ea typeface="Times New Roman"/>
                <a:cs typeface="Arial"/>
              </a:rPr>
              <a:t>f </a:t>
            </a:r>
            <a:r>
              <a:rPr lang="en-GB" sz="1100" spc="-5" dirty="0">
                <a:latin typeface="Arial"/>
                <a:ea typeface="Times New Roman"/>
                <a:cs typeface="Arial"/>
              </a:rPr>
              <a:t>1</a:t>
            </a:r>
            <a:r>
              <a:rPr lang="en-GB" sz="1100" dirty="0">
                <a:latin typeface="Arial"/>
                <a:ea typeface="Times New Roman"/>
                <a:cs typeface="Arial"/>
              </a:rPr>
              <a:t>2</a:t>
            </a:r>
            <a:r>
              <a:rPr lang="en-GB" sz="1100" spc="5" dirty="0">
                <a:latin typeface="Arial"/>
                <a:ea typeface="Times New Roman"/>
                <a:cs typeface="Arial"/>
              </a:rPr>
              <a:t> </a:t>
            </a:r>
            <a:r>
              <a:rPr lang="en-GB" sz="1100" spc="-30" dirty="0">
                <a:latin typeface="Arial"/>
                <a:ea typeface="Times New Roman"/>
                <a:cs typeface="Arial"/>
              </a:rPr>
              <a:t>w</a:t>
            </a:r>
            <a:r>
              <a:rPr lang="en-GB" sz="1100" spc="-5" dirty="0">
                <a:latin typeface="Arial"/>
                <a:ea typeface="Times New Roman"/>
                <a:cs typeface="Arial"/>
              </a:rPr>
              <a:t>ee</a:t>
            </a:r>
            <a:r>
              <a:rPr lang="en-GB" sz="1100" spc="10" dirty="0">
                <a:latin typeface="Arial"/>
                <a:ea typeface="Times New Roman"/>
                <a:cs typeface="Arial"/>
              </a:rPr>
              <a:t>k</a:t>
            </a:r>
            <a:r>
              <a:rPr lang="en-GB" sz="1100" dirty="0">
                <a:latin typeface="Arial"/>
                <a:ea typeface="Times New Roman"/>
                <a:cs typeface="Arial"/>
              </a:rPr>
              <a:t>s</a:t>
            </a:r>
            <a:r>
              <a:rPr lang="en-GB" sz="1100" spc="15" dirty="0">
                <a:latin typeface="Arial"/>
                <a:ea typeface="Times New Roman"/>
                <a:cs typeface="Arial"/>
              </a:rPr>
              <a:t> </a:t>
            </a:r>
            <a:r>
              <a:rPr lang="en-GB" sz="1100" spc="-15" dirty="0">
                <a:latin typeface="Arial"/>
                <a:ea typeface="Times New Roman"/>
                <a:cs typeface="Arial"/>
              </a:rPr>
              <a:t>ap</a:t>
            </a:r>
            <a:r>
              <a:rPr lang="en-GB" sz="1100" spc="-5" dirty="0">
                <a:latin typeface="Arial"/>
                <a:ea typeface="Times New Roman"/>
                <a:cs typeface="Arial"/>
              </a:rPr>
              <a:t>plie</a:t>
            </a:r>
            <a:r>
              <a:rPr lang="en-GB" sz="1100" dirty="0">
                <a:latin typeface="Arial"/>
                <a:ea typeface="Times New Roman"/>
                <a:cs typeface="Arial"/>
              </a:rPr>
              <a:t>s</a:t>
            </a:r>
            <a:r>
              <a:rPr lang="en-GB" sz="1100" spc="5" dirty="0">
                <a:latin typeface="Arial"/>
                <a:ea typeface="Times New Roman"/>
                <a:cs typeface="Arial"/>
              </a:rPr>
              <a:t> t</a:t>
            </a:r>
            <a:r>
              <a:rPr lang="en-GB" sz="1100" dirty="0">
                <a:latin typeface="Arial"/>
                <a:ea typeface="Times New Roman"/>
                <a:cs typeface="Arial"/>
              </a:rPr>
              <a:t>o </a:t>
            </a:r>
            <a:r>
              <a:rPr lang="en-GB" sz="1100" spc="-5" dirty="0">
                <a:latin typeface="Arial"/>
                <a:ea typeface="Times New Roman"/>
                <a:cs typeface="Arial"/>
              </a:rPr>
              <a:t>al</a:t>
            </a:r>
            <a:r>
              <a:rPr lang="en-GB" sz="1100" dirty="0">
                <a:latin typeface="Arial"/>
                <a:ea typeface="Times New Roman"/>
                <a:cs typeface="Arial"/>
              </a:rPr>
              <a:t>l </a:t>
            </a:r>
            <a:r>
              <a:rPr lang="en-GB" sz="1100" spc="-30" dirty="0">
                <a:latin typeface="Arial"/>
                <a:ea typeface="Times New Roman"/>
                <a:cs typeface="Arial"/>
              </a:rPr>
              <a:t>e</a:t>
            </a:r>
            <a:r>
              <a:rPr lang="en-GB" sz="1100" spc="5" dirty="0">
                <a:latin typeface="Arial"/>
                <a:ea typeface="Times New Roman"/>
                <a:cs typeface="Arial"/>
              </a:rPr>
              <a:t>m</a:t>
            </a:r>
            <a:r>
              <a:rPr lang="en-GB" sz="1100" spc="-5" dirty="0">
                <a:latin typeface="Arial"/>
                <a:ea typeface="Times New Roman"/>
                <a:cs typeface="Arial"/>
              </a:rPr>
              <a:t>plo</a:t>
            </a:r>
            <a:r>
              <a:rPr lang="en-GB" sz="1100" spc="-25" dirty="0">
                <a:latin typeface="Arial"/>
                <a:ea typeface="Times New Roman"/>
                <a:cs typeface="Arial"/>
              </a:rPr>
              <a:t>y</a:t>
            </a:r>
            <a:r>
              <a:rPr lang="en-GB" sz="1100" dirty="0">
                <a:latin typeface="Arial"/>
                <a:ea typeface="Times New Roman"/>
                <a:cs typeface="Arial"/>
              </a:rPr>
              <a:t>e</a:t>
            </a:r>
            <a:r>
              <a:rPr lang="en-GB" sz="1100" spc="-5" dirty="0">
                <a:latin typeface="Arial"/>
                <a:ea typeface="Times New Roman"/>
                <a:cs typeface="Arial"/>
              </a:rPr>
              <a:t>e</a:t>
            </a:r>
            <a:r>
              <a:rPr lang="en-GB" sz="1100" dirty="0">
                <a:latin typeface="Arial"/>
                <a:ea typeface="Times New Roman"/>
                <a:cs typeface="Arial"/>
              </a:rPr>
              <a:t>s,</a:t>
            </a:r>
            <a:r>
              <a:rPr lang="en-GB" sz="1100" spc="20" dirty="0">
                <a:latin typeface="Arial"/>
                <a:ea typeface="Times New Roman"/>
                <a:cs typeface="Arial"/>
              </a:rPr>
              <a:t> </a:t>
            </a:r>
            <a:r>
              <a:rPr lang="en-GB" sz="1100" spc="-5" dirty="0">
                <a:latin typeface="Arial"/>
                <a:ea typeface="Times New Roman"/>
                <a:cs typeface="Arial"/>
              </a:rPr>
              <a:t>in</a:t>
            </a:r>
            <a:r>
              <a:rPr lang="en-GB" sz="1100" dirty="0">
                <a:latin typeface="Arial"/>
                <a:ea typeface="Times New Roman"/>
                <a:cs typeface="Arial"/>
              </a:rPr>
              <a:t>c</a:t>
            </a:r>
            <a:r>
              <a:rPr lang="en-GB" sz="1100" spc="-5" dirty="0">
                <a:latin typeface="Arial"/>
                <a:ea typeface="Times New Roman"/>
                <a:cs typeface="Arial"/>
              </a:rPr>
              <a:t>ludi</a:t>
            </a:r>
            <a:r>
              <a:rPr lang="en-GB" sz="1100" spc="-15" dirty="0">
                <a:latin typeface="Arial"/>
                <a:ea typeface="Times New Roman"/>
                <a:cs typeface="Arial"/>
              </a:rPr>
              <a:t>n</a:t>
            </a:r>
            <a:r>
              <a:rPr lang="en-GB" sz="1100" dirty="0">
                <a:latin typeface="Arial"/>
                <a:ea typeface="Times New Roman"/>
                <a:cs typeface="Arial"/>
              </a:rPr>
              <a:t>g</a:t>
            </a:r>
            <a:r>
              <a:rPr lang="en-GB" sz="1100" spc="25" dirty="0">
                <a:latin typeface="Arial"/>
                <a:ea typeface="Times New Roman"/>
                <a:cs typeface="Arial"/>
              </a:rPr>
              <a:t> </a:t>
            </a:r>
            <a:r>
              <a:rPr lang="en-GB" sz="1100" spc="-5" dirty="0">
                <a:latin typeface="Arial"/>
                <a:ea typeface="Times New Roman"/>
                <a:cs typeface="Arial"/>
              </a:rPr>
              <a:t>Sen</a:t>
            </a:r>
            <a:r>
              <a:rPr lang="en-GB" sz="1100" spc="-20" dirty="0">
                <a:latin typeface="Arial"/>
                <a:ea typeface="Times New Roman"/>
                <a:cs typeface="Arial"/>
              </a:rPr>
              <a:t>i</a:t>
            </a:r>
            <a:r>
              <a:rPr lang="en-GB" sz="1100" dirty="0">
                <a:latin typeface="Arial"/>
                <a:ea typeface="Times New Roman"/>
                <a:cs typeface="Arial"/>
              </a:rPr>
              <a:t>or</a:t>
            </a:r>
            <a:r>
              <a:rPr lang="en-GB" sz="1100" spc="10" dirty="0">
                <a:latin typeface="Arial"/>
                <a:ea typeface="Times New Roman"/>
                <a:cs typeface="Arial"/>
              </a:rPr>
              <a:t> </a:t>
            </a:r>
            <a:r>
              <a:rPr lang="en-GB" sz="1100" spc="-45" dirty="0">
                <a:latin typeface="Arial"/>
                <a:ea typeface="Times New Roman"/>
                <a:cs typeface="Arial"/>
              </a:rPr>
              <a:t>M</a:t>
            </a:r>
            <a:r>
              <a:rPr lang="en-GB" sz="1100" spc="-5" dirty="0">
                <a:latin typeface="Arial"/>
                <a:ea typeface="Times New Roman"/>
                <a:cs typeface="Arial"/>
              </a:rPr>
              <a:t>ana</a:t>
            </a:r>
            <a:r>
              <a:rPr lang="en-GB" sz="1100" spc="20" dirty="0">
                <a:latin typeface="Arial"/>
                <a:ea typeface="Times New Roman"/>
                <a:cs typeface="Arial"/>
              </a:rPr>
              <a:t>g</a:t>
            </a:r>
            <a:r>
              <a:rPr lang="en-GB" sz="1100" spc="-5" dirty="0">
                <a:latin typeface="Arial"/>
                <a:ea typeface="Times New Roman"/>
                <a:cs typeface="Arial"/>
              </a:rPr>
              <a:t>e</a:t>
            </a:r>
            <a:r>
              <a:rPr lang="en-GB" sz="1100" dirty="0">
                <a:latin typeface="Arial"/>
                <a:ea typeface="Times New Roman"/>
                <a:cs typeface="Arial"/>
              </a:rPr>
              <a:t>r</a:t>
            </a:r>
            <a:r>
              <a:rPr lang="en-GB" sz="1100" spc="-15" dirty="0">
                <a:latin typeface="Arial"/>
                <a:ea typeface="Times New Roman"/>
                <a:cs typeface="Arial"/>
              </a:rPr>
              <a:t>s</a:t>
            </a:r>
            <a:r>
              <a:rPr lang="en-GB" sz="1100" dirty="0">
                <a:latin typeface="Arial"/>
                <a:ea typeface="Times New Roman"/>
                <a:cs typeface="Arial"/>
              </a:rPr>
              <a:t>.</a:t>
            </a:r>
            <a:endParaRPr lang="en-GB" sz="1000" dirty="0">
              <a:latin typeface="Arial"/>
              <a:ea typeface="Times New Roman"/>
              <a:cs typeface="Times New Roman"/>
            </a:endParaRPr>
          </a:p>
          <a:p>
            <a:pPr eaLnBrk="0" hangingPunct="0"/>
            <a:r>
              <a:rPr lang="en-GB" sz="1100" dirty="0">
                <a:latin typeface="Arial"/>
                <a:ea typeface="Times New Roman"/>
                <a:cs typeface="Arial"/>
              </a:rPr>
              <a:t> </a:t>
            </a:r>
            <a:endParaRPr lang="en-GB" sz="1000" dirty="0">
              <a:latin typeface="Arial"/>
              <a:ea typeface="Times New Roman"/>
              <a:cs typeface="Times New Roman"/>
            </a:endParaRPr>
          </a:p>
          <a:p>
            <a:pPr marR="123190" algn="just" eaLnBrk="0" hangingPunct="0">
              <a:spcAft>
                <a:spcPts val="0"/>
              </a:spcAft>
            </a:pPr>
            <a:r>
              <a:rPr lang="en-GB" sz="1100" spc="20" dirty="0">
                <a:latin typeface="Arial"/>
                <a:ea typeface="Times New Roman"/>
                <a:cs typeface="Arial"/>
              </a:rPr>
              <a:t>T</a:t>
            </a:r>
            <a:r>
              <a:rPr lang="en-GB" sz="1100" spc="-5" dirty="0">
                <a:latin typeface="Arial"/>
                <a:ea typeface="Times New Roman"/>
                <a:cs typeface="Arial"/>
              </a:rPr>
              <a:t>h</a:t>
            </a:r>
            <a:r>
              <a:rPr lang="en-GB" sz="1100" dirty="0">
                <a:latin typeface="Arial"/>
                <a:ea typeface="Times New Roman"/>
                <a:cs typeface="Arial"/>
              </a:rPr>
              <a:t>e</a:t>
            </a:r>
            <a:r>
              <a:rPr lang="en-GB" sz="1100" spc="15" dirty="0">
                <a:latin typeface="Arial"/>
                <a:ea typeface="Times New Roman"/>
                <a:cs typeface="Arial"/>
              </a:rPr>
              <a:t> </a:t>
            </a:r>
            <a:r>
              <a:rPr lang="en-GB" sz="1100" spc="-5" dirty="0">
                <a:latin typeface="Arial"/>
                <a:ea typeface="Times New Roman"/>
                <a:cs typeface="Arial"/>
              </a:rPr>
              <a:t>Council</a:t>
            </a:r>
            <a:r>
              <a:rPr lang="en-GB" sz="1100" spc="-20" dirty="0">
                <a:latin typeface="Arial"/>
                <a:ea typeface="Times New Roman"/>
                <a:cs typeface="Arial"/>
              </a:rPr>
              <a:t>’</a:t>
            </a:r>
            <a:r>
              <a:rPr lang="en-GB" sz="1100" dirty="0">
                <a:latin typeface="Arial"/>
                <a:ea typeface="Times New Roman"/>
                <a:cs typeface="Arial"/>
              </a:rPr>
              <a:t>s</a:t>
            </a:r>
            <a:r>
              <a:rPr lang="en-GB" sz="1100" spc="30" dirty="0">
                <a:latin typeface="Arial"/>
                <a:ea typeface="Times New Roman"/>
                <a:cs typeface="Arial"/>
              </a:rPr>
              <a:t> </a:t>
            </a:r>
            <a:r>
              <a:rPr lang="en-GB" sz="1100" spc="-5" dirty="0">
                <a:latin typeface="Arial"/>
                <a:ea typeface="Times New Roman"/>
                <a:cs typeface="Arial"/>
              </a:rPr>
              <a:t>app</a:t>
            </a:r>
            <a:r>
              <a:rPr lang="en-GB" sz="1100" dirty="0">
                <a:latin typeface="Arial"/>
                <a:ea typeface="Times New Roman"/>
                <a:cs typeface="Arial"/>
              </a:rPr>
              <a:t>r</a:t>
            </a:r>
            <a:r>
              <a:rPr lang="en-GB" sz="1100" spc="-5" dirty="0">
                <a:latin typeface="Arial"/>
                <a:ea typeface="Times New Roman"/>
                <a:cs typeface="Arial"/>
              </a:rPr>
              <a:t>o</a:t>
            </a:r>
            <a:r>
              <a:rPr lang="en-GB" sz="1100" spc="-15" dirty="0">
                <a:latin typeface="Arial"/>
                <a:ea typeface="Times New Roman"/>
                <a:cs typeface="Arial"/>
              </a:rPr>
              <a:t>a</a:t>
            </a:r>
            <a:r>
              <a:rPr lang="en-GB" sz="1100" dirty="0">
                <a:latin typeface="Arial"/>
                <a:ea typeface="Times New Roman"/>
                <a:cs typeface="Arial"/>
              </a:rPr>
              <a:t>ch </a:t>
            </a:r>
            <a:r>
              <a:rPr lang="en-GB" sz="1100" spc="-20" dirty="0">
                <a:latin typeface="Arial"/>
                <a:ea typeface="Times New Roman"/>
                <a:cs typeface="Arial"/>
              </a:rPr>
              <a:t>i</a:t>
            </a:r>
            <a:r>
              <a:rPr lang="en-GB" sz="1100" dirty="0">
                <a:latin typeface="Arial"/>
                <a:ea typeface="Times New Roman"/>
                <a:cs typeface="Arial"/>
              </a:rPr>
              <a:t>s</a:t>
            </a:r>
            <a:r>
              <a:rPr lang="en-GB" sz="1100" spc="30" dirty="0">
                <a:latin typeface="Arial"/>
                <a:ea typeface="Times New Roman"/>
                <a:cs typeface="Arial"/>
              </a:rPr>
              <a:t> </a:t>
            </a:r>
            <a:r>
              <a:rPr lang="en-GB" sz="1100" spc="5" dirty="0">
                <a:latin typeface="Arial"/>
                <a:ea typeface="Times New Roman"/>
                <a:cs typeface="Arial"/>
              </a:rPr>
              <a:t>t</a:t>
            </a:r>
            <a:r>
              <a:rPr lang="en-GB" sz="1100" dirty="0">
                <a:latin typeface="Arial"/>
                <a:ea typeface="Times New Roman"/>
                <a:cs typeface="Arial"/>
              </a:rPr>
              <a:t>o </a:t>
            </a:r>
            <a:r>
              <a:rPr lang="en-GB" sz="1100" spc="5" dirty="0">
                <a:latin typeface="Arial"/>
                <a:ea typeface="Times New Roman"/>
                <a:cs typeface="Arial"/>
              </a:rPr>
              <a:t>t</a:t>
            </a:r>
            <a:r>
              <a:rPr lang="en-GB" sz="1100" dirty="0">
                <a:latin typeface="Arial"/>
                <a:ea typeface="Times New Roman"/>
                <a:cs typeface="Arial"/>
              </a:rPr>
              <a:t>r</a:t>
            </a:r>
            <a:r>
              <a:rPr lang="en-GB" sz="1100" spc="-5" dirty="0">
                <a:latin typeface="Arial"/>
                <a:ea typeface="Times New Roman"/>
                <a:cs typeface="Arial"/>
              </a:rPr>
              <a:t>ea</a:t>
            </a:r>
            <a:r>
              <a:rPr lang="en-GB" sz="1100" dirty="0">
                <a:latin typeface="Arial"/>
                <a:ea typeface="Times New Roman"/>
                <a:cs typeface="Arial"/>
              </a:rPr>
              <a:t>t</a:t>
            </a:r>
            <a:r>
              <a:rPr lang="en-GB" sz="1100" spc="20" dirty="0">
                <a:latin typeface="Arial"/>
                <a:ea typeface="Times New Roman"/>
                <a:cs typeface="Arial"/>
              </a:rPr>
              <a:t> </a:t>
            </a:r>
            <a:r>
              <a:rPr lang="en-GB" sz="1100" dirty="0">
                <a:latin typeface="Arial"/>
                <a:ea typeface="Times New Roman"/>
                <a:cs typeface="Arial"/>
              </a:rPr>
              <a:t>e</a:t>
            </a:r>
            <a:r>
              <a:rPr lang="en-GB" sz="1100" spc="-5" dirty="0">
                <a:latin typeface="Arial"/>
                <a:ea typeface="Times New Roman"/>
                <a:cs typeface="Arial"/>
              </a:rPr>
              <a:t>a</a:t>
            </a:r>
            <a:r>
              <a:rPr lang="en-GB" sz="1100" dirty="0">
                <a:latin typeface="Arial"/>
                <a:ea typeface="Times New Roman"/>
                <a:cs typeface="Arial"/>
              </a:rPr>
              <a:t>ch</a:t>
            </a:r>
            <a:r>
              <a:rPr lang="en-GB" sz="1100" spc="15" dirty="0">
                <a:latin typeface="Arial"/>
                <a:ea typeface="Times New Roman"/>
                <a:cs typeface="Arial"/>
              </a:rPr>
              <a:t> </a:t>
            </a:r>
            <a:r>
              <a:rPr lang="en-GB" sz="1100" dirty="0">
                <a:latin typeface="Arial"/>
                <a:ea typeface="Times New Roman"/>
                <a:cs typeface="Arial"/>
              </a:rPr>
              <a:t>c</a:t>
            </a:r>
            <a:r>
              <a:rPr lang="en-GB" sz="1100" spc="-15" dirty="0">
                <a:latin typeface="Arial"/>
                <a:ea typeface="Times New Roman"/>
                <a:cs typeface="Arial"/>
              </a:rPr>
              <a:t>a</a:t>
            </a:r>
            <a:r>
              <a:rPr lang="en-GB" sz="1100" dirty="0">
                <a:latin typeface="Arial"/>
                <a:ea typeface="Times New Roman"/>
                <a:cs typeface="Arial"/>
              </a:rPr>
              <a:t>se</a:t>
            </a:r>
            <a:r>
              <a:rPr lang="en-GB" sz="1100" spc="15" dirty="0">
                <a:latin typeface="Arial"/>
                <a:ea typeface="Times New Roman"/>
                <a:cs typeface="Arial"/>
              </a:rPr>
              <a:t> </a:t>
            </a:r>
            <a:r>
              <a:rPr lang="en-GB" sz="1100" spc="-15" dirty="0">
                <a:latin typeface="Arial"/>
                <a:ea typeface="Times New Roman"/>
                <a:cs typeface="Arial"/>
              </a:rPr>
              <a:t>o</a:t>
            </a:r>
            <a:r>
              <a:rPr lang="en-GB" sz="1100" dirty="0">
                <a:latin typeface="Arial"/>
                <a:ea typeface="Times New Roman"/>
                <a:cs typeface="Arial"/>
              </a:rPr>
              <a:t>n</a:t>
            </a:r>
            <a:r>
              <a:rPr lang="en-GB" sz="1100" spc="15" dirty="0">
                <a:latin typeface="Arial"/>
                <a:ea typeface="Times New Roman"/>
                <a:cs typeface="Arial"/>
              </a:rPr>
              <a:t> </a:t>
            </a:r>
            <a:r>
              <a:rPr lang="en-GB" sz="1100" spc="-5" dirty="0">
                <a:latin typeface="Arial"/>
                <a:ea typeface="Times New Roman"/>
                <a:cs typeface="Arial"/>
              </a:rPr>
              <a:t>i</a:t>
            </a:r>
            <a:r>
              <a:rPr lang="en-GB" sz="1100" spc="-10" dirty="0">
                <a:latin typeface="Arial"/>
                <a:ea typeface="Times New Roman"/>
                <a:cs typeface="Arial"/>
              </a:rPr>
              <a:t>t</a:t>
            </a:r>
            <a:r>
              <a:rPr lang="en-GB" sz="1100" dirty="0">
                <a:latin typeface="Arial"/>
                <a:ea typeface="Times New Roman"/>
                <a:cs typeface="Arial"/>
              </a:rPr>
              <a:t>s</a:t>
            </a:r>
            <a:r>
              <a:rPr lang="en-GB" sz="1100" spc="30" dirty="0">
                <a:latin typeface="Arial"/>
                <a:ea typeface="Times New Roman"/>
                <a:cs typeface="Arial"/>
              </a:rPr>
              <a:t> </a:t>
            </a:r>
            <a:r>
              <a:rPr lang="en-GB" sz="1100" spc="-5" dirty="0">
                <a:latin typeface="Arial"/>
                <a:ea typeface="Times New Roman"/>
                <a:cs typeface="Arial"/>
              </a:rPr>
              <a:t>indi</a:t>
            </a:r>
            <a:r>
              <a:rPr lang="en-GB" sz="1100" spc="-25" dirty="0">
                <a:latin typeface="Arial"/>
                <a:ea typeface="Times New Roman"/>
                <a:cs typeface="Arial"/>
              </a:rPr>
              <a:t>v</a:t>
            </a:r>
            <a:r>
              <a:rPr lang="en-GB" sz="1100" spc="-10" dirty="0">
                <a:latin typeface="Arial"/>
                <a:ea typeface="Times New Roman"/>
                <a:cs typeface="Arial"/>
              </a:rPr>
              <a:t>i</a:t>
            </a:r>
            <a:r>
              <a:rPr lang="en-GB" sz="1100" spc="-5" dirty="0">
                <a:latin typeface="Arial"/>
                <a:ea typeface="Times New Roman"/>
                <a:cs typeface="Arial"/>
              </a:rPr>
              <a:t>dua</a:t>
            </a:r>
            <a:r>
              <a:rPr lang="en-GB" sz="1100" dirty="0">
                <a:latin typeface="Arial"/>
                <a:ea typeface="Times New Roman"/>
                <a:cs typeface="Arial"/>
              </a:rPr>
              <a:t>l</a:t>
            </a:r>
            <a:r>
              <a:rPr lang="en-GB" sz="1100" spc="10" dirty="0">
                <a:latin typeface="Arial"/>
                <a:ea typeface="Times New Roman"/>
                <a:cs typeface="Arial"/>
              </a:rPr>
              <a:t> </a:t>
            </a:r>
            <a:r>
              <a:rPr lang="en-GB" sz="1100" dirty="0">
                <a:latin typeface="Arial"/>
                <a:ea typeface="Times New Roman"/>
                <a:cs typeface="Arial"/>
              </a:rPr>
              <a:t>m</a:t>
            </a:r>
            <a:r>
              <a:rPr lang="en-GB" sz="1100" spc="-5" dirty="0">
                <a:latin typeface="Arial"/>
                <a:ea typeface="Times New Roman"/>
                <a:cs typeface="Arial"/>
              </a:rPr>
              <a:t>e</a:t>
            </a:r>
            <a:r>
              <a:rPr lang="en-GB" sz="1100" dirty="0">
                <a:latin typeface="Arial"/>
                <a:ea typeface="Times New Roman"/>
                <a:cs typeface="Arial"/>
              </a:rPr>
              <a:t>r</a:t>
            </a:r>
            <a:r>
              <a:rPr lang="en-GB" sz="1100" spc="-5" dirty="0">
                <a:latin typeface="Arial"/>
                <a:ea typeface="Times New Roman"/>
                <a:cs typeface="Arial"/>
              </a:rPr>
              <a:t>i</a:t>
            </a:r>
            <a:r>
              <a:rPr lang="en-GB" sz="1100" spc="5" dirty="0">
                <a:latin typeface="Arial"/>
                <a:ea typeface="Times New Roman"/>
                <a:cs typeface="Arial"/>
              </a:rPr>
              <a:t>t</a:t>
            </a:r>
            <a:r>
              <a:rPr lang="en-GB" sz="1100" dirty="0">
                <a:latin typeface="Arial"/>
                <a:ea typeface="Times New Roman"/>
                <a:cs typeface="Arial"/>
              </a:rPr>
              <a:t>s,</a:t>
            </a:r>
            <a:r>
              <a:rPr lang="en-GB" sz="1100" spc="20" dirty="0">
                <a:latin typeface="Arial"/>
                <a:ea typeface="Times New Roman"/>
                <a:cs typeface="Arial"/>
              </a:rPr>
              <a:t> </a:t>
            </a:r>
            <a:r>
              <a:rPr lang="en-GB" sz="1100" spc="5" dirty="0">
                <a:latin typeface="Arial"/>
                <a:ea typeface="Times New Roman"/>
                <a:cs typeface="Arial"/>
              </a:rPr>
              <a:t>t</a:t>
            </a:r>
            <a:r>
              <a:rPr lang="en-GB" sz="1100" spc="-15" dirty="0">
                <a:latin typeface="Arial"/>
                <a:ea typeface="Times New Roman"/>
                <a:cs typeface="Arial"/>
              </a:rPr>
              <a:t>a</a:t>
            </a:r>
            <a:r>
              <a:rPr lang="en-GB" sz="1100" spc="20" dirty="0">
                <a:latin typeface="Arial"/>
                <a:ea typeface="Times New Roman"/>
                <a:cs typeface="Arial"/>
              </a:rPr>
              <a:t>k</a:t>
            </a:r>
            <a:r>
              <a:rPr lang="en-GB" sz="1100" spc="-5" dirty="0">
                <a:latin typeface="Arial"/>
                <a:ea typeface="Times New Roman"/>
                <a:cs typeface="Arial"/>
              </a:rPr>
              <a:t>i</a:t>
            </a:r>
            <a:r>
              <a:rPr lang="en-GB" sz="1100" spc="-30" dirty="0">
                <a:latin typeface="Arial"/>
                <a:ea typeface="Times New Roman"/>
                <a:cs typeface="Arial"/>
              </a:rPr>
              <a:t>n</a:t>
            </a:r>
            <a:r>
              <a:rPr lang="en-GB" sz="1100" dirty="0">
                <a:latin typeface="Arial"/>
                <a:ea typeface="Times New Roman"/>
                <a:cs typeface="Arial"/>
              </a:rPr>
              <a:t>g</a:t>
            </a:r>
            <a:r>
              <a:rPr lang="en-GB" sz="1100" spc="40" dirty="0">
                <a:latin typeface="Arial"/>
                <a:ea typeface="Times New Roman"/>
                <a:cs typeface="Arial"/>
              </a:rPr>
              <a:t> </a:t>
            </a:r>
            <a:r>
              <a:rPr lang="en-GB" sz="1100" spc="-15" dirty="0">
                <a:latin typeface="Arial"/>
                <a:ea typeface="Times New Roman"/>
                <a:cs typeface="Arial"/>
              </a:rPr>
              <a:t>p</a:t>
            </a:r>
            <a:r>
              <a:rPr lang="en-GB" sz="1100" dirty="0">
                <a:latin typeface="Arial"/>
                <a:ea typeface="Times New Roman"/>
                <a:cs typeface="Arial"/>
              </a:rPr>
              <a:t>r</a:t>
            </a:r>
            <a:r>
              <a:rPr lang="en-GB" sz="1100" spc="-30" dirty="0">
                <a:latin typeface="Arial"/>
                <a:ea typeface="Times New Roman"/>
                <a:cs typeface="Arial"/>
              </a:rPr>
              <a:t>o</a:t>
            </a:r>
            <a:r>
              <a:rPr lang="en-GB" sz="1100" spc="25" dirty="0">
                <a:latin typeface="Arial"/>
                <a:ea typeface="Times New Roman"/>
                <a:cs typeface="Arial"/>
              </a:rPr>
              <a:t>f</a:t>
            </a:r>
            <a:r>
              <a:rPr lang="en-GB" sz="1100" spc="-5" dirty="0">
                <a:latin typeface="Arial"/>
                <a:ea typeface="Times New Roman"/>
                <a:cs typeface="Arial"/>
              </a:rPr>
              <a:t>e</a:t>
            </a:r>
            <a:r>
              <a:rPr lang="en-GB" sz="1100" spc="-15" dirty="0">
                <a:latin typeface="Arial"/>
                <a:ea typeface="Times New Roman"/>
                <a:cs typeface="Arial"/>
              </a:rPr>
              <a:t>s</a:t>
            </a:r>
            <a:r>
              <a:rPr lang="en-GB" sz="1100" dirty="0">
                <a:latin typeface="Arial"/>
                <a:ea typeface="Times New Roman"/>
                <a:cs typeface="Arial"/>
              </a:rPr>
              <a:t>s</a:t>
            </a:r>
            <a:r>
              <a:rPr lang="en-GB" sz="1100" spc="-5" dirty="0">
                <a:latin typeface="Arial"/>
                <a:ea typeface="Times New Roman"/>
                <a:cs typeface="Arial"/>
              </a:rPr>
              <a:t>i</a:t>
            </a:r>
            <a:r>
              <a:rPr lang="en-GB" sz="1100" dirty="0">
                <a:latin typeface="Arial"/>
                <a:ea typeface="Times New Roman"/>
                <a:cs typeface="Arial"/>
              </a:rPr>
              <a:t>o</a:t>
            </a:r>
            <a:r>
              <a:rPr lang="en-GB" sz="1100" spc="-5" dirty="0">
                <a:latin typeface="Arial"/>
                <a:ea typeface="Times New Roman"/>
                <a:cs typeface="Arial"/>
              </a:rPr>
              <a:t>n</a:t>
            </a:r>
            <a:r>
              <a:rPr lang="en-GB" sz="1100" dirty="0">
                <a:latin typeface="Arial"/>
                <a:ea typeface="Times New Roman"/>
                <a:cs typeface="Arial"/>
              </a:rPr>
              <a:t>al</a:t>
            </a:r>
            <a:r>
              <a:rPr lang="en-GB" sz="1100" spc="-5" dirty="0">
                <a:latin typeface="Arial"/>
                <a:ea typeface="Times New Roman"/>
                <a:cs typeface="Arial"/>
              </a:rPr>
              <a:t> </a:t>
            </a:r>
            <a:r>
              <a:rPr lang="en-GB" sz="1100" dirty="0">
                <a:latin typeface="Arial"/>
                <a:ea typeface="Times New Roman"/>
                <a:cs typeface="Arial"/>
              </a:rPr>
              <a:t>a</a:t>
            </a:r>
            <a:r>
              <a:rPr lang="en-GB" sz="1100" spc="-5" dirty="0">
                <a:latin typeface="Arial"/>
                <a:ea typeface="Times New Roman"/>
                <a:cs typeface="Arial"/>
              </a:rPr>
              <a:t>d</a:t>
            </a:r>
            <a:r>
              <a:rPr lang="en-GB" sz="1100" spc="-25" dirty="0">
                <a:latin typeface="Arial"/>
                <a:ea typeface="Times New Roman"/>
                <a:cs typeface="Arial"/>
              </a:rPr>
              <a:t>v</a:t>
            </a:r>
            <a:r>
              <a:rPr lang="en-GB" sz="1100" spc="-5" dirty="0">
                <a:latin typeface="Arial"/>
                <a:ea typeface="Times New Roman"/>
                <a:cs typeface="Arial"/>
              </a:rPr>
              <a:t>i</a:t>
            </a:r>
            <a:r>
              <a:rPr lang="en-GB" sz="1100" dirty="0">
                <a:latin typeface="Arial"/>
                <a:ea typeface="Times New Roman"/>
                <a:cs typeface="Arial"/>
              </a:rPr>
              <a:t>ce</a:t>
            </a:r>
            <a:r>
              <a:rPr lang="en-GB" sz="1100" spc="15" dirty="0">
                <a:latin typeface="Arial"/>
                <a:ea typeface="Times New Roman"/>
                <a:cs typeface="Arial"/>
              </a:rPr>
              <a:t> </a:t>
            </a:r>
            <a:r>
              <a:rPr lang="en-GB" sz="1100" spc="-5" dirty="0">
                <a:latin typeface="Arial"/>
                <a:ea typeface="Times New Roman"/>
                <a:cs typeface="Arial"/>
              </a:rPr>
              <a:t>on </a:t>
            </a:r>
            <a:r>
              <a:rPr lang="en-GB" sz="1100" spc="5" dirty="0">
                <a:latin typeface="Arial"/>
                <a:ea typeface="Times New Roman"/>
                <a:cs typeface="Arial"/>
              </a:rPr>
              <a:t>t</a:t>
            </a:r>
            <a:r>
              <a:rPr lang="en-GB" sz="1100" spc="-5" dirty="0">
                <a:latin typeface="Arial"/>
                <a:ea typeface="Times New Roman"/>
                <a:cs typeface="Arial"/>
              </a:rPr>
              <a:t>h</a:t>
            </a:r>
            <a:r>
              <a:rPr lang="en-GB" sz="1100" dirty="0">
                <a:latin typeface="Arial"/>
                <a:ea typeface="Times New Roman"/>
                <a:cs typeface="Arial"/>
              </a:rPr>
              <a:t>e</a:t>
            </a:r>
            <a:r>
              <a:rPr lang="en-GB" sz="1100" spc="15" dirty="0">
                <a:latin typeface="Arial"/>
                <a:ea typeface="Times New Roman"/>
                <a:cs typeface="Arial"/>
              </a:rPr>
              <a:t> </a:t>
            </a:r>
            <a:r>
              <a:rPr lang="en-GB" sz="1100" spc="-5" dirty="0">
                <a:latin typeface="Arial"/>
                <a:ea typeface="Times New Roman"/>
                <a:cs typeface="Arial"/>
              </a:rPr>
              <a:t>app</a:t>
            </a:r>
            <a:r>
              <a:rPr lang="en-GB" sz="1100" dirty="0">
                <a:latin typeface="Arial"/>
                <a:ea typeface="Times New Roman"/>
                <a:cs typeface="Arial"/>
              </a:rPr>
              <a:t>r</a:t>
            </a:r>
            <a:r>
              <a:rPr lang="en-GB" sz="1100" spc="-5" dirty="0">
                <a:latin typeface="Arial"/>
                <a:ea typeface="Times New Roman"/>
                <a:cs typeface="Arial"/>
              </a:rPr>
              <a:t>o</a:t>
            </a:r>
            <a:r>
              <a:rPr lang="en-GB" sz="1100" spc="-15" dirty="0">
                <a:latin typeface="Arial"/>
                <a:ea typeface="Times New Roman"/>
                <a:cs typeface="Arial"/>
              </a:rPr>
              <a:t>p</a:t>
            </a:r>
            <a:r>
              <a:rPr lang="en-GB" sz="1100" dirty="0">
                <a:latin typeface="Arial"/>
                <a:ea typeface="Times New Roman"/>
                <a:cs typeface="Arial"/>
              </a:rPr>
              <a:t>r</a:t>
            </a:r>
            <a:r>
              <a:rPr lang="en-GB" sz="1100" spc="-5" dirty="0">
                <a:latin typeface="Arial"/>
                <a:ea typeface="Times New Roman"/>
                <a:cs typeface="Arial"/>
              </a:rPr>
              <a:t>i</a:t>
            </a:r>
            <a:r>
              <a:rPr lang="en-GB" sz="1100" spc="-15" dirty="0">
                <a:latin typeface="Arial"/>
                <a:ea typeface="Times New Roman"/>
                <a:cs typeface="Arial"/>
              </a:rPr>
              <a:t>a</a:t>
            </a:r>
            <a:r>
              <a:rPr lang="en-GB" sz="1100" spc="5" dirty="0">
                <a:latin typeface="Arial"/>
                <a:ea typeface="Times New Roman"/>
                <a:cs typeface="Arial"/>
              </a:rPr>
              <a:t>t</a:t>
            </a:r>
            <a:r>
              <a:rPr lang="en-GB" sz="1100" dirty="0">
                <a:latin typeface="Arial"/>
                <a:ea typeface="Times New Roman"/>
                <a:cs typeface="Arial"/>
              </a:rPr>
              <a:t>e</a:t>
            </a:r>
            <a:r>
              <a:rPr lang="en-GB" sz="1100" spc="-5" dirty="0">
                <a:latin typeface="Arial"/>
                <a:ea typeface="Times New Roman"/>
                <a:cs typeface="Arial"/>
              </a:rPr>
              <a:t>n</a:t>
            </a:r>
            <a:r>
              <a:rPr lang="en-GB" sz="1100" dirty="0">
                <a:latin typeface="Arial"/>
                <a:ea typeface="Times New Roman"/>
                <a:cs typeface="Arial"/>
              </a:rPr>
              <a:t>e</a:t>
            </a:r>
            <a:r>
              <a:rPr lang="en-GB" sz="1100" spc="-15" dirty="0">
                <a:latin typeface="Arial"/>
                <a:ea typeface="Times New Roman"/>
                <a:cs typeface="Arial"/>
              </a:rPr>
              <a:t>s</a:t>
            </a:r>
            <a:r>
              <a:rPr lang="en-GB" sz="1100" dirty="0">
                <a:latin typeface="Arial"/>
                <a:ea typeface="Times New Roman"/>
                <a:cs typeface="Arial"/>
              </a:rPr>
              <a:t>s,</a:t>
            </a:r>
            <a:r>
              <a:rPr lang="en-GB" sz="1100" spc="20" dirty="0">
                <a:latin typeface="Arial"/>
                <a:ea typeface="Times New Roman"/>
                <a:cs typeface="Arial"/>
              </a:rPr>
              <a:t> </a:t>
            </a:r>
            <a:r>
              <a:rPr lang="en-GB" sz="1100" dirty="0">
                <a:latin typeface="Arial"/>
                <a:ea typeface="Times New Roman"/>
                <a:cs typeface="Arial"/>
              </a:rPr>
              <a:t>a</a:t>
            </a:r>
            <a:r>
              <a:rPr lang="en-GB" sz="1100" spc="-5" dirty="0">
                <a:latin typeface="Arial"/>
                <a:ea typeface="Times New Roman"/>
                <a:cs typeface="Arial"/>
              </a:rPr>
              <a:t>n</a:t>
            </a:r>
            <a:r>
              <a:rPr lang="en-GB" sz="1100" dirty="0">
                <a:latin typeface="Arial"/>
                <a:ea typeface="Times New Roman"/>
                <a:cs typeface="Arial"/>
              </a:rPr>
              <a:t>d</a:t>
            </a:r>
            <a:r>
              <a:rPr lang="en-GB" sz="1100" spc="-10" dirty="0">
                <a:latin typeface="Arial"/>
                <a:ea typeface="Times New Roman"/>
                <a:cs typeface="Arial"/>
              </a:rPr>
              <a:t> </a:t>
            </a:r>
            <a:r>
              <a:rPr lang="en-GB" sz="1100" dirty="0">
                <a:latin typeface="Arial"/>
                <a:ea typeface="Times New Roman"/>
                <a:cs typeface="Arial"/>
              </a:rPr>
              <a:t>e</a:t>
            </a:r>
            <a:r>
              <a:rPr lang="en-GB" sz="1100" spc="-5" dirty="0">
                <a:latin typeface="Arial"/>
                <a:ea typeface="Times New Roman"/>
                <a:cs typeface="Arial"/>
              </a:rPr>
              <a:t>n</a:t>
            </a:r>
            <a:r>
              <a:rPr lang="en-GB" sz="1100" dirty="0">
                <a:latin typeface="Arial"/>
                <a:ea typeface="Times New Roman"/>
                <a:cs typeface="Arial"/>
              </a:rPr>
              <a:t>sur</a:t>
            </a:r>
            <a:r>
              <a:rPr lang="en-GB" sz="1100" spc="-5" dirty="0">
                <a:latin typeface="Arial"/>
                <a:ea typeface="Times New Roman"/>
                <a:cs typeface="Arial"/>
              </a:rPr>
              <a:t>i</a:t>
            </a:r>
            <a:r>
              <a:rPr lang="en-GB" sz="1100" spc="-30" dirty="0">
                <a:latin typeface="Arial"/>
                <a:ea typeface="Times New Roman"/>
                <a:cs typeface="Arial"/>
              </a:rPr>
              <a:t>n</a:t>
            </a:r>
            <a:r>
              <a:rPr lang="en-GB" sz="1100" dirty="0">
                <a:latin typeface="Arial"/>
                <a:ea typeface="Times New Roman"/>
                <a:cs typeface="Arial"/>
              </a:rPr>
              <a:t>g</a:t>
            </a:r>
            <a:r>
              <a:rPr lang="en-GB" sz="1100" spc="15" dirty="0">
                <a:latin typeface="Arial"/>
                <a:ea typeface="Times New Roman"/>
                <a:cs typeface="Arial"/>
              </a:rPr>
              <a:t> </a:t>
            </a:r>
            <a:r>
              <a:rPr lang="en-GB" sz="1100" spc="5" dirty="0">
                <a:latin typeface="Arial"/>
                <a:ea typeface="Times New Roman"/>
                <a:cs typeface="Arial"/>
              </a:rPr>
              <a:t>t</a:t>
            </a:r>
            <a:r>
              <a:rPr lang="en-GB" sz="1100" spc="-5" dirty="0">
                <a:latin typeface="Arial"/>
                <a:ea typeface="Times New Roman"/>
                <a:cs typeface="Arial"/>
              </a:rPr>
              <a:t>h</a:t>
            </a:r>
            <a:r>
              <a:rPr lang="en-GB" sz="1100" spc="-30" dirty="0">
                <a:latin typeface="Arial"/>
                <a:ea typeface="Times New Roman"/>
                <a:cs typeface="Arial"/>
              </a:rPr>
              <a:t>a</a:t>
            </a:r>
            <a:r>
              <a:rPr lang="en-GB" sz="1100" dirty="0">
                <a:latin typeface="Arial"/>
                <a:ea typeface="Times New Roman"/>
                <a:cs typeface="Arial"/>
              </a:rPr>
              <a:t>t</a:t>
            </a:r>
            <a:r>
              <a:rPr lang="en-GB" sz="1100" spc="10" dirty="0">
                <a:latin typeface="Arial"/>
                <a:ea typeface="Times New Roman"/>
                <a:cs typeface="Arial"/>
              </a:rPr>
              <a:t> </a:t>
            </a:r>
            <a:r>
              <a:rPr lang="en-GB" sz="1100" spc="-5" dirty="0">
                <a:latin typeface="Arial"/>
                <a:ea typeface="Times New Roman"/>
                <a:cs typeface="Arial"/>
              </a:rPr>
              <a:t>al</a:t>
            </a:r>
            <a:r>
              <a:rPr lang="en-GB" sz="1100" dirty="0">
                <a:latin typeface="Arial"/>
                <a:ea typeface="Times New Roman"/>
                <a:cs typeface="Arial"/>
              </a:rPr>
              <a:t>l</a:t>
            </a:r>
            <a:r>
              <a:rPr lang="en-GB" sz="1100" spc="10" dirty="0">
                <a:latin typeface="Arial"/>
                <a:ea typeface="Times New Roman"/>
                <a:cs typeface="Arial"/>
              </a:rPr>
              <a:t> </a:t>
            </a:r>
            <a:r>
              <a:rPr lang="en-GB" sz="1100" spc="-5" dirty="0">
                <a:latin typeface="Arial"/>
                <a:ea typeface="Times New Roman"/>
                <a:cs typeface="Arial"/>
              </a:rPr>
              <a:t>pa</a:t>
            </a:r>
            <a:r>
              <a:rPr lang="en-GB" sz="1100" spc="-25" dirty="0">
                <a:latin typeface="Arial"/>
                <a:ea typeface="Times New Roman"/>
                <a:cs typeface="Arial"/>
              </a:rPr>
              <a:t>y</a:t>
            </a:r>
            <a:r>
              <a:rPr lang="en-GB" sz="1100" dirty="0">
                <a:latin typeface="Arial"/>
                <a:ea typeface="Times New Roman"/>
                <a:cs typeface="Arial"/>
              </a:rPr>
              <a:t>m</a:t>
            </a:r>
            <a:r>
              <a:rPr lang="en-GB" sz="1100" spc="-5" dirty="0">
                <a:latin typeface="Arial"/>
                <a:ea typeface="Times New Roman"/>
                <a:cs typeface="Arial"/>
              </a:rPr>
              <a:t>e</a:t>
            </a:r>
            <a:r>
              <a:rPr lang="en-GB" sz="1100" spc="-15" dirty="0">
                <a:latin typeface="Arial"/>
                <a:ea typeface="Times New Roman"/>
                <a:cs typeface="Arial"/>
              </a:rPr>
              <a:t>n</a:t>
            </a:r>
            <a:r>
              <a:rPr lang="en-GB" sz="1100" spc="5" dirty="0">
                <a:latin typeface="Arial"/>
                <a:ea typeface="Times New Roman"/>
                <a:cs typeface="Arial"/>
              </a:rPr>
              <a:t>t</a:t>
            </a:r>
            <a:r>
              <a:rPr lang="en-GB" sz="1100" dirty="0">
                <a:latin typeface="Arial"/>
                <a:ea typeface="Times New Roman"/>
                <a:cs typeface="Arial"/>
              </a:rPr>
              <a:t>s</a:t>
            </a:r>
            <a:r>
              <a:rPr lang="en-GB" sz="1100" spc="20" dirty="0">
                <a:latin typeface="Arial"/>
                <a:ea typeface="Times New Roman"/>
                <a:cs typeface="Arial"/>
              </a:rPr>
              <a:t> </a:t>
            </a:r>
            <a:r>
              <a:rPr lang="en-GB" sz="1100" dirty="0">
                <a:latin typeface="Arial"/>
                <a:ea typeface="Times New Roman"/>
                <a:cs typeface="Arial"/>
              </a:rPr>
              <a:t>r</a:t>
            </a:r>
            <a:r>
              <a:rPr lang="en-GB" sz="1100" spc="-5" dirty="0">
                <a:latin typeface="Arial"/>
                <a:ea typeface="Times New Roman"/>
                <a:cs typeface="Arial"/>
              </a:rPr>
              <a:t>e</a:t>
            </a:r>
            <a:r>
              <a:rPr lang="en-GB" sz="1100" spc="-15" dirty="0">
                <a:latin typeface="Arial"/>
                <a:ea typeface="Times New Roman"/>
                <a:cs typeface="Arial"/>
              </a:rPr>
              <a:t>p</a:t>
            </a:r>
            <a:r>
              <a:rPr lang="en-GB" sz="1100" dirty="0">
                <a:latin typeface="Arial"/>
                <a:ea typeface="Times New Roman"/>
                <a:cs typeface="Arial"/>
              </a:rPr>
              <a:t>res</a:t>
            </a:r>
            <a:r>
              <a:rPr lang="en-GB" sz="1100" spc="-5" dirty="0">
                <a:latin typeface="Arial"/>
                <a:ea typeface="Times New Roman"/>
                <a:cs typeface="Arial"/>
              </a:rPr>
              <a:t>e</a:t>
            </a:r>
            <a:r>
              <a:rPr lang="en-GB" sz="1100" spc="-30" dirty="0">
                <a:latin typeface="Arial"/>
                <a:ea typeface="Times New Roman"/>
                <a:cs typeface="Arial"/>
              </a:rPr>
              <a:t>n</a:t>
            </a:r>
            <a:r>
              <a:rPr lang="en-GB" sz="1100" dirty="0">
                <a:latin typeface="Arial"/>
                <a:ea typeface="Times New Roman"/>
                <a:cs typeface="Arial"/>
              </a:rPr>
              <a:t>t</a:t>
            </a:r>
            <a:r>
              <a:rPr lang="en-GB" sz="1100" spc="10" dirty="0">
                <a:latin typeface="Arial"/>
                <a:ea typeface="Times New Roman"/>
                <a:cs typeface="Arial"/>
              </a:rPr>
              <a:t> </a:t>
            </a:r>
            <a:r>
              <a:rPr lang="en-GB" sz="1100" spc="-25" dirty="0">
                <a:latin typeface="Arial"/>
                <a:ea typeface="Times New Roman"/>
                <a:cs typeface="Arial"/>
              </a:rPr>
              <a:t>v</a:t>
            </a:r>
            <a:r>
              <a:rPr lang="en-GB" sz="1100" spc="-5" dirty="0">
                <a:latin typeface="Arial"/>
                <a:ea typeface="Times New Roman"/>
                <a:cs typeface="Arial"/>
              </a:rPr>
              <a:t>alu</a:t>
            </a:r>
            <a:r>
              <a:rPr lang="en-GB" sz="1100" dirty="0">
                <a:latin typeface="Arial"/>
                <a:ea typeface="Times New Roman"/>
                <a:cs typeface="Arial"/>
              </a:rPr>
              <a:t>e </a:t>
            </a:r>
            <a:r>
              <a:rPr lang="en-GB" sz="1100" spc="40" dirty="0">
                <a:latin typeface="Arial"/>
                <a:ea typeface="Times New Roman"/>
                <a:cs typeface="Arial"/>
              </a:rPr>
              <a:t>f</a:t>
            </a:r>
            <a:r>
              <a:rPr lang="en-GB" sz="1100" spc="-5" dirty="0">
                <a:latin typeface="Arial"/>
                <a:ea typeface="Times New Roman"/>
                <a:cs typeface="Arial"/>
              </a:rPr>
              <a:t>o</a:t>
            </a:r>
            <a:r>
              <a:rPr lang="en-GB" sz="1100" dirty="0">
                <a:latin typeface="Arial"/>
                <a:ea typeface="Times New Roman"/>
                <a:cs typeface="Arial"/>
              </a:rPr>
              <a:t>r</a:t>
            </a:r>
            <a:r>
              <a:rPr lang="en-GB" sz="1100" spc="-5" dirty="0">
                <a:latin typeface="Arial"/>
                <a:ea typeface="Times New Roman"/>
                <a:cs typeface="Arial"/>
              </a:rPr>
              <a:t> </a:t>
            </a:r>
            <a:r>
              <a:rPr lang="en-GB" sz="1100" dirty="0">
                <a:latin typeface="Arial"/>
                <a:ea typeface="Times New Roman"/>
                <a:cs typeface="Arial"/>
              </a:rPr>
              <a:t>m</a:t>
            </a:r>
            <a:r>
              <a:rPr lang="en-GB" sz="1100" spc="-15" dirty="0">
                <a:latin typeface="Arial"/>
                <a:ea typeface="Times New Roman"/>
                <a:cs typeface="Arial"/>
              </a:rPr>
              <a:t>o</a:t>
            </a:r>
            <a:r>
              <a:rPr lang="en-GB" sz="1100" dirty="0">
                <a:latin typeface="Arial"/>
                <a:ea typeface="Times New Roman"/>
                <a:cs typeface="Arial"/>
              </a:rPr>
              <a:t>n</a:t>
            </a:r>
            <a:r>
              <a:rPr lang="en-GB" sz="1100" spc="-5" dirty="0">
                <a:latin typeface="Arial"/>
                <a:ea typeface="Times New Roman"/>
                <a:cs typeface="Arial"/>
              </a:rPr>
              <a:t>e</a:t>
            </a:r>
            <a:r>
              <a:rPr lang="en-GB" sz="1100" dirty="0">
                <a:latin typeface="Arial"/>
                <a:ea typeface="Times New Roman"/>
                <a:cs typeface="Arial"/>
              </a:rPr>
              <a:t>y</a:t>
            </a:r>
            <a:r>
              <a:rPr lang="en-GB" sz="1100" spc="-5" dirty="0">
                <a:latin typeface="Arial"/>
                <a:ea typeface="Times New Roman"/>
                <a:cs typeface="Arial"/>
              </a:rPr>
              <a:t> </a:t>
            </a:r>
            <a:r>
              <a:rPr lang="en-GB" sz="1100" spc="5" dirty="0">
                <a:latin typeface="Arial"/>
                <a:ea typeface="Times New Roman"/>
                <a:cs typeface="Arial"/>
              </a:rPr>
              <a:t>t</a:t>
            </a:r>
            <a:r>
              <a:rPr lang="en-GB" sz="1100" dirty="0">
                <a:latin typeface="Arial"/>
                <a:ea typeface="Times New Roman"/>
                <a:cs typeface="Arial"/>
              </a:rPr>
              <a:t>o </a:t>
            </a:r>
            <a:r>
              <a:rPr lang="en-GB" sz="1100" spc="5" dirty="0">
                <a:latin typeface="Arial"/>
                <a:ea typeface="Times New Roman"/>
                <a:cs typeface="Arial"/>
              </a:rPr>
              <a:t>t</a:t>
            </a:r>
            <a:r>
              <a:rPr lang="en-GB" sz="1100" spc="-5" dirty="0">
                <a:latin typeface="Arial"/>
                <a:ea typeface="Times New Roman"/>
                <a:cs typeface="Arial"/>
              </a:rPr>
              <a:t>h</a:t>
            </a:r>
            <a:r>
              <a:rPr lang="en-GB" sz="1100" dirty="0">
                <a:latin typeface="Arial"/>
                <a:ea typeface="Times New Roman"/>
                <a:cs typeface="Arial"/>
              </a:rPr>
              <a:t>e</a:t>
            </a:r>
            <a:r>
              <a:rPr lang="en-GB" sz="1100" spc="-10" dirty="0">
                <a:latin typeface="Arial"/>
                <a:ea typeface="Times New Roman"/>
                <a:cs typeface="Arial"/>
              </a:rPr>
              <a:t> </a:t>
            </a:r>
            <a:r>
              <a:rPr lang="en-GB" sz="1100" spc="5" dirty="0">
                <a:latin typeface="Arial"/>
                <a:ea typeface="Times New Roman"/>
                <a:cs typeface="Arial"/>
              </a:rPr>
              <a:t>t</a:t>
            </a:r>
            <a:r>
              <a:rPr lang="en-GB" sz="1100" spc="-5" dirty="0">
                <a:latin typeface="Arial"/>
                <a:ea typeface="Times New Roman"/>
                <a:cs typeface="Arial"/>
              </a:rPr>
              <a:t>a</a:t>
            </a:r>
            <a:r>
              <a:rPr lang="en-GB" sz="1100" spc="-25" dirty="0">
                <a:latin typeface="Arial"/>
                <a:ea typeface="Times New Roman"/>
                <a:cs typeface="Arial"/>
              </a:rPr>
              <a:t>x</a:t>
            </a:r>
            <a:r>
              <a:rPr lang="en-GB" sz="1100" spc="-5" dirty="0">
                <a:latin typeface="Arial"/>
                <a:ea typeface="Times New Roman"/>
                <a:cs typeface="Arial"/>
              </a:rPr>
              <a:t>pa</a:t>
            </a:r>
            <a:r>
              <a:rPr lang="en-GB" sz="1100" spc="-25" dirty="0">
                <a:latin typeface="Arial"/>
                <a:ea typeface="Times New Roman"/>
                <a:cs typeface="Arial"/>
              </a:rPr>
              <a:t>y</a:t>
            </a:r>
            <a:r>
              <a:rPr lang="en-GB" sz="1100" spc="-5" dirty="0">
                <a:latin typeface="Arial"/>
                <a:ea typeface="Times New Roman"/>
                <a:cs typeface="Arial"/>
              </a:rPr>
              <a:t>e</a:t>
            </a:r>
            <a:r>
              <a:rPr lang="en-GB" sz="1100" dirty="0">
                <a:latin typeface="Arial"/>
                <a:ea typeface="Times New Roman"/>
                <a:cs typeface="Arial"/>
              </a:rPr>
              <a:t>r.</a:t>
            </a:r>
            <a:endParaRPr lang="en-GB" sz="1000" dirty="0">
              <a:latin typeface="Arial"/>
              <a:ea typeface="Times New Roman"/>
              <a:cs typeface="Times New Roman"/>
            </a:endParaRPr>
          </a:p>
          <a:p>
            <a:pPr eaLnBrk="0" hangingPunct="0"/>
            <a:r>
              <a:rPr lang="en-GB" sz="1100" dirty="0">
                <a:latin typeface="Arial"/>
                <a:ea typeface="Times New Roman"/>
                <a:cs typeface="Arial"/>
              </a:rPr>
              <a:t> </a:t>
            </a:r>
            <a:endParaRPr lang="en-GB" sz="1000" dirty="0">
              <a:latin typeface="Arial"/>
              <a:ea typeface="Times New Roman"/>
              <a:cs typeface="Times New Roman"/>
            </a:endParaRPr>
          </a:p>
          <a:p>
            <a:pPr marR="120650" algn="just" eaLnBrk="0" hangingPunct="0">
              <a:spcAft>
                <a:spcPts val="0"/>
              </a:spcAft>
            </a:pPr>
            <a:r>
              <a:rPr lang="en-GB" sz="1100" spc="-5" dirty="0">
                <a:latin typeface="Arial"/>
                <a:ea typeface="Times New Roman"/>
                <a:cs typeface="Arial"/>
              </a:rPr>
              <a:t>E</a:t>
            </a:r>
            <a:r>
              <a:rPr lang="en-GB" sz="1100" dirty="0">
                <a:latin typeface="Arial"/>
                <a:ea typeface="Times New Roman"/>
                <a:cs typeface="Arial"/>
              </a:rPr>
              <a:t>m</a:t>
            </a:r>
            <a:r>
              <a:rPr lang="en-GB" sz="1100" spc="-5" dirty="0">
                <a:latin typeface="Arial"/>
                <a:ea typeface="Times New Roman"/>
                <a:cs typeface="Arial"/>
              </a:rPr>
              <a:t>plo</a:t>
            </a:r>
            <a:r>
              <a:rPr lang="en-GB" sz="1100" spc="-25" dirty="0">
                <a:latin typeface="Arial"/>
                <a:ea typeface="Times New Roman"/>
                <a:cs typeface="Arial"/>
              </a:rPr>
              <a:t>y</a:t>
            </a:r>
            <a:r>
              <a:rPr lang="en-GB" sz="1100" spc="-5" dirty="0">
                <a:latin typeface="Arial"/>
                <a:ea typeface="Times New Roman"/>
                <a:cs typeface="Arial"/>
              </a:rPr>
              <a:t>ee</a:t>
            </a:r>
            <a:r>
              <a:rPr lang="en-GB" sz="1100" dirty="0">
                <a:latin typeface="Arial"/>
                <a:ea typeface="Times New Roman"/>
                <a:cs typeface="Arial"/>
              </a:rPr>
              <a:t>s</a:t>
            </a:r>
            <a:r>
              <a:rPr lang="en-GB" sz="1100" spc="25" dirty="0">
                <a:latin typeface="Arial"/>
                <a:ea typeface="Times New Roman"/>
                <a:cs typeface="Arial"/>
              </a:rPr>
              <a:t> </a:t>
            </a:r>
            <a:r>
              <a:rPr lang="en-GB" sz="1100" spc="-30" dirty="0">
                <a:latin typeface="Arial"/>
                <a:ea typeface="Times New Roman"/>
                <a:cs typeface="Arial"/>
              </a:rPr>
              <a:t>w</a:t>
            </a:r>
            <a:r>
              <a:rPr lang="en-GB" sz="1100" spc="-5" dirty="0">
                <a:latin typeface="Arial"/>
                <a:ea typeface="Times New Roman"/>
                <a:cs typeface="Arial"/>
              </a:rPr>
              <a:t>h</a:t>
            </a:r>
            <a:r>
              <a:rPr lang="en-GB" sz="1100" dirty="0">
                <a:latin typeface="Arial"/>
                <a:ea typeface="Times New Roman"/>
                <a:cs typeface="Arial"/>
              </a:rPr>
              <a:t>o</a:t>
            </a:r>
            <a:r>
              <a:rPr lang="en-GB" sz="1100" spc="15" dirty="0">
                <a:latin typeface="Arial"/>
                <a:ea typeface="Times New Roman"/>
                <a:cs typeface="Arial"/>
              </a:rPr>
              <a:t> </a:t>
            </a:r>
            <a:r>
              <a:rPr lang="en-GB" sz="1100" spc="-5" dirty="0">
                <a:latin typeface="Arial"/>
                <a:ea typeface="Times New Roman"/>
                <a:cs typeface="Arial"/>
              </a:rPr>
              <a:t>a</a:t>
            </a:r>
            <a:r>
              <a:rPr lang="en-GB" sz="1100" dirty="0">
                <a:latin typeface="Arial"/>
                <a:ea typeface="Times New Roman"/>
                <a:cs typeface="Arial"/>
              </a:rPr>
              <a:t>re</a:t>
            </a:r>
            <a:r>
              <a:rPr lang="en-GB" sz="1100" spc="15" dirty="0">
                <a:latin typeface="Arial"/>
                <a:ea typeface="Times New Roman"/>
                <a:cs typeface="Arial"/>
              </a:rPr>
              <a:t> </a:t>
            </a:r>
            <a:r>
              <a:rPr lang="en-GB" sz="1100" spc="-5" dirty="0">
                <a:latin typeface="Arial"/>
                <a:ea typeface="Times New Roman"/>
                <a:cs typeface="Arial"/>
              </a:rPr>
              <a:t>‘a</a:t>
            </a:r>
            <a:r>
              <a:rPr lang="en-GB" sz="1100" dirty="0">
                <a:latin typeface="Arial"/>
                <a:ea typeface="Times New Roman"/>
                <a:cs typeface="Arial"/>
              </a:rPr>
              <a:t>t</a:t>
            </a:r>
            <a:r>
              <a:rPr lang="en-GB" sz="1100" spc="20" dirty="0">
                <a:latin typeface="Arial"/>
                <a:ea typeface="Times New Roman"/>
                <a:cs typeface="Arial"/>
              </a:rPr>
              <a:t> </a:t>
            </a:r>
            <a:r>
              <a:rPr lang="en-GB" sz="1100" dirty="0">
                <a:latin typeface="Arial"/>
                <a:ea typeface="Times New Roman"/>
                <a:cs typeface="Arial"/>
              </a:rPr>
              <a:t>r</a:t>
            </a:r>
            <a:r>
              <a:rPr lang="en-GB" sz="1100" spc="5" dirty="0">
                <a:latin typeface="Arial"/>
                <a:ea typeface="Times New Roman"/>
                <a:cs typeface="Arial"/>
              </a:rPr>
              <a:t>i</a:t>
            </a:r>
            <a:r>
              <a:rPr lang="en-GB" sz="1100" dirty="0">
                <a:latin typeface="Arial"/>
                <a:ea typeface="Times New Roman"/>
                <a:cs typeface="Arial"/>
              </a:rPr>
              <a:t>s</a:t>
            </a:r>
            <a:r>
              <a:rPr lang="en-GB" sz="1100" spc="15" dirty="0">
                <a:latin typeface="Arial"/>
                <a:ea typeface="Times New Roman"/>
                <a:cs typeface="Arial"/>
              </a:rPr>
              <a:t>k</a:t>
            </a:r>
            <a:r>
              <a:rPr lang="en-GB" sz="1100" spc="-5" dirty="0">
                <a:latin typeface="Arial"/>
                <a:ea typeface="Times New Roman"/>
                <a:cs typeface="Arial"/>
              </a:rPr>
              <a:t>’</a:t>
            </a:r>
            <a:r>
              <a:rPr lang="en-GB" sz="1100" dirty="0">
                <a:latin typeface="Arial"/>
                <a:ea typeface="Times New Roman"/>
                <a:cs typeface="Arial"/>
              </a:rPr>
              <a:t>,</a:t>
            </a:r>
            <a:r>
              <a:rPr lang="en-GB" sz="1100" spc="20" dirty="0">
                <a:latin typeface="Arial"/>
                <a:ea typeface="Times New Roman"/>
                <a:cs typeface="Arial"/>
              </a:rPr>
              <a:t> </a:t>
            </a:r>
            <a:r>
              <a:rPr lang="en-GB" sz="1100" spc="-5" dirty="0">
                <a:latin typeface="Arial"/>
                <a:ea typeface="Times New Roman"/>
                <a:cs typeface="Arial"/>
              </a:rPr>
              <a:t>ha</a:t>
            </a:r>
            <a:r>
              <a:rPr lang="en-GB" sz="1100" spc="-25" dirty="0">
                <a:latin typeface="Arial"/>
                <a:ea typeface="Times New Roman"/>
                <a:cs typeface="Arial"/>
              </a:rPr>
              <a:t>v</a:t>
            </a:r>
            <a:r>
              <a:rPr lang="en-GB" sz="1100" spc="-5" dirty="0">
                <a:latin typeface="Arial"/>
                <a:ea typeface="Times New Roman"/>
                <a:cs typeface="Arial"/>
              </a:rPr>
              <a:t>in</a:t>
            </a:r>
            <a:r>
              <a:rPr lang="en-GB" sz="1100" dirty="0">
                <a:latin typeface="Arial"/>
                <a:ea typeface="Times New Roman"/>
                <a:cs typeface="Arial"/>
              </a:rPr>
              <a:t>g</a:t>
            </a:r>
            <a:r>
              <a:rPr lang="en-GB" sz="1100" spc="40" dirty="0">
                <a:latin typeface="Arial"/>
                <a:ea typeface="Times New Roman"/>
                <a:cs typeface="Arial"/>
              </a:rPr>
              <a:t> </a:t>
            </a:r>
            <a:r>
              <a:rPr lang="en-GB" sz="1100" spc="-5" dirty="0">
                <a:latin typeface="Arial"/>
                <a:ea typeface="Times New Roman"/>
                <a:cs typeface="Arial"/>
              </a:rPr>
              <a:t>bee</a:t>
            </a:r>
            <a:r>
              <a:rPr lang="en-GB" sz="1100" dirty="0">
                <a:latin typeface="Arial"/>
                <a:ea typeface="Times New Roman"/>
                <a:cs typeface="Arial"/>
              </a:rPr>
              <a:t>n </a:t>
            </a:r>
            <a:r>
              <a:rPr lang="en-GB" sz="1100" spc="-5" dirty="0">
                <a:latin typeface="Arial"/>
                <a:ea typeface="Times New Roman"/>
                <a:cs typeface="Arial"/>
              </a:rPr>
              <a:t>di</a:t>
            </a:r>
            <a:r>
              <a:rPr lang="en-GB" sz="1100" dirty="0">
                <a:latin typeface="Arial"/>
                <a:ea typeface="Times New Roman"/>
                <a:cs typeface="Arial"/>
              </a:rPr>
              <a:t>s</a:t>
            </a:r>
            <a:r>
              <a:rPr lang="en-GB" sz="1100" spc="-5" dirty="0">
                <a:latin typeface="Arial"/>
                <a:ea typeface="Times New Roman"/>
                <a:cs typeface="Arial"/>
              </a:rPr>
              <a:t>pl</a:t>
            </a:r>
            <a:r>
              <a:rPr lang="en-GB" sz="1100" dirty="0">
                <a:latin typeface="Arial"/>
                <a:ea typeface="Times New Roman"/>
                <a:cs typeface="Arial"/>
              </a:rPr>
              <a:t>a</a:t>
            </a:r>
            <a:r>
              <a:rPr lang="en-GB" sz="1100" spc="-15" dirty="0">
                <a:latin typeface="Arial"/>
                <a:ea typeface="Times New Roman"/>
                <a:cs typeface="Arial"/>
              </a:rPr>
              <a:t>c</a:t>
            </a:r>
            <a:r>
              <a:rPr lang="en-GB" sz="1100" dirty="0">
                <a:latin typeface="Arial"/>
                <a:ea typeface="Times New Roman"/>
                <a:cs typeface="Arial"/>
              </a:rPr>
              <a:t>ed</a:t>
            </a:r>
            <a:r>
              <a:rPr lang="en-GB" sz="1100" spc="15" dirty="0">
                <a:latin typeface="Arial"/>
                <a:ea typeface="Times New Roman"/>
                <a:cs typeface="Arial"/>
              </a:rPr>
              <a:t> f</a:t>
            </a:r>
            <a:r>
              <a:rPr lang="en-GB" sz="1100" dirty="0">
                <a:latin typeface="Arial"/>
                <a:ea typeface="Times New Roman"/>
                <a:cs typeface="Arial"/>
              </a:rPr>
              <a:t>r</a:t>
            </a:r>
            <a:r>
              <a:rPr lang="en-GB" sz="1100" spc="-15" dirty="0">
                <a:latin typeface="Arial"/>
                <a:ea typeface="Times New Roman"/>
                <a:cs typeface="Arial"/>
              </a:rPr>
              <a:t>o</a:t>
            </a:r>
            <a:r>
              <a:rPr lang="en-GB" sz="1100" dirty="0">
                <a:latin typeface="Arial"/>
                <a:ea typeface="Times New Roman"/>
                <a:cs typeface="Arial"/>
              </a:rPr>
              <a:t>m</a:t>
            </a:r>
            <a:r>
              <a:rPr lang="en-GB" sz="1100" spc="10" dirty="0">
                <a:latin typeface="Arial"/>
                <a:ea typeface="Times New Roman"/>
                <a:cs typeface="Arial"/>
              </a:rPr>
              <a:t> </a:t>
            </a:r>
            <a:r>
              <a:rPr lang="en-GB" sz="1100" spc="5" dirty="0">
                <a:latin typeface="Arial"/>
                <a:ea typeface="Times New Roman"/>
                <a:cs typeface="Arial"/>
              </a:rPr>
              <a:t>t</a:t>
            </a:r>
            <a:r>
              <a:rPr lang="en-GB" sz="1100" spc="-5" dirty="0">
                <a:latin typeface="Arial"/>
                <a:ea typeface="Times New Roman"/>
                <a:cs typeface="Arial"/>
              </a:rPr>
              <a:t>hei</a:t>
            </a:r>
            <a:r>
              <a:rPr lang="en-GB" sz="1100" dirty="0">
                <a:latin typeface="Arial"/>
                <a:ea typeface="Times New Roman"/>
                <a:cs typeface="Arial"/>
              </a:rPr>
              <a:t>r</a:t>
            </a:r>
            <a:r>
              <a:rPr lang="en-GB" sz="1100" spc="20" dirty="0">
                <a:latin typeface="Arial"/>
                <a:ea typeface="Times New Roman"/>
                <a:cs typeface="Arial"/>
              </a:rPr>
              <a:t> </a:t>
            </a:r>
            <a:r>
              <a:rPr lang="en-GB" sz="1100" dirty="0">
                <a:latin typeface="Arial"/>
                <a:ea typeface="Times New Roman"/>
                <a:cs typeface="Arial"/>
              </a:rPr>
              <a:t>r</a:t>
            </a:r>
            <a:r>
              <a:rPr lang="en-GB" sz="1100" spc="-5" dirty="0">
                <a:latin typeface="Arial"/>
                <a:ea typeface="Times New Roman"/>
                <a:cs typeface="Arial"/>
              </a:rPr>
              <a:t>o</a:t>
            </a:r>
            <a:r>
              <a:rPr lang="en-GB" sz="1100" spc="-10" dirty="0">
                <a:latin typeface="Arial"/>
                <a:ea typeface="Times New Roman"/>
                <a:cs typeface="Arial"/>
              </a:rPr>
              <a:t>l</a:t>
            </a:r>
            <a:r>
              <a:rPr lang="en-GB" sz="1100" spc="-15" dirty="0">
                <a:latin typeface="Arial"/>
                <a:ea typeface="Times New Roman"/>
                <a:cs typeface="Arial"/>
              </a:rPr>
              <a:t>e</a:t>
            </a:r>
            <a:r>
              <a:rPr lang="en-GB" sz="1100" dirty="0">
                <a:latin typeface="Arial"/>
                <a:ea typeface="Times New Roman"/>
                <a:cs typeface="Arial"/>
              </a:rPr>
              <a:t>,</a:t>
            </a:r>
            <a:r>
              <a:rPr lang="en-GB" sz="1100" spc="20" dirty="0">
                <a:latin typeface="Arial"/>
                <a:ea typeface="Times New Roman"/>
                <a:cs typeface="Arial"/>
              </a:rPr>
              <a:t> </a:t>
            </a:r>
            <a:r>
              <a:rPr lang="en-GB" sz="1100" dirty="0">
                <a:latin typeface="Arial"/>
                <a:ea typeface="Times New Roman"/>
                <a:cs typeface="Arial"/>
              </a:rPr>
              <a:t>c</a:t>
            </a:r>
            <a:r>
              <a:rPr lang="en-GB" sz="1100" spc="-15" dirty="0">
                <a:latin typeface="Arial"/>
                <a:ea typeface="Times New Roman"/>
                <a:cs typeface="Arial"/>
              </a:rPr>
              <a:t>u</a:t>
            </a:r>
            <a:r>
              <a:rPr lang="en-GB" sz="1100" dirty="0">
                <a:latin typeface="Arial"/>
                <a:ea typeface="Times New Roman"/>
                <a:cs typeface="Arial"/>
              </a:rPr>
              <a:t>rr</a:t>
            </a:r>
            <a:r>
              <a:rPr lang="en-GB" sz="1100" spc="-5" dirty="0">
                <a:latin typeface="Arial"/>
                <a:ea typeface="Times New Roman"/>
                <a:cs typeface="Arial"/>
              </a:rPr>
              <a:t>e</a:t>
            </a:r>
            <a:r>
              <a:rPr lang="en-GB" sz="1100" spc="-30" dirty="0">
                <a:latin typeface="Arial"/>
                <a:ea typeface="Times New Roman"/>
                <a:cs typeface="Arial"/>
              </a:rPr>
              <a:t>n</a:t>
            </a:r>
            <a:r>
              <a:rPr lang="en-GB" sz="1100" spc="5" dirty="0">
                <a:latin typeface="Arial"/>
                <a:ea typeface="Times New Roman"/>
                <a:cs typeface="Arial"/>
              </a:rPr>
              <a:t>t</a:t>
            </a:r>
            <a:r>
              <a:rPr lang="en-GB" sz="1100" spc="-5" dirty="0">
                <a:latin typeface="Arial"/>
                <a:ea typeface="Times New Roman"/>
                <a:cs typeface="Arial"/>
              </a:rPr>
              <a:t>l</a:t>
            </a:r>
            <a:r>
              <a:rPr lang="en-GB" sz="1100" dirty="0">
                <a:latin typeface="Arial"/>
                <a:ea typeface="Times New Roman"/>
                <a:cs typeface="Arial"/>
              </a:rPr>
              <a:t>y</a:t>
            </a:r>
            <a:r>
              <a:rPr lang="en-GB" sz="1100" spc="-10" dirty="0">
                <a:latin typeface="Arial"/>
                <a:ea typeface="Times New Roman"/>
                <a:cs typeface="Arial"/>
              </a:rPr>
              <a:t> </a:t>
            </a:r>
            <a:r>
              <a:rPr lang="en-GB" sz="1100" dirty="0">
                <a:latin typeface="Arial"/>
                <a:ea typeface="Times New Roman"/>
                <a:cs typeface="Arial"/>
              </a:rPr>
              <a:t>h</a:t>
            </a:r>
            <a:r>
              <a:rPr lang="en-GB" sz="1100" spc="10" dirty="0">
                <a:latin typeface="Arial"/>
                <a:ea typeface="Times New Roman"/>
                <a:cs typeface="Arial"/>
              </a:rPr>
              <a:t>a</a:t>
            </a:r>
            <a:r>
              <a:rPr lang="en-GB" sz="1100" spc="-25" dirty="0">
                <a:latin typeface="Arial"/>
                <a:ea typeface="Times New Roman"/>
                <a:cs typeface="Arial"/>
              </a:rPr>
              <a:t>v</a:t>
            </a:r>
            <a:r>
              <a:rPr lang="en-GB" sz="1100" dirty="0">
                <a:latin typeface="Arial"/>
                <a:ea typeface="Times New Roman"/>
                <a:cs typeface="Arial"/>
              </a:rPr>
              <a:t>e</a:t>
            </a:r>
            <a:r>
              <a:rPr lang="en-GB" sz="1100" spc="15" dirty="0">
                <a:latin typeface="Arial"/>
                <a:ea typeface="Times New Roman"/>
                <a:cs typeface="Arial"/>
              </a:rPr>
              <a:t> </a:t>
            </a:r>
            <a:r>
              <a:rPr lang="en-GB" sz="1100" dirty="0">
                <a:latin typeface="Arial"/>
                <a:ea typeface="Times New Roman"/>
                <a:cs typeface="Arial"/>
              </a:rPr>
              <a:t>a</a:t>
            </a:r>
            <a:r>
              <a:rPr lang="en-GB" sz="1100" spc="15" dirty="0">
                <a:latin typeface="Arial"/>
                <a:ea typeface="Times New Roman"/>
                <a:cs typeface="Arial"/>
              </a:rPr>
              <a:t> </a:t>
            </a:r>
            <a:r>
              <a:rPr lang="en-GB" sz="1100" dirty="0">
                <a:latin typeface="Arial"/>
                <a:ea typeface="Times New Roman"/>
                <a:cs typeface="Arial"/>
              </a:rPr>
              <a:t>4</a:t>
            </a:r>
            <a:r>
              <a:rPr lang="en-GB" sz="1100" spc="50" dirty="0">
                <a:latin typeface="Arial"/>
                <a:ea typeface="Times New Roman"/>
                <a:cs typeface="Arial"/>
              </a:rPr>
              <a:t> </a:t>
            </a:r>
            <a:r>
              <a:rPr lang="en-GB" sz="1100" spc="-30" dirty="0">
                <a:latin typeface="Arial"/>
                <a:ea typeface="Times New Roman"/>
                <a:cs typeface="Arial"/>
              </a:rPr>
              <a:t>w</a:t>
            </a:r>
            <a:r>
              <a:rPr lang="en-GB" sz="1100" dirty="0">
                <a:latin typeface="Arial"/>
                <a:ea typeface="Times New Roman"/>
                <a:cs typeface="Arial"/>
              </a:rPr>
              <a:t>e</a:t>
            </a:r>
            <a:r>
              <a:rPr lang="en-GB" sz="1100" spc="-5" dirty="0">
                <a:latin typeface="Arial"/>
                <a:ea typeface="Times New Roman"/>
                <a:cs typeface="Arial"/>
              </a:rPr>
              <a:t>e</a:t>
            </a:r>
            <a:r>
              <a:rPr lang="en-GB" sz="1100" dirty="0">
                <a:latin typeface="Arial"/>
                <a:ea typeface="Times New Roman"/>
                <a:cs typeface="Arial"/>
              </a:rPr>
              <a:t>k</a:t>
            </a:r>
            <a:r>
              <a:rPr lang="en-GB" sz="1100" spc="15" dirty="0">
                <a:latin typeface="Arial"/>
                <a:ea typeface="Times New Roman"/>
                <a:cs typeface="Arial"/>
              </a:rPr>
              <a:t> </a:t>
            </a:r>
            <a:r>
              <a:rPr lang="en-GB" sz="1100" dirty="0">
                <a:latin typeface="Arial"/>
                <a:ea typeface="Times New Roman"/>
                <a:cs typeface="Arial"/>
              </a:rPr>
              <a:t>p</a:t>
            </a:r>
            <a:r>
              <a:rPr lang="en-GB" sz="1100" spc="-5" dirty="0">
                <a:latin typeface="Arial"/>
                <a:ea typeface="Times New Roman"/>
                <a:cs typeface="Arial"/>
              </a:rPr>
              <a:t>e</a:t>
            </a:r>
            <a:r>
              <a:rPr lang="en-GB" sz="1100" dirty="0">
                <a:latin typeface="Arial"/>
                <a:ea typeface="Times New Roman"/>
                <a:cs typeface="Arial"/>
              </a:rPr>
              <a:t>r</a:t>
            </a:r>
            <a:r>
              <a:rPr lang="en-GB" sz="1100" spc="-5" dirty="0">
                <a:latin typeface="Arial"/>
                <a:ea typeface="Times New Roman"/>
                <a:cs typeface="Arial"/>
              </a:rPr>
              <a:t>i</a:t>
            </a:r>
            <a:r>
              <a:rPr lang="en-GB" sz="1100" spc="-15" dirty="0">
                <a:latin typeface="Arial"/>
                <a:ea typeface="Times New Roman"/>
                <a:cs typeface="Arial"/>
              </a:rPr>
              <a:t>od </a:t>
            </a:r>
            <a:r>
              <a:rPr lang="en-GB" sz="1100" spc="25" dirty="0">
                <a:latin typeface="Arial"/>
                <a:ea typeface="Times New Roman"/>
                <a:cs typeface="Arial"/>
              </a:rPr>
              <a:t>f</a:t>
            </a:r>
            <a:r>
              <a:rPr lang="en-GB" sz="1100" spc="-10" dirty="0">
                <a:latin typeface="Arial"/>
                <a:ea typeface="Times New Roman"/>
                <a:cs typeface="Arial"/>
              </a:rPr>
              <a:t>r</a:t>
            </a:r>
            <a:r>
              <a:rPr lang="en-GB" sz="1100" spc="-15" dirty="0">
                <a:latin typeface="Arial"/>
                <a:ea typeface="Times New Roman"/>
                <a:cs typeface="Arial"/>
              </a:rPr>
              <a:t>o</a:t>
            </a:r>
            <a:r>
              <a:rPr lang="en-GB" sz="1100" dirty="0">
                <a:latin typeface="Arial"/>
                <a:ea typeface="Times New Roman"/>
                <a:cs typeface="Arial"/>
              </a:rPr>
              <a:t>m</a:t>
            </a:r>
            <a:r>
              <a:rPr lang="en-GB" sz="1100" spc="165" dirty="0">
                <a:latin typeface="Arial"/>
                <a:ea typeface="Times New Roman"/>
                <a:cs typeface="Arial"/>
              </a:rPr>
              <a:t> </a:t>
            </a:r>
            <a:r>
              <a:rPr lang="en-GB" sz="1100" spc="5" dirty="0">
                <a:latin typeface="Arial"/>
                <a:ea typeface="Times New Roman"/>
                <a:cs typeface="Arial"/>
              </a:rPr>
              <a:t>t</a:t>
            </a:r>
            <a:r>
              <a:rPr lang="en-GB" sz="1100" spc="-5" dirty="0">
                <a:latin typeface="Arial"/>
                <a:ea typeface="Times New Roman"/>
                <a:cs typeface="Arial"/>
              </a:rPr>
              <a:t>h</a:t>
            </a:r>
            <a:r>
              <a:rPr lang="en-GB" sz="1100" dirty="0">
                <a:latin typeface="Arial"/>
                <a:ea typeface="Times New Roman"/>
                <a:cs typeface="Arial"/>
              </a:rPr>
              <a:t>e</a:t>
            </a:r>
            <a:r>
              <a:rPr lang="en-GB" sz="1100" spc="155" dirty="0">
                <a:latin typeface="Arial"/>
                <a:ea typeface="Times New Roman"/>
                <a:cs typeface="Arial"/>
              </a:rPr>
              <a:t> </a:t>
            </a:r>
            <a:r>
              <a:rPr lang="en-GB" sz="1100" spc="-5" dirty="0">
                <a:latin typeface="Arial"/>
                <a:ea typeface="Times New Roman"/>
                <a:cs typeface="Arial"/>
              </a:rPr>
              <a:t>d</a:t>
            </a:r>
            <a:r>
              <a:rPr lang="en-GB" sz="1100" spc="-30" dirty="0">
                <a:latin typeface="Arial"/>
                <a:ea typeface="Times New Roman"/>
                <a:cs typeface="Arial"/>
              </a:rPr>
              <a:t>a</a:t>
            </a:r>
            <a:r>
              <a:rPr lang="en-GB" sz="1100" spc="5" dirty="0">
                <a:latin typeface="Arial"/>
                <a:ea typeface="Times New Roman"/>
                <a:cs typeface="Arial"/>
              </a:rPr>
              <a:t>t</a:t>
            </a:r>
            <a:r>
              <a:rPr lang="en-GB" sz="1100" dirty="0">
                <a:latin typeface="Arial"/>
                <a:ea typeface="Times New Roman"/>
                <a:cs typeface="Arial"/>
              </a:rPr>
              <a:t>e</a:t>
            </a:r>
            <a:r>
              <a:rPr lang="en-GB" sz="1100" spc="155" dirty="0">
                <a:latin typeface="Arial"/>
                <a:ea typeface="Times New Roman"/>
                <a:cs typeface="Arial"/>
              </a:rPr>
              <a:t> </a:t>
            </a:r>
            <a:r>
              <a:rPr lang="en-GB" sz="1100" spc="5" dirty="0">
                <a:latin typeface="Arial"/>
                <a:ea typeface="Times New Roman"/>
                <a:cs typeface="Arial"/>
              </a:rPr>
              <a:t>t</a:t>
            </a:r>
            <a:r>
              <a:rPr lang="en-GB" sz="1100" spc="-5" dirty="0">
                <a:latin typeface="Arial"/>
                <a:ea typeface="Times New Roman"/>
                <a:cs typeface="Arial"/>
              </a:rPr>
              <a:t>h</a:t>
            </a:r>
            <a:r>
              <a:rPr lang="en-GB" sz="1100" spc="-15" dirty="0">
                <a:latin typeface="Arial"/>
                <a:ea typeface="Times New Roman"/>
                <a:cs typeface="Arial"/>
              </a:rPr>
              <a:t>e</a:t>
            </a:r>
            <a:r>
              <a:rPr lang="en-GB" sz="1100" dirty="0">
                <a:latin typeface="Arial"/>
                <a:ea typeface="Times New Roman"/>
                <a:cs typeface="Arial"/>
              </a:rPr>
              <a:t>y</a:t>
            </a:r>
            <a:r>
              <a:rPr lang="en-GB" sz="1100" spc="135" dirty="0">
                <a:latin typeface="Arial"/>
                <a:ea typeface="Times New Roman"/>
                <a:cs typeface="Arial"/>
              </a:rPr>
              <a:t> </a:t>
            </a:r>
            <a:r>
              <a:rPr lang="en-GB" sz="1100" dirty="0">
                <a:latin typeface="Arial"/>
                <a:ea typeface="Times New Roman"/>
                <a:cs typeface="Arial"/>
              </a:rPr>
              <a:t>are</a:t>
            </a:r>
            <a:r>
              <a:rPr lang="en-GB" sz="1100" spc="145" dirty="0">
                <a:latin typeface="Arial"/>
                <a:ea typeface="Times New Roman"/>
                <a:cs typeface="Arial"/>
              </a:rPr>
              <a:t> </a:t>
            </a:r>
            <a:r>
              <a:rPr lang="en-GB" sz="1100" spc="-5" dirty="0">
                <a:latin typeface="Arial"/>
                <a:ea typeface="Times New Roman"/>
                <a:cs typeface="Arial"/>
              </a:rPr>
              <a:t>n</a:t>
            </a:r>
            <a:r>
              <a:rPr lang="en-GB" sz="1100" dirty="0">
                <a:latin typeface="Arial"/>
                <a:ea typeface="Times New Roman"/>
                <a:cs typeface="Arial"/>
              </a:rPr>
              <a:t>o</a:t>
            </a:r>
            <a:r>
              <a:rPr lang="en-GB" sz="1100" spc="5" dirty="0">
                <a:latin typeface="Arial"/>
                <a:ea typeface="Times New Roman"/>
                <a:cs typeface="Arial"/>
              </a:rPr>
              <a:t>t</a:t>
            </a:r>
            <a:r>
              <a:rPr lang="en-GB" sz="1100" spc="-5" dirty="0">
                <a:latin typeface="Arial"/>
                <a:ea typeface="Times New Roman"/>
                <a:cs typeface="Arial"/>
              </a:rPr>
              <a:t>i</a:t>
            </a:r>
            <a:r>
              <a:rPr lang="en-GB" sz="1100" spc="15" dirty="0">
                <a:latin typeface="Arial"/>
                <a:ea typeface="Times New Roman"/>
                <a:cs typeface="Arial"/>
              </a:rPr>
              <a:t>f</a:t>
            </a:r>
            <a:r>
              <a:rPr lang="en-GB" sz="1100" spc="-5" dirty="0">
                <a:latin typeface="Arial"/>
                <a:ea typeface="Times New Roman"/>
                <a:cs typeface="Arial"/>
              </a:rPr>
              <a:t>ie</a:t>
            </a:r>
            <a:r>
              <a:rPr lang="en-GB" sz="1100" dirty="0">
                <a:latin typeface="Arial"/>
                <a:ea typeface="Times New Roman"/>
                <a:cs typeface="Arial"/>
              </a:rPr>
              <a:t>d</a:t>
            </a:r>
            <a:r>
              <a:rPr lang="en-GB" sz="1100" spc="155" dirty="0">
                <a:latin typeface="Arial"/>
                <a:ea typeface="Times New Roman"/>
                <a:cs typeface="Arial"/>
              </a:rPr>
              <a:t> </a:t>
            </a:r>
            <a:r>
              <a:rPr lang="en-GB" sz="1100" spc="5" dirty="0">
                <a:latin typeface="Arial"/>
                <a:ea typeface="Times New Roman"/>
                <a:cs typeface="Arial"/>
              </a:rPr>
              <a:t>t</a:t>
            </a:r>
            <a:r>
              <a:rPr lang="en-GB" sz="1100" dirty="0">
                <a:latin typeface="Arial"/>
                <a:ea typeface="Times New Roman"/>
                <a:cs typeface="Arial"/>
              </a:rPr>
              <a:t>o</a:t>
            </a:r>
            <a:r>
              <a:rPr lang="en-GB" sz="1100" spc="145" dirty="0">
                <a:latin typeface="Arial"/>
                <a:ea typeface="Times New Roman"/>
                <a:cs typeface="Arial"/>
              </a:rPr>
              <a:t> </a:t>
            </a:r>
            <a:r>
              <a:rPr lang="en-GB" sz="1100" spc="-15" dirty="0">
                <a:latin typeface="Arial"/>
                <a:ea typeface="Times New Roman"/>
                <a:cs typeface="Arial"/>
              </a:rPr>
              <a:t>a</a:t>
            </a:r>
            <a:r>
              <a:rPr lang="en-GB" sz="1100" dirty="0">
                <a:latin typeface="Arial"/>
                <a:ea typeface="Times New Roman"/>
                <a:cs typeface="Arial"/>
              </a:rPr>
              <a:t>ccess</a:t>
            </a:r>
            <a:r>
              <a:rPr lang="en-GB" sz="1100" spc="135" dirty="0">
                <a:latin typeface="Arial"/>
                <a:ea typeface="Times New Roman"/>
                <a:cs typeface="Arial"/>
              </a:rPr>
              <a:t> </a:t>
            </a:r>
            <a:r>
              <a:rPr lang="en-GB" sz="1100" spc="5" dirty="0">
                <a:latin typeface="Arial"/>
                <a:ea typeface="Times New Roman"/>
                <a:cs typeface="Arial"/>
              </a:rPr>
              <a:t>t</a:t>
            </a:r>
            <a:r>
              <a:rPr lang="en-GB" sz="1100" spc="-5" dirty="0">
                <a:latin typeface="Arial"/>
                <a:ea typeface="Times New Roman"/>
                <a:cs typeface="Arial"/>
              </a:rPr>
              <a:t>h</a:t>
            </a:r>
            <a:r>
              <a:rPr lang="en-GB" sz="1100" dirty="0">
                <a:latin typeface="Arial"/>
                <a:ea typeface="Times New Roman"/>
                <a:cs typeface="Arial"/>
              </a:rPr>
              <a:t>e</a:t>
            </a:r>
            <a:r>
              <a:rPr lang="en-GB" sz="1100" spc="145" dirty="0">
                <a:latin typeface="Arial"/>
                <a:ea typeface="Times New Roman"/>
                <a:cs typeface="Arial"/>
              </a:rPr>
              <a:t> </a:t>
            </a:r>
            <a:r>
              <a:rPr lang="en-GB" sz="1100" spc="-20" dirty="0">
                <a:latin typeface="Arial"/>
                <a:ea typeface="Times New Roman"/>
                <a:cs typeface="Arial"/>
              </a:rPr>
              <a:t>V</a:t>
            </a:r>
            <a:r>
              <a:rPr lang="en-GB" sz="1100" spc="-5" dirty="0">
                <a:latin typeface="Arial"/>
                <a:ea typeface="Times New Roman"/>
                <a:cs typeface="Arial"/>
              </a:rPr>
              <a:t>olu</a:t>
            </a:r>
            <a:r>
              <a:rPr lang="en-GB" sz="1100" dirty="0">
                <a:latin typeface="Arial"/>
                <a:ea typeface="Times New Roman"/>
                <a:cs typeface="Arial"/>
              </a:rPr>
              <a:t>n</a:t>
            </a:r>
            <a:r>
              <a:rPr lang="en-GB" sz="1100" spc="5" dirty="0">
                <a:latin typeface="Arial"/>
                <a:ea typeface="Times New Roman"/>
                <a:cs typeface="Arial"/>
              </a:rPr>
              <a:t>t</a:t>
            </a:r>
            <a:r>
              <a:rPr lang="en-GB" sz="1100" spc="-5" dirty="0">
                <a:latin typeface="Arial"/>
                <a:ea typeface="Times New Roman"/>
                <a:cs typeface="Arial"/>
              </a:rPr>
              <a:t>a</a:t>
            </a:r>
            <a:r>
              <a:rPr lang="en-GB" sz="1100" dirty="0">
                <a:latin typeface="Arial"/>
                <a:ea typeface="Times New Roman"/>
                <a:cs typeface="Arial"/>
              </a:rPr>
              <a:t>ry</a:t>
            </a:r>
            <a:r>
              <a:rPr lang="en-GB" sz="1100" spc="135" dirty="0">
                <a:latin typeface="Arial"/>
                <a:ea typeface="Times New Roman"/>
                <a:cs typeface="Arial"/>
              </a:rPr>
              <a:t> </a:t>
            </a:r>
            <a:r>
              <a:rPr lang="en-GB" sz="1100" spc="-5" dirty="0">
                <a:latin typeface="Arial"/>
                <a:ea typeface="Times New Roman"/>
                <a:cs typeface="Arial"/>
              </a:rPr>
              <a:t>Se</a:t>
            </a:r>
            <a:r>
              <a:rPr lang="en-GB" sz="1100" spc="-25" dirty="0">
                <a:latin typeface="Arial"/>
                <a:ea typeface="Times New Roman"/>
                <a:cs typeface="Arial"/>
              </a:rPr>
              <a:t>v</a:t>
            </a:r>
            <a:r>
              <a:rPr lang="en-GB" sz="1100" spc="-5" dirty="0">
                <a:latin typeface="Arial"/>
                <a:ea typeface="Times New Roman"/>
                <a:cs typeface="Arial"/>
              </a:rPr>
              <a:t>e</a:t>
            </a:r>
            <a:r>
              <a:rPr lang="en-GB" sz="1100" dirty="0">
                <a:latin typeface="Arial"/>
                <a:ea typeface="Times New Roman"/>
                <a:cs typeface="Arial"/>
              </a:rPr>
              <a:t>ra</a:t>
            </a:r>
            <a:r>
              <a:rPr lang="en-GB" sz="1100" spc="-5" dirty="0">
                <a:latin typeface="Arial"/>
                <a:ea typeface="Times New Roman"/>
                <a:cs typeface="Arial"/>
              </a:rPr>
              <a:t>n</a:t>
            </a:r>
            <a:r>
              <a:rPr lang="en-GB" sz="1100" dirty="0">
                <a:latin typeface="Arial"/>
                <a:ea typeface="Times New Roman"/>
                <a:cs typeface="Arial"/>
              </a:rPr>
              <a:t>ce</a:t>
            </a:r>
            <a:r>
              <a:rPr lang="en-GB" sz="1100" spc="170" dirty="0">
                <a:latin typeface="Arial"/>
                <a:ea typeface="Times New Roman"/>
                <a:cs typeface="Arial"/>
              </a:rPr>
              <a:t> </a:t>
            </a:r>
            <a:r>
              <a:rPr lang="en-GB" sz="1100" spc="-5" dirty="0">
                <a:latin typeface="Arial"/>
                <a:ea typeface="Times New Roman"/>
                <a:cs typeface="Arial"/>
              </a:rPr>
              <a:t>S</a:t>
            </a:r>
            <a:r>
              <a:rPr lang="en-GB" sz="1100" dirty="0">
                <a:latin typeface="Arial"/>
                <a:ea typeface="Times New Roman"/>
                <a:cs typeface="Arial"/>
              </a:rPr>
              <a:t>ch</a:t>
            </a:r>
            <a:r>
              <a:rPr lang="en-GB" sz="1100" spc="-5" dirty="0">
                <a:latin typeface="Arial"/>
                <a:ea typeface="Times New Roman"/>
                <a:cs typeface="Arial"/>
              </a:rPr>
              <a:t>e</a:t>
            </a:r>
            <a:r>
              <a:rPr lang="en-GB" sz="1100" spc="5" dirty="0">
                <a:latin typeface="Arial"/>
                <a:ea typeface="Times New Roman"/>
                <a:cs typeface="Arial"/>
              </a:rPr>
              <a:t>m</a:t>
            </a:r>
            <a:r>
              <a:rPr lang="en-GB" sz="1100" spc="-5" dirty="0">
                <a:latin typeface="Arial"/>
                <a:ea typeface="Times New Roman"/>
                <a:cs typeface="Arial"/>
              </a:rPr>
              <a:t>e</a:t>
            </a:r>
            <a:r>
              <a:rPr lang="en-GB" sz="1100" dirty="0">
                <a:latin typeface="Arial"/>
                <a:ea typeface="Times New Roman"/>
                <a:cs typeface="Arial"/>
              </a:rPr>
              <a:t>,</a:t>
            </a:r>
            <a:r>
              <a:rPr lang="en-GB" sz="1100" spc="175" dirty="0">
                <a:latin typeface="Arial"/>
                <a:ea typeface="Times New Roman"/>
                <a:cs typeface="Arial"/>
              </a:rPr>
              <a:t> </a:t>
            </a:r>
            <a:r>
              <a:rPr lang="en-GB" sz="1100" spc="-30" dirty="0">
                <a:latin typeface="Arial"/>
                <a:ea typeface="Times New Roman"/>
                <a:cs typeface="Arial"/>
              </a:rPr>
              <a:t>w</a:t>
            </a:r>
            <a:r>
              <a:rPr lang="en-GB" sz="1100" spc="-5" dirty="0">
                <a:latin typeface="Arial"/>
                <a:ea typeface="Times New Roman"/>
                <a:cs typeface="Arial"/>
              </a:rPr>
              <a:t>i</a:t>
            </a:r>
            <a:r>
              <a:rPr lang="en-GB" sz="1100" spc="5" dirty="0">
                <a:latin typeface="Arial"/>
                <a:ea typeface="Times New Roman"/>
                <a:cs typeface="Arial"/>
              </a:rPr>
              <a:t>t</a:t>
            </a:r>
            <a:r>
              <a:rPr lang="en-GB" sz="1100" dirty="0">
                <a:latin typeface="Arial"/>
                <a:ea typeface="Times New Roman"/>
                <a:cs typeface="Arial"/>
              </a:rPr>
              <a:t>h</a:t>
            </a:r>
            <a:r>
              <a:rPr lang="en-GB" sz="1100" spc="160" dirty="0">
                <a:latin typeface="Arial"/>
                <a:ea typeface="Times New Roman"/>
                <a:cs typeface="Arial"/>
              </a:rPr>
              <a:t> </a:t>
            </a:r>
            <a:r>
              <a:rPr lang="en-GB" sz="1100" spc="5" dirty="0">
                <a:latin typeface="Arial"/>
                <a:ea typeface="Times New Roman"/>
                <a:cs typeface="Arial"/>
              </a:rPr>
              <a:t>t</a:t>
            </a:r>
            <a:r>
              <a:rPr lang="en-GB" sz="1100" spc="-5" dirty="0">
                <a:latin typeface="Arial"/>
                <a:ea typeface="Times New Roman"/>
                <a:cs typeface="Arial"/>
              </a:rPr>
              <a:t>h</a:t>
            </a:r>
            <a:r>
              <a:rPr lang="en-GB" sz="1100" dirty="0">
                <a:latin typeface="Arial"/>
                <a:ea typeface="Times New Roman"/>
                <a:cs typeface="Arial"/>
              </a:rPr>
              <a:t>e</a:t>
            </a:r>
            <a:r>
              <a:rPr lang="en-GB" sz="1100" spc="145" dirty="0">
                <a:latin typeface="Arial"/>
                <a:ea typeface="Times New Roman"/>
                <a:cs typeface="Arial"/>
              </a:rPr>
              <a:t> </a:t>
            </a:r>
            <a:r>
              <a:rPr lang="en-GB" sz="1100" dirty="0">
                <a:latin typeface="Arial"/>
                <a:ea typeface="Times New Roman"/>
                <a:cs typeface="Arial"/>
              </a:rPr>
              <a:t>a</a:t>
            </a:r>
            <a:r>
              <a:rPr lang="en-GB" sz="1100" spc="-5" dirty="0">
                <a:latin typeface="Arial"/>
                <a:ea typeface="Times New Roman"/>
                <a:cs typeface="Arial"/>
              </a:rPr>
              <a:t>ddi</a:t>
            </a:r>
            <a:r>
              <a:rPr lang="en-GB" sz="1100" spc="5" dirty="0">
                <a:latin typeface="Arial"/>
                <a:ea typeface="Times New Roman"/>
                <a:cs typeface="Arial"/>
              </a:rPr>
              <a:t>t</a:t>
            </a:r>
            <a:r>
              <a:rPr lang="en-GB" sz="1100" spc="-5" dirty="0">
                <a:latin typeface="Arial"/>
                <a:ea typeface="Times New Roman"/>
                <a:cs typeface="Arial"/>
              </a:rPr>
              <a:t>ional l</a:t>
            </a:r>
            <a:r>
              <a:rPr lang="en-GB" sz="1100" dirty="0">
                <a:latin typeface="Arial"/>
                <a:ea typeface="Times New Roman"/>
                <a:cs typeface="Arial"/>
              </a:rPr>
              <a:t>oss</a:t>
            </a:r>
            <a:r>
              <a:rPr lang="en-GB" sz="1100" spc="160" dirty="0">
                <a:latin typeface="Arial"/>
                <a:ea typeface="Times New Roman"/>
                <a:cs typeface="Arial"/>
              </a:rPr>
              <a:t> </a:t>
            </a:r>
            <a:r>
              <a:rPr lang="en-GB" sz="1100" spc="-15" dirty="0">
                <a:latin typeface="Arial"/>
                <a:ea typeface="Times New Roman"/>
                <a:cs typeface="Arial"/>
              </a:rPr>
              <a:t>o</a:t>
            </a:r>
            <a:r>
              <a:rPr lang="en-GB" sz="1100" dirty="0">
                <a:latin typeface="Arial"/>
                <a:ea typeface="Times New Roman"/>
                <a:cs typeface="Arial"/>
              </a:rPr>
              <a:t>f</a:t>
            </a:r>
            <a:r>
              <a:rPr lang="en-GB" sz="1100" spc="175" dirty="0">
                <a:latin typeface="Arial"/>
                <a:ea typeface="Times New Roman"/>
                <a:cs typeface="Arial"/>
              </a:rPr>
              <a:t> </a:t>
            </a:r>
            <a:r>
              <a:rPr lang="en-GB" sz="1100" spc="-30" dirty="0">
                <a:latin typeface="Arial"/>
                <a:ea typeface="Times New Roman"/>
                <a:cs typeface="Arial"/>
              </a:rPr>
              <a:t>o</a:t>
            </a:r>
            <a:r>
              <a:rPr lang="en-GB" sz="1100" spc="5" dirty="0">
                <a:latin typeface="Arial"/>
                <a:ea typeface="Times New Roman"/>
                <a:cs typeface="Arial"/>
              </a:rPr>
              <a:t>f</a:t>
            </a:r>
            <a:r>
              <a:rPr lang="en-GB" sz="1100" spc="25" dirty="0">
                <a:latin typeface="Arial"/>
                <a:ea typeface="Times New Roman"/>
                <a:cs typeface="Arial"/>
              </a:rPr>
              <a:t>f</a:t>
            </a:r>
            <a:r>
              <a:rPr lang="en-GB" sz="1100" spc="-20" dirty="0">
                <a:latin typeface="Arial"/>
                <a:ea typeface="Times New Roman"/>
                <a:cs typeface="Arial"/>
              </a:rPr>
              <a:t>i</a:t>
            </a:r>
            <a:r>
              <a:rPr lang="en-GB" sz="1100" spc="-15" dirty="0">
                <a:latin typeface="Arial"/>
                <a:ea typeface="Times New Roman"/>
                <a:cs typeface="Arial"/>
              </a:rPr>
              <a:t>c</a:t>
            </a:r>
            <a:r>
              <a:rPr lang="en-GB" sz="1100" dirty="0">
                <a:latin typeface="Arial"/>
                <a:ea typeface="Times New Roman"/>
                <a:cs typeface="Arial"/>
              </a:rPr>
              <a:t>e</a:t>
            </a:r>
            <a:r>
              <a:rPr lang="en-GB" sz="1100" spc="145" dirty="0">
                <a:latin typeface="Arial"/>
                <a:ea typeface="Times New Roman"/>
                <a:cs typeface="Arial"/>
              </a:rPr>
              <a:t> </a:t>
            </a:r>
            <a:r>
              <a:rPr lang="en-GB" sz="1100" spc="-15" dirty="0">
                <a:latin typeface="Arial"/>
                <a:ea typeface="Times New Roman"/>
                <a:cs typeface="Arial"/>
              </a:rPr>
              <a:t>p</a:t>
            </a:r>
            <a:r>
              <a:rPr lang="en-GB" sz="1100" spc="-5" dirty="0">
                <a:latin typeface="Arial"/>
                <a:ea typeface="Times New Roman"/>
                <a:cs typeface="Arial"/>
              </a:rPr>
              <a:t>a</a:t>
            </a:r>
            <a:r>
              <a:rPr lang="en-GB" sz="1100" spc="-25" dirty="0">
                <a:latin typeface="Arial"/>
                <a:ea typeface="Times New Roman"/>
                <a:cs typeface="Arial"/>
              </a:rPr>
              <a:t>y</a:t>
            </a:r>
            <a:r>
              <a:rPr lang="en-GB" sz="1100" dirty="0">
                <a:latin typeface="Arial"/>
                <a:ea typeface="Times New Roman"/>
                <a:cs typeface="Arial"/>
              </a:rPr>
              <a:t>m</a:t>
            </a:r>
            <a:r>
              <a:rPr lang="en-GB" sz="1100" spc="-5" dirty="0">
                <a:latin typeface="Arial"/>
                <a:ea typeface="Times New Roman"/>
                <a:cs typeface="Arial"/>
              </a:rPr>
              <a:t>en</a:t>
            </a:r>
            <a:r>
              <a:rPr lang="en-GB" sz="1100" dirty="0">
                <a:latin typeface="Arial"/>
                <a:ea typeface="Times New Roman"/>
                <a:cs typeface="Arial"/>
              </a:rPr>
              <a:t>t</a:t>
            </a:r>
            <a:r>
              <a:rPr lang="en-GB" sz="1100" spc="165" dirty="0">
                <a:latin typeface="Arial"/>
                <a:ea typeface="Times New Roman"/>
                <a:cs typeface="Arial"/>
              </a:rPr>
              <a:t> </a:t>
            </a:r>
            <a:r>
              <a:rPr lang="en-GB" sz="1100" spc="-5" dirty="0">
                <a:latin typeface="Arial"/>
                <a:ea typeface="Times New Roman"/>
                <a:cs typeface="Arial"/>
              </a:rPr>
              <a:t>i</a:t>
            </a:r>
            <a:r>
              <a:rPr lang="en-GB" sz="1100" dirty="0">
                <a:latin typeface="Arial"/>
                <a:ea typeface="Times New Roman"/>
                <a:cs typeface="Arial"/>
              </a:rPr>
              <a:t>n</a:t>
            </a:r>
            <a:r>
              <a:rPr lang="en-GB" sz="1100" spc="150" dirty="0">
                <a:latin typeface="Arial"/>
                <a:ea typeface="Times New Roman"/>
                <a:cs typeface="Arial"/>
              </a:rPr>
              <a:t> </a:t>
            </a:r>
            <a:r>
              <a:rPr lang="en-GB" sz="1100" dirty="0">
                <a:latin typeface="Arial"/>
                <a:ea typeface="Times New Roman"/>
                <a:cs typeface="Arial"/>
              </a:rPr>
              <a:t>s</a:t>
            </a:r>
            <a:r>
              <a:rPr lang="en-GB" sz="1100" spc="-5" dirty="0">
                <a:latin typeface="Arial"/>
                <a:ea typeface="Times New Roman"/>
                <a:cs typeface="Arial"/>
              </a:rPr>
              <a:t>o</a:t>
            </a:r>
            <a:r>
              <a:rPr lang="en-GB" sz="1100" dirty="0">
                <a:latin typeface="Arial"/>
                <a:ea typeface="Times New Roman"/>
                <a:cs typeface="Arial"/>
              </a:rPr>
              <a:t>me</a:t>
            </a:r>
            <a:r>
              <a:rPr lang="en-GB" sz="1100" spc="145" dirty="0">
                <a:latin typeface="Arial"/>
                <a:ea typeface="Times New Roman"/>
                <a:cs typeface="Arial"/>
              </a:rPr>
              <a:t> </a:t>
            </a:r>
            <a:r>
              <a:rPr lang="en-GB" sz="1100" dirty="0">
                <a:latin typeface="Arial"/>
                <a:ea typeface="Times New Roman"/>
                <a:cs typeface="Arial"/>
              </a:rPr>
              <a:t>c</a:t>
            </a:r>
            <a:r>
              <a:rPr lang="en-GB" sz="1100" spc="-5" dirty="0">
                <a:latin typeface="Arial"/>
                <a:ea typeface="Times New Roman"/>
                <a:cs typeface="Arial"/>
              </a:rPr>
              <a:t>i</a:t>
            </a:r>
            <a:r>
              <a:rPr lang="en-GB" sz="1100" dirty="0">
                <a:latin typeface="Arial"/>
                <a:ea typeface="Times New Roman"/>
                <a:cs typeface="Arial"/>
              </a:rPr>
              <a:t>r</a:t>
            </a:r>
            <a:r>
              <a:rPr lang="en-GB" sz="1100" spc="10" dirty="0">
                <a:latin typeface="Arial"/>
                <a:ea typeface="Times New Roman"/>
                <a:cs typeface="Arial"/>
              </a:rPr>
              <a:t>c</a:t>
            </a:r>
            <a:r>
              <a:rPr lang="en-GB" sz="1100" spc="-15" dirty="0">
                <a:latin typeface="Arial"/>
                <a:ea typeface="Times New Roman"/>
                <a:cs typeface="Arial"/>
              </a:rPr>
              <a:t>u</a:t>
            </a:r>
            <a:r>
              <a:rPr lang="en-GB" sz="1100" dirty="0">
                <a:latin typeface="Arial"/>
                <a:ea typeface="Times New Roman"/>
                <a:cs typeface="Arial"/>
              </a:rPr>
              <a:t>m</a:t>
            </a:r>
            <a:r>
              <a:rPr lang="en-GB" sz="1100" spc="-25" dirty="0">
                <a:latin typeface="Arial"/>
                <a:ea typeface="Times New Roman"/>
                <a:cs typeface="Arial"/>
              </a:rPr>
              <a:t>s</a:t>
            </a:r>
            <a:r>
              <a:rPr lang="en-GB" sz="1100" spc="5" dirty="0">
                <a:latin typeface="Arial"/>
                <a:ea typeface="Times New Roman"/>
                <a:cs typeface="Arial"/>
              </a:rPr>
              <a:t>t</a:t>
            </a:r>
            <a:r>
              <a:rPr lang="en-GB" sz="1100" dirty="0">
                <a:latin typeface="Arial"/>
                <a:ea typeface="Times New Roman"/>
                <a:cs typeface="Arial"/>
              </a:rPr>
              <a:t>a</a:t>
            </a:r>
            <a:r>
              <a:rPr lang="en-GB" sz="1100" spc="-5" dirty="0">
                <a:latin typeface="Arial"/>
                <a:ea typeface="Times New Roman"/>
                <a:cs typeface="Arial"/>
              </a:rPr>
              <a:t>n</a:t>
            </a:r>
            <a:r>
              <a:rPr lang="en-GB" sz="1100" dirty="0">
                <a:latin typeface="Arial"/>
                <a:ea typeface="Times New Roman"/>
                <a:cs typeface="Arial"/>
              </a:rPr>
              <a:t>ces.</a:t>
            </a:r>
            <a:r>
              <a:rPr lang="en-GB" sz="1100" spc="290" dirty="0">
                <a:latin typeface="Arial"/>
                <a:ea typeface="Times New Roman"/>
                <a:cs typeface="Arial"/>
              </a:rPr>
              <a:t> </a:t>
            </a:r>
            <a:r>
              <a:rPr lang="en-GB" sz="1100" spc="-10" dirty="0">
                <a:latin typeface="Arial"/>
                <a:ea typeface="Times New Roman"/>
                <a:cs typeface="Arial"/>
              </a:rPr>
              <a:t>I</a:t>
            </a:r>
            <a:r>
              <a:rPr lang="en-GB" sz="1100" dirty="0">
                <a:latin typeface="Arial"/>
                <a:ea typeface="Times New Roman"/>
                <a:cs typeface="Arial"/>
              </a:rPr>
              <a:t>f</a:t>
            </a:r>
            <a:r>
              <a:rPr lang="en-GB" sz="1100" spc="180" dirty="0">
                <a:latin typeface="Arial"/>
                <a:ea typeface="Times New Roman"/>
                <a:cs typeface="Arial"/>
              </a:rPr>
              <a:t> </a:t>
            </a:r>
            <a:r>
              <a:rPr lang="en-GB" sz="1100" spc="-5" dirty="0">
                <a:latin typeface="Arial"/>
                <a:ea typeface="Times New Roman"/>
                <a:cs typeface="Arial"/>
              </a:rPr>
              <a:t>a</a:t>
            </a:r>
            <a:r>
              <a:rPr lang="en-GB" sz="1100" dirty="0">
                <a:latin typeface="Arial"/>
                <a:ea typeface="Times New Roman"/>
                <a:cs typeface="Arial"/>
              </a:rPr>
              <a:t>n</a:t>
            </a:r>
            <a:r>
              <a:rPr lang="en-GB" sz="1100" spc="145" dirty="0">
                <a:latin typeface="Arial"/>
                <a:ea typeface="Times New Roman"/>
                <a:cs typeface="Arial"/>
              </a:rPr>
              <a:t> </a:t>
            </a:r>
            <a:r>
              <a:rPr lang="en-GB" sz="1100" spc="-15" dirty="0">
                <a:latin typeface="Arial"/>
                <a:ea typeface="Times New Roman"/>
                <a:cs typeface="Arial"/>
              </a:rPr>
              <a:t>e</a:t>
            </a:r>
            <a:r>
              <a:rPr lang="en-GB" sz="1100" dirty="0">
                <a:latin typeface="Arial"/>
                <a:ea typeface="Times New Roman"/>
                <a:cs typeface="Arial"/>
              </a:rPr>
              <a:t>m</a:t>
            </a:r>
            <a:r>
              <a:rPr lang="en-GB" sz="1100" spc="-5" dirty="0">
                <a:latin typeface="Arial"/>
                <a:ea typeface="Times New Roman"/>
                <a:cs typeface="Arial"/>
              </a:rPr>
              <a:t>plo</a:t>
            </a:r>
            <a:r>
              <a:rPr lang="en-GB" sz="1100" spc="-25" dirty="0">
                <a:latin typeface="Arial"/>
                <a:ea typeface="Times New Roman"/>
                <a:cs typeface="Arial"/>
              </a:rPr>
              <a:t>y</a:t>
            </a:r>
            <a:r>
              <a:rPr lang="en-GB" sz="1100" spc="-5" dirty="0">
                <a:latin typeface="Arial"/>
                <a:ea typeface="Times New Roman"/>
                <a:cs typeface="Arial"/>
              </a:rPr>
              <a:t>e</a:t>
            </a:r>
            <a:r>
              <a:rPr lang="en-GB" sz="1100" dirty="0">
                <a:latin typeface="Arial"/>
                <a:ea typeface="Times New Roman"/>
                <a:cs typeface="Arial"/>
              </a:rPr>
              <a:t>e</a:t>
            </a:r>
            <a:r>
              <a:rPr lang="en-GB" sz="1100" spc="145" dirty="0">
                <a:latin typeface="Arial"/>
                <a:ea typeface="Times New Roman"/>
                <a:cs typeface="Arial"/>
              </a:rPr>
              <a:t> </a:t>
            </a:r>
            <a:r>
              <a:rPr lang="en-GB" sz="1100" spc="-5" dirty="0">
                <a:latin typeface="Arial"/>
                <a:ea typeface="Times New Roman"/>
                <a:cs typeface="Arial"/>
              </a:rPr>
              <a:t>doe</a:t>
            </a:r>
            <a:r>
              <a:rPr lang="en-GB" sz="1100" dirty="0">
                <a:latin typeface="Arial"/>
                <a:ea typeface="Times New Roman"/>
                <a:cs typeface="Arial"/>
              </a:rPr>
              <a:t>s</a:t>
            </a:r>
            <a:r>
              <a:rPr lang="en-GB" sz="1100" spc="160" dirty="0">
                <a:latin typeface="Arial"/>
                <a:ea typeface="Times New Roman"/>
                <a:cs typeface="Arial"/>
              </a:rPr>
              <a:t> </a:t>
            </a:r>
            <a:r>
              <a:rPr lang="en-GB" sz="1100" spc="-5" dirty="0">
                <a:latin typeface="Arial"/>
                <a:ea typeface="Times New Roman"/>
                <a:cs typeface="Arial"/>
              </a:rPr>
              <a:t>no</a:t>
            </a:r>
            <a:r>
              <a:rPr lang="en-GB" sz="1100" dirty="0">
                <a:latin typeface="Arial"/>
                <a:ea typeface="Times New Roman"/>
                <a:cs typeface="Arial"/>
              </a:rPr>
              <a:t>t</a:t>
            </a:r>
            <a:r>
              <a:rPr lang="en-GB" sz="1100" spc="170" dirty="0">
                <a:latin typeface="Arial"/>
                <a:ea typeface="Times New Roman"/>
                <a:cs typeface="Arial"/>
              </a:rPr>
              <a:t> </a:t>
            </a:r>
            <a:r>
              <a:rPr lang="en-GB" sz="1100" dirty="0">
                <a:latin typeface="Arial"/>
                <a:ea typeface="Times New Roman"/>
                <a:cs typeface="Arial"/>
              </a:rPr>
              <a:t>ch</a:t>
            </a:r>
            <a:r>
              <a:rPr lang="en-GB" sz="1100" spc="-5" dirty="0">
                <a:latin typeface="Arial"/>
                <a:ea typeface="Times New Roman"/>
                <a:cs typeface="Arial"/>
              </a:rPr>
              <a:t>o</a:t>
            </a:r>
            <a:r>
              <a:rPr lang="en-GB" sz="1100" spc="-15" dirty="0">
                <a:latin typeface="Arial"/>
                <a:ea typeface="Times New Roman"/>
                <a:cs typeface="Arial"/>
              </a:rPr>
              <a:t>o</a:t>
            </a:r>
            <a:r>
              <a:rPr lang="en-GB" sz="1100" dirty="0">
                <a:latin typeface="Arial"/>
                <a:ea typeface="Times New Roman"/>
                <a:cs typeface="Arial"/>
              </a:rPr>
              <a:t>se</a:t>
            </a:r>
            <a:r>
              <a:rPr lang="en-GB" sz="1100" spc="145" dirty="0">
                <a:latin typeface="Arial"/>
                <a:ea typeface="Times New Roman"/>
                <a:cs typeface="Arial"/>
              </a:rPr>
              <a:t> </a:t>
            </a:r>
            <a:r>
              <a:rPr lang="en-GB" sz="1100" spc="5" dirty="0">
                <a:latin typeface="Arial"/>
                <a:ea typeface="Times New Roman"/>
                <a:cs typeface="Arial"/>
              </a:rPr>
              <a:t>t</a:t>
            </a:r>
            <a:r>
              <a:rPr lang="en-GB" sz="1100" dirty="0">
                <a:latin typeface="Arial"/>
                <a:ea typeface="Times New Roman"/>
                <a:cs typeface="Arial"/>
              </a:rPr>
              <a:t>o</a:t>
            </a:r>
            <a:r>
              <a:rPr lang="en-GB" sz="1100" spc="145" dirty="0">
                <a:latin typeface="Arial"/>
                <a:ea typeface="Times New Roman"/>
                <a:cs typeface="Arial"/>
              </a:rPr>
              <a:t> </a:t>
            </a:r>
            <a:r>
              <a:rPr lang="en-GB" sz="1100" dirty="0">
                <a:latin typeface="Arial"/>
                <a:ea typeface="Times New Roman"/>
                <a:cs typeface="Arial"/>
              </a:rPr>
              <a:t>acc</a:t>
            </a:r>
            <a:r>
              <a:rPr lang="en-GB" sz="1100" spc="-5" dirty="0">
                <a:latin typeface="Arial"/>
                <a:ea typeface="Times New Roman"/>
                <a:cs typeface="Arial"/>
              </a:rPr>
              <a:t>e</a:t>
            </a:r>
            <a:r>
              <a:rPr lang="en-GB" sz="1100" spc="-15" dirty="0">
                <a:latin typeface="Arial"/>
                <a:ea typeface="Times New Roman"/>
                <a:cs typeface="Arial"/>
              </a:rPr>
              <a:t>s</a:t>
            </a:r>
            <a:r>
              <a:rPr lang="en-GB" sz="1100" dirty="0">
                <a:latin typeface="Arial"/>
                <a:ea typeface="Times New Roman"/>
                <a:cs typeface="Arial"/>
              </a:rPr>
              <a:t>s</a:t>
            </a:r>
            <a:r>
              <a:rPr lang="en-GB" sz="1100" spc="150" dirty="0">
                <a:latin typeface="Arial"/>
                <a:ea typeface="Times New Roman"/>
                <a:cs typeface="Arial"/>
              </a:rPr>
              <a:t> </a:t>
            </a:r>
            <a:r>
              <a:rPr lang="en-GB" sz="1100" spc="5" dirty="0">
                <a:latin typeface="Arial"/>
                <a:ea typeface="Times New Roman"/>
                <a:cs typeface="Arial"/>
              </a:rPr>
              <a:t>t</a:t>
            </a:r>
            <a:r>
              <a:rPr lang="en-GB" sz="1100" spc="-15" dirty="0">
                <a:latin typeface="Arial"/>
                <a:ea typeface="Times New Roman"/>
                <a:cs typeface="Arial"/>
              </a:rPr>
              <a:t>he </a:t>
            </a:r>
            <a:r>
              <a:rPr lang="en-GB" sz="1100" spc="-5" dirty="0">
                <a:latin typeface="Arial"/>
                <a:ea typeface="Times New Roman"/>
                <a:cs typeface="Arial"/>
              </a:rPr>
              <a:t>Volun</a:t>
            </a:r>
            <a:r>
              <a:rPr lang="en-GB" sz="1100" spc="5" dirty="0">
                <a:latin typeface="Arial"/>
                <a:ea typeface="Times New Roman"/>
                <a:cs typeface="Arial"/>
              </a:rPr>
              <a:t>t</a:t>
            </a:r>
            <a:r>
              <a:rPr lang="en-GB" sz="1100" spc="-5" dirty="0">
                <a:latin typeface="Arial"/>
                <a:ea typeface="Times New Roman"/>
                <a:cs typeface="Arial"/>
              </a:rPr>
              <a:t>a</a:t>
            </a:r>
            <a:r>
              <a:rPr lang="en-GB" sz="1100" dirty="0">
                <a:latin typeface="Arial"/>
                <a:ea typeface="Times New Roman"/>
                <a:cs typeface="Arial"/>
              </a:rPr>
              <a:t>ry</a:t>
            </a:r>
            <a:r>
              <a:rPr lang="en-GB" sz="1100" spc="110" dirty="0">
                <a:latin typeface="Arial"/>
                <a:ea typeface="Times New Roman"/>
                <a:cs typeface="Arial"/>
              </a:rPr>
              <a:t> </a:t>
            </a:r>
            <a:r>
              <a:rPr lang="en-GB" sz="1100" spc="-20" dirty="0">
                <a:latin typeface="Arial"/>
                <a:ea typeface="Times New Roman"/>
                <a:cs typeface="Arial"/>
              </a:rPr>
              <a:t>S</a:t>
            </a:r>
            <a:r>
              <a:rPr lang="en-GB" sz="1100" spc="-5" dirty="0">
                <a:latin typeface="Arial"/>
                <a:ea typeface="Times New Roman"/>
                <a:cs typeface="Arial"/>
              </a:rPr>
              <a:t>e</a:t>
            </a:r>
            <a:r>
              <a:rPr lang="en-GB" sz="1100" spc="-25" dirty="0">
                <a:latin typeface="Arial"/>
                <a:ea typeface="Times New Roman"/>
                <a:cs typeface="Arial"/>
              </a:rPr>
              <a:t>v</a:t>
            </a:r>
            <a:r>
              <a:rPr lang="en-GB" sz="1100" spc="-5" dirty="0">
                <a:latin typeface="Arial"/>
                <a:ea typeface="Times New Roman"/>
                <a:cs typeface="Arial"/>
              </a:rPr>
              <a:t>e</a:t>
            </a:r>
            <a:r>
              <a:rPr lang="en-GB" sz="1100" dirty="0">
                <a:latin typeface="Arial"/>
                <a:ea typeface="Times New Roman"/>
                <a:cs typeface="Arial"/>
              </a:rPr>
              <a:t>ra</a:t>
            </a:r>
            <a:r>
              <a:rPr lang="en-GB" sz="1100" spc="-5" dirty="0">
                <a:latin typeface="Arial"/>
                <a:ea typeface="Times New Roman"/>
                <a:cs typeface="Arial"/>
              </a:rPr>
              <a:t>n</a:t>
            </a:r>
            <a:r>
              <a:rPr lang="en-GB" sz="1100" dirty="0">
                <a:latin typeface="Arial"/>
                <a:ea typeface="Times New Roman"/>
                <a:cs typeface="Arial"/>
              </a:rPr>
              <a:t>ce</a:t>
            </a:r>
            <a:r>
              <a:rPr lang="en-GB" sz="1100" spc="135" dirty="0">
                <a:latin typeface="Arial"/>
                <a:ea typeface="Times New Roman"/>
                <a:cs typeface="Arial"/>
              </a:rPr>
              <a:t> </a:t>
            </a:r>
            <a:r>
              <a:rPr lang="en-GB" sz="1100" spc="-5" dirty="0">
                <a:latin typeface="Arial"/>
                <a:ea typeface="Times New Roman"/>
                <a:cs typeface="Arial"/>
              </a:rPr>
              <a:t>S</a:t>
            </a:r>
            <a:r>
              <a:rPr lang="en-GB" sz="1100" spc="10" dirty="0">
                <a:latin typeface="Arial"/>
                <a:ea typeface="Times New Roman"/>
                <a:cs typeface="Arial"/>
              </a:rPr>
              <a:t>c</a:t>
            </a:r>
            <a:r>
              <a:rPr lang="en-GB" sz="1100" dirty="0">
                <a:latin typeface="Arial"/>
                <a:ea typeface="Times New Roman"/>
                <a:cs typeface="Arial"/>
              </a:rPr>
              <a:t>heme</a:t>
            </a:r>
            <a:r>
              <a:rPr lang="en-GB" sz="1100" spc="120" dirty="0">
                <a:latin typeface="Arial"/>
                <a:ea typeface="Times New Roman"/>
                <a:cs typeface="Arial"/>
              </a:rPr>
              <a:t> </a:t>
            </a:r>
            <a:r>
              <a:rPr lang="en-GB" sz="1100" spc="5" dirty="0">
                <a:latin typeface="Arial"/>
                <a:ea typeface="Times New Roman"/>
                <a:cs typeface="Arial"/>
              </a:rPr>
              <a:t>t</a:t>
            </a:r>
            <a:r>
              <a:rPr lang="en-GB" sz="1100" dirty="0">
                <a:latin typeface="Arial"/>
                <a:ea typeface="Times New Roman"/>
                <a:cs typeface="Arial"/>
              </a:rPr>
              <a:t>h</a:t>
            </a:r>
            <a:r>
              <a:rPr lang="en-GB" sz="1100" spc="-5" dirty="0">
                <a:latin typeface="Arial"/>
                <a:ea typeface="Times New Roman"/>
                <a:cs typeface="Arial"/>
              </a:rPr>
              <a:t>e</a:t>
            </a:r>
            <a:r>
              <a:rPr lang="en-GB" sz="1100" dirty="0">
                <a:latin typeface="Arial"/>
                <a:ea typeface="Times New Roman"/>
                <a:cs typeface="Arial"/>
              </a:rPr>
              <a:t>y</a:t>
            </a:r>
            <a:r>
              <a:rPr lang="en-GB" sz="1100" spc="125" dirty="0">
                <a:latin typeface="Arial"/>
                <a:ea typeface="Times New Roman"/>
                <a:cs typeface="Arial"/>
              </a:rPr>
              <a:t> </a:t>
            </a:r>
            <a:r>
              <a:rPr lang="en-GB" sz="1100" spc="-30" dirty="0">
                <a:latin typeface="Arial"/>
                <a:ea typeface="Times New Roman"/>
                <a:cs typeface="Arial"/>
              </a:rPr>
              <a:t>w</a:t>
            </a:r>
            <a:r>
              <a:rPr lang="en-GB" sz="1100" spc="-5" dirty="0">
                <a:latin typeface="Arial"/>
                <a:ea typeface="Times New Roman"/>
                <a:cs typeface="Arial"/>
              </a:rPr>
              <a:t>i</a:t>
            </a:r>
            <a:r>
              <a:rPr lang="en-GB" sz="1100" spc="5" dirty="0">
                <a:latin typeface="Arial"/>
                <a:ea typeface="Times New Roman"/>
                <a:cs typeface="Arial"/>
              </a:rPr>
              <a:t>l</a:t>
            </a:r>
            <a:r>
              <a:rPr lang="en-GB" sz="1100" dirty="0">
                <a:latin typeface="Arial"/>
                <a:ea typeface="Times New Roman"/>
                <a:cs typeface="Arial"/>
              </a:rPr>
              <a:t>l</a:t>
            </a:r>
            <a:r>
              <a:rPr lang="en-GB" sz="1100" spc="130" dirty="0">
                <a:latin typeface="Arial"/>
                <a:ea typeface="Times New Roman"/>
                <a:cs typeface="Arial"/>
              </a:rPr>
              <a:t> </a:t>
            </a:r>
            <a:r>
              <a:rPr lang="en-GB" sz="1100" spc="-5" dirty="0">
                <a:latin typeface="Arial"/>
                <a:ea typeface="Times New Roman"/>
                <a:cs typeface="Arial"/>
              </a:rPr>
              <a:t>b</a:t>
            </a:r>
            <a:r>
              <a:rPr lang="en-GB" sz="1100" dirty="0">
                <a:latin typeface="Arial"/>
                <a:ea typeface="Times New Roman"/>
                <a:cs typeface="Arial"/>
              </a:rPr>
              <a:t>e</a:t>
            </a:r>
            <a:r>
              <a:rPr lang="en-GB" sz="1100" spc="135" dirty="0">
                <a:latin typeface="Arial"/>
                <a:ea typeface="Times New Roman"/>
                <a:cs typeface="Arial"/>
              </a:rPr>
              <a:t> </a:t>
            </a:r>
            <a:r>
              <a:rPr lang="en-GB" sz="1100" dirty="0">
                <a:latin typeface="Arial"/>
                <a:ea typeface="Times New Roman"/>
                <a:cs typeface="Arial"/>
              </a:rPr>
              <a:t>su</a:t>
            </a:r>
            <a:r>
              <a:rPr lang="en-GB" sz="1100" spc="-5" dirty="0">
                <a:latin typeface="Arial"/>
                <a:ea typeface="Times New Roman"/>
                <a:cs typeface="Arial"/>
              </a:rPr>
              <a:t>p</a:t>
            </a:r>
            <a:r>
              <a:rPr lang="en-GB" sz="1100" dirty="0">
                <a:latin typeface="Arial"/>
                <a:ea typeface="Times New Roman"/>
                <a:cs typeface="Arial"/>
              </a:rPr>
              <a:t>p</a:t>
            </a:r>
            <a:r>
              <a:rPr lang="en-GB" sz="1100" spc="-5" dirty="0">
                <a:latin typeface="Arial"/>
                <a:ea typeface="Times New Roman"/>
                <a:cs typeface="Arial"/>
              </a:rPr>
              <a:t>o</a:t>
            </a:r>
            <a:r>
              <a:rPr lang="en-GB" sz="1100" dirty="0">
                <a:latin typeface="Arial"/>
                <a:ea typeface="Times New Roman"/>
                <a:cs typeface="Arial"/>
              </a:rPr>
              <a:t>r</a:t>
            </a:r>
            <a:r>
              <a:rPr lang="en-GB" sz="1100" spc="5" dirty="0">
                <a:latin typeface="Arial"/>
                <a:ea typeface="Times New Roman"/>
                <a:cs typeface="Arial"/>
              </a:rPr>
              <a:t>t</a:t>
            </a:r>
            <a:r>
              <a:rPr lang="en-GB" sz="1100" spc="-5" dirty="0">
                <a:latin typeface="Arial"/>
                <a:ea typeface="Times New Roman"/>
                <a:cs typeface="Arial"/>
              </a:rPr>
              <a:t>e</a:t>
            </a:r>
            <a:r>
              <a:rPr lang="en-GB" sz="1100" dirty="0">
                <a:latin typeface="Arial"/>
                <a:ea typeface="Times New Roman"/>
                <a:cs typeface="Arial"/>
              </a:rPr>
              <a:t>d</a:t>
            </a:r>
            <a:r>
              <a:rPr lang="en-GB" sz="1100" spc="135" dirty="0">
                <a:latin typeface="Arial"/>
                <a:ea typeface="Times New Roman"/>
                <a:cs typeface="Arial"/>
              </a:rPr>
              <a:t> </a:t>
            </a:r>
            <a:r>
              <a:rPr lang="en-GB" sz="1100" spc="-5" dirty="0">
                <a:latin typeface="Arial"/>
                <a:ea typeface="Times New Roman"/>
                <a:cs typeface="Arial"/>
              </a:rPr>
              <a:t>i</a:t>
            </a:r>
            <a:r>
              <a:rPr lang="en-GB" sz="1100" dirty="0">
                <a:latin typeface="Arial"/>
                <a:ea typeface="Times New Roman"/>
                <a:cs typeface="Arial"/>
              </a:rPr>
              <a:t>n</a:t>
            </a:r>
            <a:r>
              <a:rPr lang="en-GB" sz="1100" spc="135" dirty="0">
                <a:latin typeface="Arial"/>
                <a:ea typeface="Times New Roman"/>
                <a:cs typeface="Arial"/>
              </a:rPr>
              <a:t> </a:t>
            </a:r>
            <a:r>
              <a:rPr lang="en-GB" sz="1100" spc="-15" dirty="0">
                <a:latin typeface="Arial"/>
                <a:ea typeface="Times New Roman"/>
                <a:cs typeface="Arial"/>
              </a:rPr>
              <a:t>s</a:t>
            </a:r>
            <a:r>
              <a:rPr lang="en-GB" sz="1100" dirty="0">
                <a:latin typeface="Arial"/>
                <a:ea typeface="Times New Roman"/>
                <a:cs typeface="Arial"/>
              </a:rPr>
              <a:t>ec</a:t>
            </a:r>
            <a:r>
              <a:rPr lang="en-GB" sz="1100" spc="-5" dirty="0">
                <a:latin typeface="Arial"/>
                <a:ea typeface="Times New Roman"/>
                <a:cs typeface="Arial"/>
              </a:rPr>
              <a:t>u</a:t>
            </a:r>
            <a:r>
              <a:rPr lang="en-GB" sz="1100" dirty="0">
                <a:latin typeface="Arial"/>
                <a:ea typeface="Times New Roman"/>
                <a:cs typeface="Arial"/>
              </a:rPr>
              <a:t>r</a:t>
            </a:r>
            <a:r>
              <a:rPr lang="en-GB" sz="1100" spc="-10" dirty="0">
                <a:latin typeface="Arial"/>
                <a:ea typeface="Times New Roman"/>
                <a:cs typeface="Arial"/>
              </a:rPr>
              <a:t>i</a:t>
            </a:r>
            <a:r>
              <a:rPr lang="en-GB" sz="1100" spc="-15" dirty="0">
                <a:latin typeface="Arial"/>
                <a:ea typeface="Times New Roman"/>
                <a:cs typeface="Arial"/>
              </a:rPr>
              <a:t>n</a:t>
            </a:r>
            <a:r>
              <a:rPr lang="en-GB" sz="1100" dirty="0">
                <a:latin typeface="Arial"/>
                <a:ea typeface="Times New Roman"/>
                <a:cs typeface="Arial"/>
              </a:rPr>
              <a:t>g</a:t>
            </a:r>
            <a:r>
              <a:rPr lang="en-GB" sz="1100" spc="145" dirty="0">
                <a:latin typeface="Arial"/>
                <a:ea typeface="Times New Roman"/>
                <a:cs typeface="Arial"/>
              </a:rPr>
              <a:t> </a:t>
            </a:r>
            <a:r>
              <a:rPr lang="en-GB" sz="1100" spc="-5" dirty="0">
                <a:latin typeface="Arial"/>
                <a:ea typeface="Times New Roman"/>
                <a:cs typeface="Arial"/>
              </a:rPr>
              <a:t>al</a:t>
            </a:r>
            <a:r>
              <a:rPr lang="en-GB" sz="1100" spc="5" dirty="0">
                <a:latin typeface="Arial"/>
                <a:ea typeface="Times New Roman"/>
                <a:cs typeface="Arial"/>
              </a:rPr>
              <a:t>t</a:t>
            </a:r>
            <a:r>
              <a:rPr lang="en-GB" sz="1100" spc="-5" dirty="0">
                <a:latin typeface="Arial"/>
                <a:ea typeface="Times New Roman"/>
                <a:cs typeface="Arial"/>
              </a:rPr>
              <a:t>e</a:t>
            </a:r>
            <a:r>
              <a:rPr lang="en-GB" sz="1100" dirty="0">
                <a:latin typeface="Arial"/>
                <a:ea typeface="Times New Roman"/>
                <a:cs typeface="Arial"/>
              </a:rPr>
              <a:t>r</a:t>
            </a:r>
            <a:r>
              <a:rPr lang="en-GB" sz="1100" spc="-5" dirty="0">
                <a:latin typeface="Arial"/>
                <a:ea typeface="Times New Roman"/>
                <a:cs typeface="Arial"/>
              </a:rPr>
              <a:t>n</a:t>
            </a:r>
            <a:r>
              <a:rPr lang="en-GB" sz="1100" spc="-30" dirty="0">
                <a:latin typeface="Arial"/>
                <a:ea typeface="Times New Roman"/>
                <a:cs typeface="Arial"/>
              </a:rPr>
              <a:t>a</a:t>
            </a:r>
            <a:r>
              <a:rPr lang="en-GB" sz="1100" spc="5" dirty="0">
                <a:latin typeface="Arial"/>
                <a:ea typeface="Times New Roman"/>
                <a:cs typeface="Arial"/>
              </a:rPr>
              <a:t>t</a:t>
            </a:r>
            <a:r>
              <a:rPr lang="en-GB" sz="1100" spc="-5" dirty="0">
                <a:latin typeface="Arial"/>
                <a:ea typeface="Times New Roman"/>
                <a:cs typeface="Arial"/>
              </a:rPr>
              <a:t>i</a:t>
            </a:r>
            <a:r>
              <a:rPr lang="en-GB" sz="1100" spc="-25" dirty="0">
                <a:latin typeface="Arial"/>
                <a:ea typeface="Times New Roman"/>
                <a:cs typeface="Arial"/>
              </a:rPr>
              <a:t>v</a:t>
            </a:r>
            <a:r>
              <a:rPr lang="en-GB" sz="1100" dirty="0">
                <a:latin typeface="Arial"/>
                <a:ea typeface="Times New Roman"/>
                <a:cs typeface="Arial"/>
              </a:rPr>
              <a:t>e</a:t>
            </a:r>
            <a:r>
              <a:rPr lang="en-GB" sz="1100" spc="120" dirty="0">
                <a:latin typeface="Arial"/>
                <a:ea typeface="Times New Roman"/>
                <a:cs typeface="Arial"/>
              </a:rPr>
              <a:t> </a:t>
            </a:r>
            <a:r>
              <a:rPr lang="en-GB" sz="1100" dirty="0">
                <a:latin typeface="Arial"/>
                <a:ea typeface="Times New Roman"/>
                <a:cs typeface="Arial"/>
              </a:rPr>
              <a:t>em</a:t>
            </a:r>
            <a:r>
              <a:rPr lang="en-GB" sz="1100" spc="-5" dirty="0">
                <a:latin typeface="Arial"/>
                <a:ea typeface="Times New Roman"/>
                <a:cs typeface="Arial"/>
              </a:rPr>
              <a:t>pl</a:t>
            </a:r>
            <a:r>
              <a:rPr lang="en-GB" sz="1100" spc="10" dirty="0">
                <a:latin typeface="Arial"/>
                <a:ea typeface="Times New Roman"/>
                <a:cs typeface="Arial"/>
              </a:rPr>
              <a:t>o</a:t>
            </a:r>
            <a:r>
              <a:rPr lang="en-GB" sz="1100" spc="-25" dirty="0">
                <a:latin typeface="Arial"/>
                <a:ea typeface="Times New Roman"/>
                <a:cs typeface="Arial"/>
              </a:rPr>
              <a:t>y</a:t>
            </a:r>
            <a:r>
              <a:rPr lang="en-GB" sz="1100" dirty="0">
                <a:latin typeface="Arial"/>
                <a:ea typeface="Times New Roman"/>
                <a:cs typeface="Arial"/>
              </a:rPr>
              <a:t>m</a:t>
            </a:r>
            <a:r>
              <a:rPr lang="en-GB" sz="1100" spc="-5" dirty="0">
                <a:latin typeface="Arial"/>
                <a:ea typeface="Times New Roman"/>
                <a:cs typeface="Arial"/>
              </a:rPr>
              <a:t>en</a:t>
            </a:r>
            <a:r>
              <a:rPr lang="en-GB" sz="1100" spc="5" dirty="0">
                <a:latin typeface="Arial"/>
                <a:ea typeface="Times New Roman"/>
                <a:cs typeface="Arial"/>
              </a:rPr>
              <a:t>t</a:t>
            </a:r>
            <a:r>
              <a:rPr lang="en-GB" sz="1100" dirty="0">
                <a:latin typeface="Arial"/>
                <a:ea typeface="Times New Roman"/>
                <a:cs typeface="Arial"/>
              </a:rPr>
              <a:t>.</a:t>
            </a:r>
            <a:r>
              <a:rPr lang="en-GB" sz="1100" spc="255" dirty="0">
                <a:latin typeface="Arial"/>
                <a:ea typeface="Times New Roman"/>
                <a:cs typeface="Arial"/>
              </a:rPr>
              <a:t> </a:t>
            </a:r>
            <a:r>
              <a:rPr lang="en-GB" sz="1100" spc="-10" dirty="0">
                <a:latin typeface="Arial"/>
                <a:ea typeface="Times New Roman"/>
                <a:cs typeface="Arial"/>
              </a:rPr>
              <a:t>I</a:t>
            </a:r>
            <a:r>
              <a:rPr lang="en-GB" sz="1100" dirty="0">
                <a:latin typeface="Arial"/>
                <a:ea typeface="Times New Roman"/>
                <a:cs typeface="Arial"/>
              </a:rPr>
              <a:t>f</a:t>
            </a:r>
            <a:r>
              <a:rPr lang="en-GB" sz="1100" spc="165" dirty="0">
                <a:latin typeface="Arial"/>
                <a:ea typeface="Times New Roman"/>
                <a:cs typeface="Arial"/>
              </a:rPr>
              <a:t> </a:t>
            </a:r>
            <a:r>
              <a:rPr lang="en-GB" sz="1100" spc="5" dirty="0">
                <a:latin typeface="Arial"/>
                <a:ea typeface="Times New Roman"/>
                <a:cs typeface="Arial"/>
              </a:rPr>
              <a:t>t</a:t>
            </a:r>
            <a:r>
              <a:rPr lang="en-GB" sz="1100" spc="-15" dirty="0">
                <a:latin typeface="Arial"/>
                <a:ea typeface="Times New Roman"/>
                <a:cs typeface="Arial"/>
              </a:rPr>
              <a:t>he </a:t>
            </a:r>
            <a:r>
              <a:rPr lang="en-GB" sz="1100" dirty="0">
                <a:latin typeface="Arial"/>
                <a:ea typeface="Times New Roman"/>
                <a:cs typeface="Arial"/>
              </a:rPr>
              <a:t>s</a:t>
            </a:r>
            <a:r>
              <a:rPr lang="en-GB" sz="1100" spc="-15" dirty="0">
                <a:latin typeface="Arial"/>
                <a:ea typeface="Times New Roman"/>
                <a:cs typeface="Arial"/>
              </a:rPr>
              <a:t>e</a:t>
            </a:r>
            <a:r>
              <a:rPr lang="en-GB" sz="1100" dirty="0">
                <a:latin typeface="Arial"/>
                <a:ea typeface="Times New Roman"/>
                <a:cs typeface="Arial"/>
              </a:rPr>
              <a:t>c</a:t>
            </a:r>
            <a:r>
              <a:rPr lang="en-GB" sz="1100" spc="-5" dirty="0">
                <a:latin typeface="Arial"/>
                <a:ea typeface="Times New Roman"/>
                <a:cs typeface="Arial"/>
              </a:rPr>
              <a:t>u</a:t>
            </a:r>
            <a:r>
              <a:rPr lang="en-GB" sz="1100" spc="-10" dirty="0">
                <a:latin typeface="Arial"/>
                <a:ea typeface="Times New Roman"/>
                <a:cs typeface="Arial"/>
              </a:rPr>
              <a:t>r</a:t>
            </a:r>
            <a:r>
              <a:rPr lang="en-GB" sz="1100" spc="-5" dirty="0">
                <a:latin typeface="Arial"/>
                <a:ea typeface="Times New Roman"/>
                <a:cs typeface="Arial"/>
              </a:rPr>
              <a:t>e</a:t>
            </a:r>
            <a:r>
              <a:rPr lang="en-GB" sz="1100" dirty="0">
                <a:latin typeface="Arial"/>
                <a:ea typeface="Times New Roman"/>
                <a:cs typeface="Arial"/>
              </a:rPr>
              <a:t>d</a:t>
            </a:r>
            <a:r>
              <a:rPr lang="en-GB" sz="1100" spc="120" dirty="0">
                <a:latin typeface="Arial"/>
                <a:ea typeface="Times New Roman"/>
                <a:cs typeface="Arial"/>
              </a:rPr>
              <a:t> </a:t>
            </a:r>
            <a:r>
              <a:rPr lang="en-GB" sz="1100" spc="-5" dirty="0">
                <a:latin typeface="Arial"/>
                <a:ea typeface="Times New Roman"/>
                <a:cs typeface="Arial"/>
              </a:rPr>
              <a:t>e</a:t>
            </a:r>
            <a:r>
              <a:rPr lang="en-GB" sz="1100" dirty="0">
                <a:latin typeface="Arial"/>
                <a:ea typeface="Times New Roman"/>
                <a:cs typeface="Arial"/>
              </a:rPr>
              <a:t>m</a:t>
            </a:r>
            <a:r>
              <a:rPr lang="en-GB" sz="1100" spc="-5" dirty="0">
                <a:latin typeface="Arial"/>
                <a:ea typeface="Times New Roman"/>
                <a:cs typeface="Arial"/>
              </a:rPr>
              <a:t>p</a:t>
            </a:r>
            <a:r>
              <a:rPr lang="en-GB" sz="1100" spc="-20" dirty="0">
                <a:latin typeface="Arial"/>
                <a:ea typeface="Times New Roman"/>
                <a:cs typeface="Arial"/>
              </a:rPr>
              <a:t>l</a:t>
            </a:r>
            <a:r>
              <a:rPr lang="en-GB" sz="1100" spc="-5" dirty="0">
                <a:latin typeface="Arial"/>
                <a:ea typeface="Times New Roman"/>
                <a:cs typeface="Arial"/>
              </a:rPr>
              <a:t>o</a:t>
            </a:r>
            <a:r>
              <a:rPr lang="en-GB" sz="1100" spc="-25" dirty="0">
                <a:latin typeface="Arial"/>
                <a:ea typeface="Times New Roman"/>
                <a:cs typeface="Arial"/>
              </a:rPr>
              <a:t>y</a:t>
            </a:r>
            <a:r>
              <a:rPr lang="en-GB" sz="1100" dirty="0">
                <a:latin typeface="Arial"/>
                <a:ea typeface="Times New Roman"/>
                <a:cs typeface="Arial"/>
              </a:rPr>
              <a:t>m</a:t>
            </a:r>
            <a:r>
              <a:rPr lang="en-GB" sz="1100" spc="-5" dirty="0">
                <a:latin typeface="Arial"/>
                <a:ea typeface="Times New Roman"/>
                <a:cs typeface="Arial"/>
              </a:rPr>
              <a:t>en</a:t>
            </a:r>
            <a:r>
              <a:rPr lang="en-GB" sz="1100" dirty="0">
                <a:latin typeface="Arial"/>
                <a:ea typeface="Times New Roman"/>
                <a:cs typeface="Arial"/>
              </a:rPr>
              <a:t>t</a:t>
            </a:r>
            <a:r>
              <a:rPr lang="en-GB" sz="1100" spc="140" dirty="0">
                <a:latin typeface="Arial"/>
                <a:ea typeface="Times New Roman"/>
                <a:cs typeface="Arial"/>
              </a:rPr>
              <a:t> </a:t>
            </a:r>
            <a:r>
              <a:rPr lang="en-GB" sz="1100" spc="-5" dirty="0">
                <a:latin typeface="Arial"/>
                <a:ea typeface="Times New Roman"/>
                <a:cs typeface="Arial"/>
              </a:rPr>
              <a:t>i</a:t>
            </a:r>
            <a:r>
              <a:rPr lang="en-GB" sz="1100" dirty="0">
                <a:latin typeface="Arial"/>
                <a:ea typeface="Times New Roman"/>
                <a:cs typeface="Arial"/>
              </a:rPr>
              <a:t>s</a:t>
            </a:r>
            <a:r>
              <a:rPr lang="en-GB" sz="1100" spc="110" dirty="0">
                <a:latin typeface="Arial"/>
                <a:ea typeface="Times New Roman"/>
                <a:cs typeface="Arial"/>
              </a:rPr>
              <a:t> </a:t>
            </a:r>
            <a:r>
              <a:rPr lang="en-GB" sz="1100" spc="-5" dirty="0">
                <a:latin typeface="Arial"/>
                <a:ea typeface="Times New Roman"/>
                <a:cs typeface="Arial"/>
              </a:rPr>
              <a:t>a</a:t>
            </a:r>
            <a:r>
              <a:rPr lang="en-GB" sz="1100" dirty="0">
                <a:latin typeface="Arial"/>
                <a:ea typeface="Times New Roman"/>
                <a:cs typeface="Arial"/>
              </a:rPr>
              <a:t>t</a:t>
            </a:r>
            <a:r>
              <a:rPr lang="en-GB" sz="1100" spc="145" dirty="0">
                <a:latin typeface="Arial"/>
                <a:ea typeface="Times New Roman"/>
                <a:cs typeface="Arial"/>
              </a:rPr>
              <a:t> </a:t>
            </a:r>
            <a:r>
              <a:rPr lang="en-GB" sz="1100" dirty="0">
                <a:latin typeface="Arial"/>
                <a:ea typeface="Times New Roman"/>
                <a:cs typeface="Arial"/>
              </a:rPr>
              <a:t>a</a:t>
            </a:r>
            <a:r>
              <a:rPr lang="en-GB" sz="1100" spc="110" dirty="0">
                <a:latin typeface="Arial"/>
                <a:ea typeface="Times New Roman"/>
                <a:cs typeface="Arial"/>
              </a:rPr>
              <a:t> </a:t>
            </a:r>
            <a:r>
              <a:rPr lang="en-GB" sz="1100" spc="10" dirty="0">
                <a:latin typeface="Arial"/>
                <a:ea typeface="Times New Roman"/>
                <a:cs typeface="Arial"/>
              </a:rPr>
              <a:t>g</a:t>
            </a:r>
            <a:r>
              <a:rPr lang="en-GB" sz="1100" spc="-10" dirty="0">
                <a:latin typeface="Arial"/>
                <a:ea typeface="Times New Roman"/>
                <a:cs typeface="Arial"/>
              </a:rPr>
              <a:t>r</a:t>
            </a:r>
            <a:r>
              <a:rPr lang="en-GB" sz="1100" spc="-5" dirty="0">
                <a:latin typeface="Arial"/>
                <a:ea typeface="Times New Roman"/>
                <a:cs typeface="Arial"/>
              </a:rPr>
              <a:t>ad</a:t>
            </a:r>
            <a:r>
              <a:rPr lang="en-GB" sz="1100" dirty="0">
                <a:latin typeface="Arial"/>
                <a:ea typeface="Times New Roman"/>
                <a:cs typeface="Arial"/>
              </a:rPr>
              <a:t>e</a:t>
            </a:r>
            <a:r>
              <a:rPr lang="en-GB" sz="1100" spc="120" dirty="0">
                <a:latin typeface="Arial"/>
                <a:ea typeface="Times New Roman"/>
                <a:cs typeface="Arial"/>
              </a:rPr>
              <a:t> </a:t>
            </a:r>
            <a:r>
              <a:rPr lang="en-GB" sz="1100" spc="-5" dirty="0">
                <a:latin typeface="Arial"/>
                <a:ea typeface="Times New Roman"/>
                <a:cs typeface="Arial"/>
              </a:rPr>
              <a:t>l</a:t>
            </a:r>
            <a:r>
              <a:rPr lang="en-GB" sz="1100" spc="10" dirty="0">
                <a:latin typeface="Arial"/>
                <a:ea typeface="Times New Roman"/>
                <a:cs typeface="Arial"/>
              </a:rPr>
              <a:t>o</a:t>
            </a:r>
            <a:r>
              <a:rPr lang="en-GB" sz="1100" spc="-30" dirty="0">
                <a:latin typeface="Arial"/>
                <a:ea typeface="Times New Roman"/>
                <a:cs typeface="Arial"/>
              </a:rPr>
              <a:t>w</a:t>
            </a:r>
            <a:r>
              <a:rPr lang="en-GB" sz="1100" spc="-5" dirty="0">
                <a:latin typeface="Arial"/>
                <a:ea typeface="Times New Roman"/>
                <a:cs typeface="Arial"/>
              </a:rPr>
              <a:t>e</a:t>
            </a:r>
            <a:r>
              <a:rPr lang="en-GB" sz="1100" dirty="0">
                <a:latin typeface="Arial"/>
                <a:ea typeface="Times New Roman"/>
                <a:cs typeface="Arial"/>
              </a:rPr>
              <a:t>r</a:t>
            </a:r>
            <a:r>
              <a:rPr lang="en-GB" sz="1100" spc="140" dirty="0">
                <a:latin typeface="Arial"/>
                <a:ea typeface="Times New Roman"/>
                <a:cs typeface="Arial"/>
              </a:rPr>
              <a:t> </a:t>
            </a:r>
            <a:r>
              <a:rPr lang="en-GB" sz="1100" spc="5" dirty="0">
                <a:latin typeface="Arial"/>
                <a:ea typeface="Times New Roman"/>
                <a:cs typeface="Arial"/>
              </a:rPr>
              <a:t>t</a:t>
            </a:r>
            <a:r>
              <a:rPr lang="en-GB" sz="1100" spc="-5" dirty="0">
                <a:latin typeface="Arial"/>
                <a:ea typeface="Times New Roman"/>
                <a:cs typeface="Arial"/>
              </a:rPr>
              <a:t>ha</a:t>
            </a:r>
            <a:r>
              <a:rPr lang="en-GB" sz="1100" dirty="0">
                <a:latin typeface="Arial"/>
                <a:ea typeface="Times New Roman"/>
                <a:cs typeface="Arial"/>
              </a:rPr>
              <a:t>n</a:t>
            </a:r>
            <a:r>
              <a:rPr lang="en-GB" sz="1100" spc="110" dirty="0">
                <a:latin typeface="Arial"/>
                <a:ea typeface="Times New Roman"/>
                <a:cs typeface="Arial"/>
              </a:rPr>
              <a:t> </a:t>
            </a:r>
            <a:r>
              <a:rPr lang="en-GB" sz="1100" spc="5" dirty="0">
                <a:latin typeface="Arial"/>
                <a:ea typeface="Times New Roman"/>
                <a:cs typeface="Arial"/>
              </a:rPr>
              <a:t>t</a:t>
            </a:r>
            <a:r>
              <a:rPr lang="en-GB" sz="1100" spc="-15" dirty="0">
                <a:latin typeface="Arial"/>
                <a:ea typeface="Times New Roman"/>
                <a:cs typeface="Arial"/>
              </a:rPr>
              <a:t>h</a:t>
            </a:r>
            <a:r>
              <a:rPr lang="en-GB" sz="1100" spc="-5" dirty="0">
                <a:latin typeface="Arial"/>
                <a:ea typeface="Times New Roman"/>
                <a:cs typeface="Arial"/>
              </a:rPr>
              <a:t>ei</a:t>
            </a:r>
            <a:r>
              <a:rPr lang="en-GB" sz="1100" dirty="0">
                <a:latin typeface="Arial"/>
                <a:ea typeface="Times New Roman"/>
                <a:cs typeface="Arial"/>
              </a:rPr>
              <a:t>r</a:t>
            </a:r>
            <a:r>
              <a:rPr lang="en-GB" sz="1100" spc="140" dirty="0">
                <a:latin typeface="Arial"/>
                <a:ea typeface="Times New Roman"/>
                <a:cs typeface="Arial"/>
              </a:rPr>
              <a:t> </a:t>
            </a:r>
            <a:r>
              <a:rPr lang="en-GB" sz="1100" spc="-5" dirty="0">
                <a:latin typeface="Arial"/>
                <a:ea typeface="Times New Roman"/>
                <a:cs typeface="Arial"/>
              </a:rPr>
              <a:t>p</a:t>
            </a:r>
            <a:r>
              <a:rPr lang="en-GB" sz="1100" dirty="0">
                <a:latin typeface="Arial"/>
                <a:ea typeface="Times New Roman"/>
                <a:cs typeface="Arial"/>
              </a:rPr>
              <a:t>r</a:t>
            </a:r>
            <a:r>
              <a:rPr lang="en-GB" sz="1100" spc="-5" dirty="0">
                <a:latin typeface="Arial"/>
                <a:ea typeface="Times New Roman"/>
                <a:cs typeface="Arial"/>
              </a:rPr>
              <a:t>e</a:t>
            </a:r>
            <a:r>
              <a:rPr lang="en-GB" sz="1100" spc="-25" dirty="0">
                <a:latin typeface="Arial"/>
                <a:ea typeface="Times New Roman"/>
                <a:cs typeface="Arial"/>
              </a:rPr>
              <a:t>v</a:t>
            </a:r>
            <a:r>
              <a:rPr lang="en-GB" sz="1100" spc="-5" dirty="0">
                <a:latin typeface="Arial"/>
                <a:ea typeface="Times New Roman"/>
                <a:cs typeface="Arial"/>
              </a:rPr>
              <a:t>iou</a:t>
            </a:r>
            <a:r>
              <a:rPr lang="en-GB" sz="1100" dirty="0">
                <a:latin typeface="Arial"/>
                <a:ea typeface="Times New Roman"/>
                <a:cs typeface="Arial"/>
              </a:rPr>
              <a:t>s</a:t>
            </a:r>
            <a:r>
              <a:rPr lang="en-GB" sz="1100" spc="125" dirty="0">
                <a:latin typeface="Arial"/>
                <a:ea typeface="Times New Roman"/>
                <a:cs typeface="Arial"/>
              </a:rPr>
              <a:t> </a:t>
            </a:r>
            <a:r>
              <a:rPr lang="en-GB" sz="1100" dirty="0">
                <a:latin typeface="Arial"/>
                <a:ea typeface="Times New Roman"/>
                <a:cs typeface="Arial"/>
              </a:rPr>
              <a:t>p</a:t>
            </a:r>
            <a:r>
              <a:rPr lang="en-GB" sz="1100" spc="-5" dirty="0">
                <a:latin typeface="Arial"/>
                <a:ea typeface="Times New Roman"/>
                <a:cs typeface="Arial"/>
              </a:rPr>
              <a:t>o</a:t>
            </a:r>
            <a:r>
              <a:rPr lang="en-GB" sz="1100" dirty="0">
                <a:latin typeface="Arial"/>
                <a:ea typeface="Times New Roman"/>
                <a:cs typeface="Arial"/>
              </a:rPr>
              <a:t>st</a:t>
            </a:r>
            <a:r>
              <a:rPr lang="en-GB" sz="1100" spc="140" dirty="0">
                <a:latin typeface="Arial"/>
                <a:ea typeface="Times New Roman"/>
                <a:cs typeface="Arial"/>
              </a:rPr>
              <a:t> </a:t>
            </a:r>
            <a:r>
              <a:rPr lang="en-GB" sz="1100" spc="5" dirty="0">
                <a:latin typeface="Arial"/>
                <a:ea typeface="Times New Roman"/>
                <a:cs typeface="Arial"/>
              </a:rPr>
              <a:t>t</a:t>
            </a:r>
            <a:r>
              <a:rPr lang="en-GB" sz="1100" spc="-5" dirty="0">
                <a:latin typeface="Arial"/>
                <a:ea typeface="Times New Roman"/>
                <a:cs typeface="Arial"/>
              </a:rPr>
              <a:t>he</a:t>
            </a:r>
            <a:r>
              <a:rPr lang="en-GB" sz="1100" dirty="0">
                <a:latin typeface="Arial"/>
                <a:ea typeface="Times New Roman"/>
                <a:cs typeface="Arial"/>
              </a:rPr>
              <a:t>y</a:t>
            </a:r>
            <a:r>
              <a:rPr lang="en-GB" sz="1100" spc="110" dirty="0">
                <a:latin typeface="Arial"/>
                <a:ea typeface="Times New Roman"/>
                <a:cs typeface="Arial"/>
              </a:rPr>
              <a:t> </a:t>
            </a:r>
            <a:r>
              <a:rPr lang="en-GB" sz="1100" spc="-20" dirty="0">
                <a:latin typeface="Arial"/>
                <a:ea typeface="Times New Roman"/>
                <a:cs typeface="Arial"/>
              </a:rPr>
              <a:t>w</a:t>
            </a:r>
            <a:r>
              <a:rPr lang="en-GB" sz="1100" spc="-5" dirty="0">
                <a:latin typeface="Arial"/>
                <a:ea typeface="Times New Roman"/>
                <a:cs typeface="Arial"/>
              </a:rPr>
              <a:t>il</a:t>
            </a:r>
            <a:r>
              <a:rPr lang="en-GB" sz="1100" dirty="0">
                <a:latin typeface="Arial"/>
                <a:ea typeface="Times New Roman"/>
                <a:cs typeface="Arial"/>
              </a:rPr>
              <a:t>l</a:t>
            </a:r>
            <a:r>
              <a:rPr lang="en-GB" sz="1100" spc="105" dirty="0">
                <a:latin typeface="Arial"/>
                <a:ea typeface="Times New Roman"/>
                <a:cs typeface="Arial"/>
              </a:rPr>
              <a:t> </a:t>
            </a:r>
            <a:r>
              <a:rPr lang="en-GB" sz="1100" dirty="0">
                <a:latin typeface="Arial"/>
                <a:ea typeface="Times New Roman"/>
                <a:cs typeface="Arial"/>
              </a:rPr>
              <a:t>be</a:t>
            </a:r>
            <a:r>
              <a:rPr lang="en-GB" sz="1100" spc="135" dirty="0">
                <a:latin typeface="Arial"/>
                <a:ea typeface="Times New Roman"/>
                <a:cs typeface="Arial"/>
              </a:rPr>
              <a:t> </a:t>
            </a:r>
            <a:r>
              <a:rPr lang="en-GB" sz="1100" dirty="0">
                <a:latin typeface="Arial"/>
                <a:ea typeface="Times New Roman"/>
                <a:cs typeface="Arial"/>
              </a:rPr>
              <a:t>as</a:t>
            </a:r>
            <a:r>
              <a:rPr lang="en-GB" sz="1100" spc="-5" dirty="0">
                <a:latin typeface="Arial"/>
                <a:ea typeface="Times New Roman"/>
                <a:cs typeface="Arial"/>
              </a:rPr>
              <a:t>si</a:t>
            </a:r>
            <a:r>
              <a:rPr lang="en-GB" sz="1100" dirty="0">
                <a:latin typeface="Arial"/>
                <a:ea typeface="Times New Roman"/>
                <a:cs typeface="Arial"/>
              </a:rPr>
              <a:t>m</a:t>
            </a:r>
            <a:r>
              <a:rPr lang="en-GB" sz="1100" spc="-5" dirty="0">
                <a:latin typeface="Arial"/>
                <a:ea typeface="Times New Roman"/>
                <a:cs typeface="Arial"/>
              </a:rPr>
              <a:t>ila</a:t>
            </a:r>
            <a:r>
              <a:rPr lang="en-GB" sz="1100" spc="5" dirty="0">
                <a:latin typeface="Arial"/>
                <a:ea typeface="Times New Roman"/>
                <a:cs typeface="Arial"/>
              </a:rPr>
              <a:t>t</a:t>
            </a:r>
            <a:r>
              <a:rPr lang="en-GB" sz="1100" spc="-5" dirty="0">
                <a:latin typeface="Arial"/>
                <a:ea typeface="Times New Roman"/>
                <a:cs typeface="Arial"/>
              </a:rPr>
              <a:t>e</a:t>
            </a:r>
            <a:r>
              <a:rPr lang="en-GB" sz="1100" dirty="0">
                <a:latin typeface="Arial"/>
                <a:ea typeface="Times New Roman"/>
                <a:cs typeface="Arial"/>
              </a:rPr>
              <a:t>d</a:t>
            </a:r>
            <a:r>
              <a:rPr lang="en-GB" sz="1100" spc="120" dirty="0">
                <a:latin typeface="Arial"/>
                <a:ea typeface="Times New Roman"/>
                <a:cs typeface="Arial"/>
              </a:rPr>
              <a:t> </a:t>
            </a:r>
            <a:r>
              <a:rPr lang="en-GB" sz="1100" spc="5" dirty="0">
                <a:latin typeface="Arial"/>
                <a:ea typeface="Times New Roman"/>
                <a:cs typeface="Arial"/>
              </a:rPr>
              <a:t>t</a:t>
            </a:r>
            <a:r>
              <a:rPr lang="en-GB" sz="1100" dirty="0">
                <a:latin typeface="Arial"/>
                <a:ea typeface="Times New Roman"/>
                <a:cs typeface="Arial"/>
              </a:rPr>
              <a:t>o</a:t>
            </a:r>
            <a:r>
              <a:rPr lang="en-GB" sz="1100" spc="135" dirty="0">
                <a:latin typeface="Arial"/>
                <a:ea typeface="Times New Roman"/>
                <a:cs typeface="Arial"/>
              </a:rPr>
              <a:t> </a:t>
            </a:r>
            <a:r>
              <a:rPr lang="en-GB" sz="1100" spc="5" dirty="0">
                <a:latin typeface="Arial"/>
                <a:ea typeface="Times New Roman"/>
                <a:cs typeface="Arial"/>
              </a:rPr>
              <a:t>t</a:t>
            </a:r>
            <a:r>
              <a:rPr lang="en-GB" sz="1100" spc="-5" dirty="0">
                <a:latin typeface="Arial"/>
                <a:ea typeface="Times New Roman"/>
                <a:cs typeface="Arial"/>
              </a:rPr>
              <a:t>he </a:t>
            </a:r>
            <a:r>
              <a:rPr lang="en-GB" sz="1100" dirty="0">
                <a:latin typeface="Arial"/>
                <a:ea typeface="Times New Roman"/>
                <a:cs typeface="Arial"/>
              </a:rPr>
              <a:t>n</a:t>
            </a:r>
            <a:r>
              <a:rPr lang="en-GB" sz="1100" spc="-15" dirty="0">
                <a:latin typeface="Arial"/>
                <a:ea typeface="Times New Roman"/>
                <a:cs typeface="Arial"/>
              </a:rPr>
              <a:t>e</a:t>
            </a:r>
            <a:r>
              <a:rPr lang="en-GB" sz="1100" dirty="0">
                <a:latin typeface="Arial"/>
                <a:ea typeface="Times New Roman"/>
                <a:cs typeface="Arial"/>
              </a:rPr>
              <a:t>w</a:t>
            </a:r>
            <a:r>
              <a:rPr lang="en-GB" sz="1100" spc="95" dirty="0">
                <a:latin typeface="Arial"/>
                <a:ea typeface="Times New Roman"/>
                <a:cs typeface="Arial"/>
              </a:rPr>
              <a:t> </a:t>
            </a:r>
            <a:r>
              <a:rPr lang="en-GB" sz="1100" spc="20" dirty="0">
                <a:latin typeface="Arial"/>
                <a:ea typeface="Times New Roman"/>
                <a:cs typeface="Arial"/>
              </a:rPr>
              <a:t>g</a:t>
            </a:r>
            <a:r>
              <a:rPr lang="en-GB" sz="1100" dirty="0">
                <a:latin typeface="Arial"/>
                <a:ea typeface="Times New Roman"/>
                <a:cs typeface="Arial"/>
              </a:rPr>
              <a:t>r</a:t>
            </a:r>
            <a:r>
              <a:rPr lang="en-GB" sz="1100" spc="-5" dirty="0">
                <a:latin typeface="Arial"/>
                <a:ea typeface="Times New Roman"/>
                <a:cs typeface="Arial"/>
              </a:rPr>
              <a:t>ad</a:t>
            </a:r>
            <a:r>
              <a:rPr lang="en-GB" sz="1100" dirty="0">
                <a:latin typeface="Arial"/>
                <a:ea typeface="Times New Roman"/>
                <a:cs typeface="Arial"/>
              </a:rPr>
              <a:t>e</a:t>
            </a:r>
            <a:r>
              <a:rPr lang="en-GB" sz="1100" spc="120" dirty="0">
                <a:latin typeface="Arial"/>
                <a:ea typeface="Times New Roman"/>
                <a:cs typeface="Arial"/>
              </a:rPr>
              <a:t> </a:t>
            </a:r>
            <a:r>
              <a:rPr lang="en-GB" sz="1100" spc="-5" dirty="0">
                <a:latin typeface="Arial"/>
                <a:ea typeface="Times New Roman"/>
                <a:cs typeface="Arial"/>
              </a:rPr>
              <a:t>a</a:t>
            </a:r>
            <a:r>
              <a:rPr lang="en-GB" sz="1100" dirty="0">
                <a:latin typeface="Arial"/>
                <a:ea typeface="Times New Roman"/>
                <a:cs typeface="Arial"/>
              </a:rPr>
              <a:t>t</a:t>
            </a:r>
            <a:r>
              <a:rPr lang="en-GB" sz="1100" spc="130" dirty="0">
                <a:latin typeface="Arial"/>
                <a:ea typeface="Times New Roman"/>
                <a:cs typeface="Arial"/>
              </a:rPr>
              <a:t> </a:t>
            </a:r>
            <a:r>
              <a:rPr lang="en-GB" sz="1100" spc="5" dirty="0">
                <a:latin typeface="Arial"/>
                <a:ea typeface="Times New Roman"/>
                <a:cs typeface="Arial"/>
              </a:rPr>
              <a:t>t</a:t>
            </a:r>
            <a:r>
              <a:rPr lang="en-GB" sz="1100" spc="-5" dirty="0">
                <a:latin typeface="Arial"/>
                <a:ea typeface="Times New Roman"/>
                <a:cs typeface="Arial"/>
              </a:rPr>
              <a:t>h</a:t>
            </a:r>
            <a:r>
              <a:rPr lang="en-GB" sz="1100" dirty="0">
                <a:latin typeface="Arial"/>
                <a:ea typeface="Times New Roman"/>
                <a:cs typeface="Arial"/>
              </a:rPr>
              <a:t>e</a:t>
            </a:r>
            <a:r>
              <a:rPr lang="en-GB" sz="1100" spc="120" dirty="0">
                <a:latin typeface="Arial"/>
                <a:ea typeface="Times New Roman"/>
                <a:cs typeface="Arial"/>
              </a:rPr>
              <a:t> </a:t>
            </a:r>
            <a:r>
              <a:rPr lang="en-GB" sz="1100" spc="5" dirty="0">
                <a:latin typeface="Arial"/>
                <a:ea typeface="Times New Roman"/>
                <a:cs typeface="Arial"/>
              </a:rPr>
              <a:t>t</a:t>
            </a:r>
            <a:r>
              <a:rPr lang="en-GB" sz="1100" spc="-5" dirty="0">
                <a:latin typeface="Arial"/>
                <a:ea typeface="Times New Roman"/>
                <a:cs typeface="Arial"/>
              </a:rPr>
              <a:t>o</a:t>
            </a:r>
            <a:r>
              <a:rPr lang="en-GB" sz="1100" dirty="0">
                <a:latin typeface="Arial"/>
                <a:ea typeface="Times New Roman"/>
                <a:cs typeface="Arial"/>
              </a:rPr>
              <a:t>p</a:t>
            </a:r>
            <a:r>
              <a:rPr lang="en-GB" sz="1100" spc="120" dirty="0">
                <a:latin typeface="Arial"/>
                <a:ea typeface="Times New Roman"/>
                <a:cs typeface="Arial"/>
              </a:rPr>
              <a:t> </a:t>
            </a:r>
            <a:r>
              <a:rPr lang="en-GB" sz="1100" dirty="0">
                <a:latin typeface="Arial"/>
                <a:ea typeface="Times New Roman"/>
                <a:cs typeface="Arial"/>
              </a:rPr>
              <a:t>s</a:t>
            </a:r>
            <a:r>
              <a:rPr lang="en-GB" sz="1100" spc="-5" dirty="0">
                <a:latin typeface="Arial"/>
                <a:ea typeface="Times New Roman"/>
                <a:cs typeface="Arial"/>
              </a:rPr>
              <a:t>pi</a:t>
            </a:r>
            <a:r>
              <a:rPr lang="en-GB" sz="1100" dirty="0">
                <a:latin typeface="Arial"/>
                <a:ea typeface="Times New Roman"/>
                <a:cs typeface="Arial"/>
              </a:rPr>
              <a:t>n</a:t>
            </a:r>
            <a:r>
              <a:rPr lang="en-GB" sz="1100" spc="-5" dirty="0">
                <a:latin typeface="Arial"/>
                <a:ea typeface="Times New Roman"/>
                <a:cs typeface="Arial"/>
              </a:rPr>
              <a:t>a</a:t>
            </a:r>
            <a:r>
              <a:rPr lang="en-GB" sz="1100" dirty="0">
                <a:latin typeface="Arial"/>
                <a:ea typeface="Times New Roman"/>
                <a:cs typeface="Arial"/>
              </a:rPr>
              <a:t>l</a:t>
            </a:r>
            <a:r>
              <a:rPr lang="en-GB" sz="1100" spc="105" dirty="0">
                <a:latin typeface="Arial"/>
                <a:ea typeface="Times New Roman"/>
                <a:cs typeface="Arial"/>
              </a:rPr>
              <a:t> </a:t>
            </a:r>
            <a:r>
              <a:rPr lang="en-GB" sz="1100" dirty="0">
                <a:latin typeface="Arial"/>
                <a:ea typeface="Times New Roman"/>
                <a:cs typeface="Arial"/>
              </a:rPr>
              <a:t>co</a:t>
            </a:r>
            <a:r>
              <a:rPr lang="en-GB" sz="1100" spc="-5" dirty="0">
                <a:latin typeface="Arial"/>
                <a:ea typeface="Times New Roman"/>
                <a:cs typeface="Arial"/>
              </a:rPr>
              <a:t>lu</a:t>
            </a:r>
            <a:r>
              <a:rPr lang="en-GB" sz="1100" dirty="0">
                <a:latin typeface="Arial"/>
                <a:ea typeface="Times New Roman"/>
                <a:cs typeface="Arial"/>
              </a:rPr>
              <a:t>mn</a:t>
            </a:r>
            <a:r>
              <a:rPr lang="en-GB" sz="1100" spc="120" dirty="0">
                <a:latin typeface="Arial"/>
                <a:ea typeface="Times New Roman"/>
                <a:cs typeface="Arial"/>
              </a:rPr>
              <a:t> </a:t>
            </a:r>
            <a:r>
              <a:rPr lang="en-GB" sz="1100" spc="-5" dirty="0">
                <a:latin typeface="Arial"/>
                <a:ea typeface="Times New Roman"/>
                <a:cs typeface="Arial"/>
              </a:rPr>
              <a:t>poin</a:t>
            </a:r>
            <a:r>
              <a:rPr lang="en-GB" sz="1100" dirty="0">
                <a:latin typeface="Arial"/>
                <a:ea typeface="Times New Roman"/>
                <a:cs typeface="Arial"/>
              </a:rPr>
              <a:t>t</a:t>
            </a:r>
            <a:r>
              <a:rPr lang="en-GB" sz="1100" spc="140" dirty="0">
                <a:latin typeface="Arial"/>
                <a:ea typeface="Times New Roman"/>
                <a:cs typeface="Arial"/>
              </a:rPr>
              <a:t> </a:t>
            </a:r>
            <a:r>
              <a:rPr lang="en-GB" sz="1100" spc="-5" dirty="0">
                <a:latin typeface="Arial"/>
                <a:ea typeface="Times New Roman"/>
                <a:cs typeface="Arial"/>
              </a:rPr>
              <a:t>an</a:t>
            </a:r>
            <a:r>
              <a:rPr lang="en-GB" sz="1100" dirty="0">
                <a:latin typeface="Arial"/>
                <a:ea typeface="Times New Roman"/>
                <a:cs typeface="Arial"/>
              </a:rPr>
              <a:t>d</a:t>
            </a:r>
            <a:r>
              <a:rPr lang="en-GB" sz="1100" spc="120" dirty="0">
                <a:latin typeface="Arial"/>
                <a:ea typeface="Times New Roman"/>
                <a:cs typeface="Arial"/>
              </a:rPr>
              <a:t> </a:t>
            </a:r>
            <a:r>
              <a:rPr lang="en-GB" sz="1100" dirty="0">
                <a:latin typeface="Arial"/>
                <a:ea typeface="Times New Roman"/>
                <a:cs typeface="Arial"/>
              </a:rPr>
              <a:t>rec</a:t>
            </a:r>
            <a:r>
              <a:rPr lang="en-GB" sz="1100" spc="-5" dirty="0">
                <a:latin typeface="Arial"/>
                <a:ea typeface="Times New Roman"/>
                <a:cs typeface="Arial"/>
              </a:rPr>
              <a:t>ei</a:t>
            </a:r>
            <a:r>
              <a:rPr lang="en-GB" sz="1100" spc="-25" dirty="0">
                <a:latin typeface="Arial"/>
                <a:ea typeface="Times New Roman"/>
                <a:cs typeface="Arial"/>
              </a:rPr>
              <a:t>v</a:t>
            </a:r>
            <a:r>
              <a:rPr lang="en-GB" sz="1100" dirty="0">
                <a:latin typeface="Arial"/>
                <a:ea typeface="Times New Roman"/>
                <a:cs typeface="Arial"/>
              </a:rPr>
              <a:t>e</a:t>
            </a:r>
            <a:r>
              <a:rPr lang="en-GB" sz="1100" spc="120" dirty="0">
                <a:latin typeface="Arial"/>
                <a:ea typeface="Times New Roman"/>
                <a:cs typeface="Arial"/>
              </a:rPr>
              <a:t> </a:t>
            </a:r>
            <a:r>
              <a:rPr lang="en-GB" sz="1100" dirty="0">
                <a:latin typeface="Arial"/>
                <a:ea typeface="Times New Roman"/>
                <a:cs typeface="Arial"/>
              </a:rPr>
              <a:t>p</a:t>
            </a:r>
            <a:r>
              <a:rPr lang="en-GB" sz="1100" spc="5" dirty="0">
                <a:latin typeface="Arial"/>
                <a:ea typeface="Times New Roman"/>
                <a:cs typeface="Arial"/>
              </a:rPr>
              <a:t>a</a:t>
            </a:r>
            <a:r>
              <a:rPr lang="en-GB" sz="1100" dirty="0">
                <a:latin typeface="Arial"/>
                <a:ea typeface="Times New Roman"/>
                <a:cs typeface="Arial"/>
              </a:rPr>
              <a:t>y</a:t>
            </a:r>
            <a:r>
              <a:rPr lang="en-GB" sz="1100" spc="110" dirty="0">
                <a:latin typeface="Arial"/>
                <a:ea typeface="Times New Roman"/>
                <a:cs typeface="Arial"/>
              </a:rPr>
              <a:t> </a:t>
            </a:r>
            <a:r>
              <a:rPr lang="en-GB" sz="1100" spc="-5" dirty="0">
                <a:latin typeface="Arial"/>
                <a:ea typeface="Times New Roman"/>
                <a:cs typeface="Arial"/>
              </a:rPr>
              <a:t>p</a:t>
            </a:r>
            <a:r>
              <a:rPr lang="en-GB" sz="1100" dirty="0">
                <a:latin typeface="Arial"/>
                <a:ea typeface="Times New Roman"/>
                <a:cs typeface="Arial"/>
              </a:rPr>
              <a:t>r</a:t>
            </a:r>
            <a:r>
              <a:rPr lang="en-GB" sz="1100" spc="-5" dirty="0">
                <a:latin typeface="Arial"/>
                <a:ea typeface="Times New Roman"/>
                <a:cs typeface="Arial"/>
              </a:rPr>
              <a:t>o</a:t>
            </a:r>
            <a:r>
              <a:rPr lang="en-GB" sz="1100" spc="5" dirty="0">
                <a:latin typeface="Arial"/>
                <a:ea typeface="Times New Roman"/>
                <a:cs typeface="Arial"/>
              </a:rPr>
              <a:t>t</a:t>
            </a:r>
            <a:r>
              <a:rPr lang="en-GB" sz="1100" spc="-5" dirty="0">
                <a:latin typeface="Arial"/>
                <a:ea typeface="Times New Roman"/>
                <a:cs typeface="Arial"/>
              </a:rPr>
              <a:t>e</a:t>
            </a:r>
            <a:r>
              <a:rPr lang="en-GB" sz="1100" dirty="0">
                <a:latin typeface="Arial"/>
                <a:ea typeface="Times New Roman"/>
                <a:cs typeface="Arial"/>
              </a:rPr>
              <a:t>c</a:t>
            </a:r>
            <a:r>
              <a:rPr lang="en-GB" sz="1100" spc="5" dirty="0">
                <a:latin typeface="Arial"/>
                <a:ea typeface="Times New Roman"/>
                <a:cs typeface="Arial"/>
              </a:rPr>
              <a:t>t</a:t>
            </a:r>
            <a:r>
              <a:rPr lang="en-GB" sz="1100" spc="-5" dirty="0">
                <a:latin typeface="Arial"/>
                <a:ea typeface="Times New Roman"/>
                <a:cs typeface="Arial"/>
              </a:rPr>
              <a:t>io</a:t>
            </a:r>
            <a:r>
              <a:rPr lang="en-GB" sz="1100" dirty="0">
                <a:latin typeface="Arial"/>
                <a:ea typeface="Times New Roman"/>
                <a:cs typeface="Arial"/>
              </a:rPr>
              <a:t>n</a:t>
            </a:r>
            <a:r>
              <a:rPr lang="en-GB" sz="1100" spc="120" dirty="0">
                <a:latin typeface="Arial"/>
                <a:ea typeface="Times New Roman"/>
                <a:cs typeface="Arial"/>
              </a:rPr>
              <a:t> </a:t>
            </a:r>
            <a:r>
              <a:rPr lang="en-GB" sz="1100" spc="-5" dirty="0">
                <a:latin typeface="Arial"/>
                <a:ea typeface="Times New Roman"/>
                <a:cs typeface="Arial"/>
              </a:rPr>
              <a:t>u</a:t>
            </a:r>
            <a:r>
              <a:rPr lang="en-GB" sz="1100" dirty="0">
                <a:latin typeface="Arial"/>
                <a:ea typeface="Times New Roman"/>
                <a:cs typeface="Arial"/>
              </a:rPr>
              <a:t>p</a:t>
            </a:r>
            <a:r>
              <a:rPr lang="en-GB" sz="1100" spc="120" dirty="0">
                <a:latin typeface="Arial"/>
                <a:ea typeface="Times New Roman"/>
                <a:cs typeface="Arial"/>
              </a:rPr>
              <a:t> </a:t>
            </a:r>
            <a:r>
              <a:rPr lang="en-GB" sz="1100" spc="5" dirty="0">
                <a:latin typeface="Arial"/>
                <a:ea typeface="Times New Roman"/>
                <a:cs typeface="Arial"/>
              </a:rPr>
              <a:t>t</a:t>
            </a:r>
            <a:r>
              <a:rPr lang="en-GB" sz="1100" dirty="0">
                <a:latin typeface="Arial"/>
                <a:ea typeface="Times New Roman"/>
                <a:cs typeface="Arial"/>
              </a:rPr>
              <a:t>o</a:t>
            </a:r>
            <a:r>
              <a:rPr lang="en-GB" sz="1100" spc="115" dirty="0">
                <a:latin typeface="Arial"/>
                <a:ea typeface="Times New Roman"/>
                <a:cs typeface="Arial"/>
              </a:rPr>
              <a:t> </a:t>
            </a:r>
            <a:r>
              <a:rPr lang="en-GB" sz="1100" spc="5" dirty="0">
                <a:latin typeface="Arial"/>
                <a:ea typeface="Times New Roman"/>
                <a:cs typeface="Arial"/>
              </a:rPr>
              <a:t>t</a:t>
            </a:r>
            <a:r>
              <a:rPr lang="en-GB" sz="1100" spc="-5" dirty="0">
                <a:latin typeface="Arial"/>
                <a:ea typeface="Times New Roman"/>
                <a:cs typeface="Arial"/>
              </a:rPr>
              <a:t>hei</a:t>
            </a:r>
            <a:r>
              <a:rPr lang="en-GB" sz="1100" dirty="0">
                <a:latin typeface="Arial"/>
                <a:ea typeface="Times New Roman"/>
                <a:cs typeface="Arial"/>
              </a:rPr>
              <a:t>r</a:t>
            </a:r>
            <a:r>
              <a:rPr lang="en-GB" sz="1100" spc="130" dirty="0">
                <a:latin typeface="Arial"/>
                <a:ea typeface="Times New Roman"/>
                <a:cs typeface="Arial"/>
              </a:rPr>
              <a:t> </a:t>
            </a:r>
            <a:r>
              <a:rPr lang="en-GB" sz="1100" spc="-15" dirty="0">
                <a:latin typeface="Arial"/>
                <a:ea typeface="Times New Roman"/>
                <a:cs typeface="Arial"/>
              </a:rPr>
              <a:t>p</a:t>
            </a:r>
            <a:r>
              <a:rPr lang="en-GB" sz="1100" dirty="0">
                <a:latin typeface="Arial"/>
                <a:ea typeface="Times New Roman"/>
                <a:cs typeface="Arial"/>
              </a:rPr>
              <a:t>r</a:t>
            </a:r>
            <a:r>
              <a:rPr lang="en-GB" sz="1100" spc="-5" dirty="0">
                <a:latin typeface="Arial"/>
                <a:ea typeface="Times New Roman"/>
                <a:cs typeface="Arial"/>
              </a:rPr>
              <a:t>e</a:t>
            </a:r>
            <a:r>
              <a:rPr lang="en-GB" sz="1100" spc="-25" dirty="0">
                <a:latin typeface="Arial"/>
                <a:ea typeface="Times New Roman"/>
                <a:cs typeface="Arial"/>
              </a:rPr>
              <a:t>v</a:t>
            </a:r>
            <a:r>
              <a:rPr lang="en-GB" sz="1100" spc="-5" dirty="0">
                <a:latin typeface="Arial"/>
                <a:ea typeface="Times New Roman"/>
                <a:cs typeface="Arial"/>
              </a:rPr>
              <a:t>iou</a:t>
            </a:r>
            <a:r>
              <a:rPr lang="en-GB" sz="1100" dirty="0">
                <a:latin typeface="Arial"/>
                <a:ea typeface="Times New Roman"/>
                <a:cs typeface="Arial"/>
              </a:rPr>
              <a:t>s</a:t>
            </a:r>
            <a:r>
              <a:rPr lang="en-GB" sz="1100" spc="125" dirty="0">
                <a:latin typeface="Arial"/>
                <a:ea typeface="Times New Roman"/>
                <a:cs typeface="Arial"/>
              </a:rPr>
              <a:t> </a:t>
            </a:r>
            <a:r>
              <a:rPr lang="en-GB" sz="1100" dirty="0">
                <a:latin typeface="Arial"/>
                <a:ea typeface="Times New Roman"/>
                <a:cs typeface="Arial"/>
              </a:rPr>
              <a:t>s</a:t>
            </a:r>
            <a:r>
              <a:rPr lang="en-GB" sz="1100" spc="-5" dirty="0">
                <a:latin typeface="Arial"/>
                <a:ea typeface="Times New Roman"/>
                <a:cs typeface="Arial"/>
              </a:rPr>
              <a:t>ala</a:t>
            </a:r>
            <a:r>
              <a:rPr lang="en-GB" sz="1100" dirty="0">
                <a:latin typeface="Arial"/>
                <a:ea typeface="Times New Roman"/>
                <a:cs typeface="Arial"/>
              </a:rPr>
              <a:t>ry </a:t>
            </a:r>
            <a:r>
              <a:rPr lang="en-GB" sz="1100" spc="-10" dirty="0">
                <a:latin typeface="Arial"/>
                <a:ea typeface="Times New Roman"/>
                <a:cs typeface="Arial"/>
              </a:rPr>
              <a:t>r</a:t>
            </a:r>
            <a:r>
              <a:rPr lang="en-GB" sz="1100" dirty="0">
                <a:latin typeface="Arial"/>
                <a:ea typeface="Times New Roman"/>
                <a:cs typeface="Arial"/>
              </a:rPr>
              <a:t>a</a:t>
            </a:r>
            <a:r>
              <a:rPr lang="en-GB" sz="1100" spc="5" dirty="0">
                <a:latin typeface="Arial"/>
                <a:ea typeface="Times New Roman"/>
                <a:cs typeface="Arial"/>
              </a:rPr>
              <a:t>t</a:t>
            </a:r>
            <a:r>
              <a:rPr lang="en-GB" sz="1100" dirty="0">
                <a:latin typeface="Arial"/>
                <a:ea typeface="Times New Roman"/>
                <a:cs typeface="Arial"/>
              </a:rPr>
              <a:t>e</a:t>
            </a:r>
            <a:r>
              <a:rPr lang="en-GB" sz="1100" spc="-10" dirty="0">
                <a:latin typeface="Arial"/>
                <a:ea typeface="Times New Roman"/>
                <a:cs typeface="Arial"/>
              </a:rPr>
              <a:t> </a:t>
            </a:r>
            <a:r>
              <a:rPr lang="en-GB" sz="1100" spc="5" dirty="0">
                <a:latin typeface="Arial"/>
                <a:ea typeface="Times New Roman"/>
                <a:cs typeface="Arial"/>
              </a:rPr>
              <a:t>f</a:t>
            </a:r>
            <a:r>
              <a:rPr lang="en-GB" sz="1100" dirty="0">
                <a:latin typeface="Arial"/>
                <a:ea typeface="Times New Roman"/>
                <a:cs typeface="Arial"/>
              </a:rPr>
              <a:t>or</a:t>
            </a:r>
            <a:r>
              <a:rPr lang="en-GB" sz="1100" spc="-5" dirty="0">
                <a:latin typeface="Arial"/>
                <a:ea typeface="Times New Roman"/>
                <a:cs typeface="Arial"/>
              </a:rPr>
              <a:t> </a:t>
            </a:r>
            <a:r>
              <a:rPr lang="en-GB" sz="1100" dirty="0">
                <a:latin typeface="Arial"/>
                <a:ea typeface="Times New Roman"/>
                <a:cs typeface="Arial"/>
              </a:rPr>
              <a:t>a</a:t>
            </a:r>
            <a:r>
              <a:rPr lang="en-GB" sz="1100" spc="-10" dirty="0">
                <a:latin typeface="Arial"/>
                <a:ea typeface="Times New Roman"/>
                <a:cs typeface="Arial"/>
              </a:rPr>
              <a:t> </a:t>
            </a:r>
            <a:r>
              <a:rPr lang="en-GB" sz="1100" dirty="0">
                <a:latin typeface="Arial"/>
                <a:ea typeface="Times New Roman"/>
                <a:cs typeface="Arial"/>
              </a:rPr>
              <a:t>m</a:t>
            </a:r>
            <a:r>
              <a:rPr lang="en-GB" sz="1100" spc="-5" dirty="0">
                <a:latin typeface="Arial"/>
                <a:ea typeface="Times New Roman"/>
                <a:cs typeface="Arial"/>
              </a:rPr>
              <a:t>a</a:t>
            </a:r>
            <a:r>
              <a:rPr lang="en-GB" sz="1100" spc="-25" dirty="0">
                <a:latin typeface="Arial"/>
                <a:ea typeface="Times New Roman"/>
                <a:cs typeface="Arial"/>
              </a:rPr>
              <a:t>x</a:t>
            </a:r>
            <a:r>
              <a:rPr lang="en-GB" sz="1100" spc="-5" dirty="0">
                <a:latin typeface="Arial"/>
                <a:ea typeface="Times New Roman"/>
                <a:cs typeface="Arial"/>
              </a:rPr>
              <a:t>i</a:t>
            </a:r>
            <a:r>
              <a:rPr lang="en-GB" sz="1100" dirty="0">
                <a:latin typeface="Arial"/>
                <a:ea typeface="Times New Roman"/>
                <a:cs typeface="Arial"/>
              </a:rPr>
              <a:t>m</a:t>
            </a:r>
            <a:r>
              <a:rPr lang="en-GB" sz="1100" spc="-5" dirty="0">
                <a:latin typeface="Arial"/>
                <a:ea typeface="Times New Roman"/>
                <a:cs typeface="Arial"/>
              </a:rPr>
              <a:t>u</a:t>
            </a:r>
            <a:r>
              <a:rPr lang="en-GB" sz="1100" dirty="0">
                <a:latin typeface="Arial"/>
                <a:ea typeface="Times New Roman"/>
                <a:cs typeface="Arial"/>
              </a:rPr>
              <a:t>m</a:t>
            </a:r>
            <a:r>
              <a:rPr lang="en-GB" sz="1100" spc="20" dirty="0">
                <a:latin typeface="Arial"/>
                <a:ea typeface="Times New Roman"/>
                <a:cs typeface="Arial"/>
              </a:rPr>
              <a:t> </a:t>
            </a:r>
            <a:r>
              <a:rPr lang="en-GB" sz="1100" spc="-15" dirty="0">
                <a:latin typeface="Arial"/>
                <a:ea typeface="Times New Roman"/>
                <a:cs typeface="Arial"/>
              </a:rPr>
              <a:t>pe</a:t>
            </a:r>
            <a:r>
              <a:rPr lang="en-GB" sz="1100" dirty="0">
                <a:latin typeface="Arial"/>
                <a:ea typeface="Times New Roman"/>
                <a:cs typeface="Arial"/>
              </a:rPr>
              <a:t>r</a:t>
            </a:r>
            <a:r>
              <a:rPr lang="en-GB" sz="1100" spc="-5" dirty="0">
                <a:latin typeface="Arial"/>
                <a:ea typeface="Times New Roman"/>
                <a:cs typeface="Arial"/>
              </a:rPr>
              <a:t>i</a:t>
            </a:r>
            <a:r>
              <a:rPr lang="en-GB" sz="1100" spc="-30" dirty="0">
                <a:latin typeface="Arial"/>
                <a:ea typeface="Times New Roman"/>
                <a:cs typeface="Arial"/>
              </a:rPr>
              <a:t>o</a:t>
            </a:r>
            <a:r>
              <a:rPr lang="en-GB" sz="1100" dirty="0">
                <a:latin typeface="Arial"/>
                <a:ea typeface="Times New Roman"/>
                <a:cs typeface="Arial"/>
              </a:rPr>
              <a:t>d</a:t>
            </a:r>
            <a:r>
              <a:rPr lang="en-GB" sz="1100" spc="5" dirty="0">
                <a:latin typeface="Arial"/>
                <a:ea typeface="Times New Roman"/>
                <a:cs typeface="Arial"/>
              </a:rPr>
              <a:t> </a:t>
            </a:r>
            <a:r>
              <a:rPr lang="en-GB" sz="1100" spc="-30" dirty="0">
                <a:latin typeface="Arial"/>
                <a:ea typeface="Times New Roman"/>
                <a:cs typeface="Arial"/>
              </a:rPr>
              <a:t>o</a:t>
            </a:r>
            <a:r>
              <a:rPr lang="en-GB" sz="1100" dirty="0">
                <a:latin typeface="Arial"/>
                <a:ea typeface="Times New Roman"/>
                <a:cs typeface="Arial"/>
              </a:rPr>
              <a:t>f</a:t>
            </a:r>
            <a:r>
              <a:rPr lang="en-GB" sz="1100" spc="35" dirty="0">
                <a:latin typeface="Arial"/>
                <a:ea typeface="Times New Roman"/>
                <a:cs typeface="Arial"/>
              </a:rPr>
              <a:t> </a:t>
            </a:r>
            <a:r>
              <a:rPr lang="en-GB" sz="1100" dirty="0">
                <a:latin typeface="Arial"/>
                <a:ea typeface="Times New Roman"/>
                <a:cs typeface="Arial"/>
              </a:rPr>
              <a:t>6</a:t>
            </a:r>
            <a:r>
              <a:rPr lang="en-GB" sz="1100" spc="-10" dirty="0">
                <a:latin typeface="Arial"/>
                <a:ea typeface="Times New Roman"/>
                <a:cs typeface="Arial"/>
              </a:rPr>
              <a:t> </a:t>
            </a:r>
            <a:r>
              <a:rPr lang="en-GB" sz="1100" dirty="0">
                <a:latin typeface="Arial"/>
                <a:ea typeface="Times New Roman"/>
                <a:cs typeface="Arial"/>
              </a:rPr>
              <a:t>m</a:t>
            </a:r>
            <a:r>
              <a:rPr lang="en-GB" sz="1100" spc="-5" dirty="0">
                <a:latin typeface="Arial"/>
                <a:ea typeface="Times New Roman"/>
                <a:cs typeface="Arial"/>
              </a:rPr>
              <a:t>o</a:t>
            </a:r>
            <a:r>
              <a:rPr lang="en-GB" sz="1100" spc="-15" dirty="0">
                <a:latin typeface="Arial"/>
                <a:ea typeface="Times New Roman"/>
                <a:cs typeface="Arial"/>
              </a:rPr>
              <a:t>n</a:t>
            </a:r>
            <a:r>
              <a:rPr lang="en-GB" sz="1100" spc="5" dirty="0">
                <a:latin typeface="Arial"/>
                <a:ea typeface="Times New Roman"/>
                <a:cs typeface="Arial"/>
              </a:rPr>
              <a:t>t</a:t>
            </a:r>
            <a:r>
              <a:rPr lang="en-GB" sz="1100" spc="-15" dirty="0">
                <a:latin typeface="Arial"/>
                <a:ea typeface="Times New Roman"/>
                <a:cs typeface="Arial"/>
              </a:rPr>
              <a:t>h</a:t>
            </a:r>
            <a:r>
              <a:rPr lang="en-GB" sz="1100" dirty="0">
                <a:latin typeface="Arial"/>
                <a:ea typeface="Times New Roman"/>
                <a:cs typeface="Arial"/>
              </a:rPr>
              <a:t>s.</a:t>
            </a:r>
            <a:endParaRPr lang="en-GB" sz="1000" dirty="0">
              <a:latin typeface="Arial"/>
              <a:ea typeface="Times New Roman"/>
              <a:cs typeface="Times New Roman"/>
            </a:endParaRPr>
          </a:p>
          <a:p>
            <a:pPr eaLnBrk="0" hangingPunct="0"/>
            <a:r>
              <a:rPr lang="en-GB" sz="1100" dirty="0">
                <a:latin typeface="Arial"/>
                <a:ea typeface="Times New Roman"/>
                <a:cs typeface="Arial"/>
              </a:rPr>
              <a:t> </a:t>
            </a:r>
            <a:endParaRPr lang="en-GB" sz="1000" dirty="0">
              <a:latin typeface="Arial"/>
              <a:ea typeface="Times New Roman"/>
              <a:cs typeface="Times New Roman"/>
            </a:endParaRPr>
          </a:p>
          <a:p>
            <a:pPr marR="121920" algn="just" eaLnBrk="0" hangingPunct="0">
              <a:spcAft>
                <a:spcPts val="0"/>
              </a:spcAft>
            </a:pPr>
            <a:r>
              <a:rPr lang="en-GB" sz="1100" spc="-10" dirty="0">
                <a:latin typeface="Arial"/>
                <a:ea typeface="Times New Roman"/>
                <a:cs typeface="Arial"/>
              </a:rPr>
              <a:t>N</a:t>
            </a:r>
            <a:r>
              <a:rPr lang="en-GB" sz="1100" dirty="0">
                <a:latin typeface="Arial"/>
                <a:ea typeface="Times New Roman"/>
                <a:cs typeface="Arial"/>
              </a:rPr>
              <a:t>o</a:t>
            </a:r>
            <a:r>
              <a:rPr lang="en-GB" sz="1100" spc="95" dirty="0">
                <a:latin typeface="Arial"/>
                <a:ea typeface="Times New Roman"/>
                <a:cs typeface="Arial"/>
              </a:rPr>
              <a:t> </a:t>
            </a:r>
            <a:r>
              <a:rPr lang="en-GB" sz="1100" dirty="0">
                <a:latin typeface="Arial"/>
                <a:ea typeface="Times New Roman"/>
                <a:cs typeface="Arial"/>
              </a:rPr>
              <a:t>se</a:t>
            </a:r>
            <a:r>
              <a:rPr lang="en-GB" sz="1100" spc="-15" dirty="0">
                <a:latin typeface="Arial"/>
                <a:ea typeface="Times New Roman"/>
                <a:cs typeface="Arial"/>
              </a:rPr>
              <a:t>v</a:t>
            </a:r>
            <a:r>
              <a:rPr lang="en-GB" sz="1100" dirty="0">
                <a:latin typeface="Arial"/>
                <a:ea typeface="Times New Roman"/>
                <a:cs typeface="Arial"/>
              </a:rPr>
              <a:t>erance</a:t>
            </a:r>
            <a:r>
              <a:rPr lang="en-GB" sz="1100" spc="95" dirty="0">
                <a:latin typeface="Arial"/>
                <a:ea typeface="Times New Roman"/>
                <a:cs typeface="Arial"/>
              </a:rPr>
              <a:t> </a:t>
            </a:r>
            <a:r>
              <a:rPr lang="en-GB" sz="1100" dirty="0">
                <a:latin typeface="Arial"/>
                <a:ea typeface="Times New Roman"/>
                <a:cs typeface="Arial"/>
              </a:rPr>
              <a:t>p</a:t>
            </a:r>
            <a:r>
              <a:rPr lang="en-GB" sz="1100" spc="-5" dirty="0">
                <a:latin typeface="Arial"/>
                <a:ea typeface="Times New Roman"/>
                <a:cs typeface="Arial"/>
              </a:rPr>
              <a:t>a</a:t>
            </a:r>
            <a:r>
              <a:rPr lang="en-GB" sz="1100" dirty="0">
                <a:latin typeface="Arial"/>
                <a:ea typeface="Times New Roman"/>
                <a:cs typeface="Arial"/>
              </a:rPr>
              <a:t>c</a:t>
            </a:r>
            <a:r>
              <a:rPr lang="en-GB" sz="1100" spc="10" dirty="0">
                <a:latin typeface="Arial"/>
                <a:ea typeface="Times New Roman"/>
                <a:cs typeface="Arial"/>
              </a:rPr>
              <a:t>k</a:t>
            </a:r>
            <a:r>
              <a:rPr lang="en-GB" sz="1100" spc="-15" dirty="0">
                <a:latin typeface="Arial"/>
                <a:ea typeface="Times New Roman"/>
                <a:cs typeface="Arial"/>
              </a:rPr>
              <a:t>a</a:t>
            </a:r>
            <a:r>
              <a:rPr lang="en-GB" sz="1100" spc="5" dirty="0">
                <a:latin typeface="Arial"/>
                <a:ea typeface="Times New Roman"/>
                <a:cs typeface="Arial"/>
              </a:rPr>
              <a:t>g</a:t>
            </a:r>
            <a:r>
              <a:rPr lang="en-GB" sz="1100" dirty="0">
                <a:latin typeface="Arial"/>
                <a:ea typeface="Times New Roman"/>
                <a:cs typeface="Arial"/>
              </a:rPr>
              <a:t>e</a:t>
            </a:r>
            <a:r>
              <a:rPr lang="en-GB" sz="1100" spc="85" dirty="0">
                <a:latin typeface="Arial"/>
                <a:ea typeface="Times New Roman"/>
                <a:cs typeface="Arial"/>
              </a:rPr>
              <a:t> </a:t>
            </a:r>
            <a:r>
              <a:rPr lang="en-GB" sz="1100" spc="-10" dirty="0">
                <a:latin typeface="Arial"/>
                <a:ea typeface="Times New Roman"/>
                <a:cs typeface="Arial"/>
              </a:rPr>
              <a:t>wil</a:t>
            </a:r>
            <a:r>
              <a:rPr lang="en-GB" sz="1100" dirty="0">
                <a:latin typeface="Arial"/>
                <a:ea typeface="Times New Roman"/>
                <a:cs typeface="Arial"/>
              </a:rPr>
              <a:t>l</a:t>
            </a:r>
            <a:r>
              <a:rPr lang="en-GB" sz="1100" spc="95" dirty="0">
                <a:latin typeface="Arial"/>
                <a:ea typeface="Times New Roman"/>
                <a:cs typeface="Arial"/>
              </a:rPr>
              <a:t> </a:t>
            </a:r>
            <a:r>
              <a:rPr lang="en-GB" sz="1100" dirty="0">
                <a:latin typeface="Arial"/>
                <a:ea typeface="Times New Roman"/>
                <a:cs typeface="Arial"/>
              </a:rPr>
              <a:t>be</a:t>
            </a:r>
            <a:r>
              <a:rPr lang="en-GB" sz="1100" spc="95" dirty="0">
                <a:latin typeface="Arial"/>
                <a:ea typeface="Times New Roman"/>
                <a:cs typeface="Arial"/>
              </a:rPr>
              <a:t> </a:t>
            </a:r>
            <a:r>
              <a:rPr lang="en-GB" sz="1100" dirty="0">
                <a:latin typeface="Arial"/>
                <a:ea typeface="Times New Roman"/>
                <a:cs typeface="Arial"/>
              </a:rPr>
              <a:t>ma</a:t>
            </a:r>
            <a:r>
              <a:rPr lang="en-GB" sz="1100" spc="-5" dirty="0">
                <a:latin typeface="Arial"/>
                <a:ea typeface="Times New Roman"/>
                <a:cs typeface="Arial"/>
              </a:rPr>
              <a:t>d</a:t>
            </a:r>
            <a:r>
              <a:rPr lang="en-GB" sz="1100" dirty="0">
                <a:latin typeface="Arial"/>
                <a:ea typeface="Times New Roman"/>
                <a:cs typeface="Arial"/>
              </a:rPr>
              <a:t>e</a:t>
            </a:r>
            <a:r>
              <a:rPr lang="en-GB" sz="1100" spc="95" dirty="0">
                <a:latin typeface="Arial"/>
                <a:ea typeface="Times New Roman"/>
                <a:cs typeface="Arial"/>
              </a:rPr>
              <a:t> </a:t>
            </a:r>
            <a:r>
              <a:rPr lang="en-GB" sz="1100" spc="-10" dirty="0">
                <a:latin typeface="Arial"/>
                <a:ea typeface="Times New Roman"/>
                <a:cs typeface="Arial"/>
              </a:rPr>
              <a:t>i</a:t>
            </a:r>
            <a:r>
              <a:rPr lang="en-GB" sz="1100" dirty="0">
                <a:latin typeface="Arial"/>
                <a:ea typeface="Times New Roman"/>
                <a:cs typeface="Arial"/>
              </a:rPr>
              <a:t>n</a:t>
            </a:r>
            <a:r>
              <a:rPr lang="en-GB" sz="1100" spc="95" dirty="0">
                <a:latin typeface="Arial"/>
                <a:ea typeface="Times New Roman"/>
                <a:cs typeface="Arial"/>
              </a:rPr>
              <a:t> </a:t>
            </a:r>
            <a:r>
              <a:rPr lang="en-GB" sz="1100" spc="5" dirty="0">
                <a:latin typeface="Arial"/>
                <a:ea typeface="Times New Roman"/>
                <a:cs typeface="Arial"/>
              </a:rPr>
              <a:t>e</a:t>
            </a:r>
            <a:r>
              <a:rPr lang="en-GB" sz="1100" spc="-15" dirty="0">
                <a:latin typeface="Arial"/>
                <a:ea typeface="Times New Roman"/>
                <a:cs typeface="Arial"/>
              </a:rPr>
              <a:t>x</a:t>
            </a:r>
            <a:r>
              <a:rPr lang="en-GB" sz="1100" dirty="0">
                <a:latin typeface="Arial"/>
                <a:ea typeface="Times New Roman"/>
                <a:cs typeface="Arial"/>
              </a:rPr>
              <a:t>cess</a:t>
            </a:r>
            <a:r>
              <a:rPr lang="en-GB" sz="1100" spc="110" dirty="0">
                <a:latin typeface="Arial"/>
                <a:ea typeface="Times New Roman"/>
                <a:cs typeface="Arial"/>
              </a:rPr>
              <a:t> </a:t>
            </a:r>
            <a:r>
              <a:rPr lang="en-GB" sz="1100" spc="-15" dirty="0">
                <a:latin typeface="Arial"/>
                <a:ea typeface="Times New Roman"/>
                <a:cs typeface="Arial"/>
              </a:rPr>
              <a:t>o</a:t>
            </a:r>
            <a:r>
              <a:rPr lang="en-GB" sz="1100" dirty="0">
                <a:latin typeface="Arial"/>
                <a:ea typeface="Times New Roman"/>
                <a:cs typeface="Arial"/>
              </a:rPr>
              <a:t>f</a:t>
            </a:r>
            <a:r>
              <a:rPr lang="en-GB" sz="1100" spc="115" dirty="0">
                <a:latin typeface="Arial"/>
                <a:ea typeface="Times New Roman"/>
                <a:cs typeface="Arial"/>
              </a:rPr>
              <a:t> </a:t>
            </a:r>
            <a:r>
              <a:rPr lang="en-GB" sz="1100" dirty="0">
                <a:latin typeface="Arial"/>
                <a:ea typeface="Times New Roman"/>
                <a:cs typeface="Arial"/>
              </a:rPr>
              <a:t>£</a:t>
            </a:r>
            <a:r>
              <a:rPr lang="en-GB" sz="1100" spc="-5" dirty="0">
                <a:latin typeface="Arial"/>
                <a:ea typeface="Times New Roman"/>
                <a:cs typeface="Arial"/>
              </a:rPr>
              <a:t>9</a:t>
            </a:r>
            <a:r>
              <a:rPr lang="en-GB" sz="1100" dirty="0">
                <a:latin typeface="Arial"/>
                <a:ea typeface="Times New Roman"/>
                <a:cs typeface="Arial"/>
              </a:rPr>
              <a:t>5</a:t>
            </a:r>
            <a:r>
              <a:rPr lang="en-GB" sz="1100" spc="-10" dirty="0">
                <a:latin typeface="Arial"/>
                <a:ea typeface="Times New Roman"/>
                <a:cs typeface="Arial"/>
              </a:rPr>
              <a:t>K</a:t>
            </a:r>
            <a:r>
              <a:rPr lang="en-GB" sz="1100" dirty="0">
                <a:latin typeface="Arial"/>
                <a:ea typeface="Times New Roman"/>
                <a:cs typeface="Arial"/>
              </a:rPr>
              <a:t>.</a:t>
            </a:r>
            <a:r>
              <a:rPr lang="en-GB" sz="1100" spc="220" dirty="0">
                <a:latin typeface="Arial"/>
                <a:ea typeface="Times New Roman"/>
                <a:cs typeface="Arial"/>
              </a:rPr>
              <a:t> </a:t>
            </a:r>
            <a:r>
              <a:rPr lang="en-GB" sz="1100" spc="20" dirty="0">
                <a:latin typeface="Arial"/>
                <a:ea typeface="Times New Roman"/>
                <a:cs typeface="Arial"/>
              </a:rPr>
              <a:t>T</a:t>
            </a:r>
            <a:r>
              <a:rPr lang="en-GB" sz="1100" spc="-5" dirty="0">
                <a:latin typeface="Arial"/>
                <a:ea typeface="Times New Roman"/>
                <a:cs typeface="Arial"/>
              </a:rPr>
              <a:t>h</a:t>
            </a:r>
            <a:r>
              <a:rPr lang="en-GB" sz="1100" dirty="0">
                <a:latin typeface="Arial"/>
                <a:ea typeface="Times New Roman"/>
                <a:cs typeface="Arial"/>
              </a:rPr>
              <a:t>e</a:t>
            </a:r>
            <a:r>
              <a:rPr lang="en-GB" sz="1100" spc="110" dirty="0">
                <a:latin typeface="Arial"/>
                <a:ea typeface="Times New Roman"/>
                <a:cs typeface="Arial"/>
              </a:rPr>
              <a:t> </a:t>
            </a:r>
            <a:r>
              <a:rPr lang="en-GB" sz="1100" dirty="0">
                <a:latin typeface="Arial"/>
                <a:ea typeface="Times New Roman"/>
                <a:cs typeface="Arial"/>
              </a:rPr>
              <a:t>c</a:t>
            </a:r>
            <a:r>
              <a:rPr lang="en-GB" sz="1100" spc="-15" dirty="0">
                <a:latin typeface="Arial"/>
                <a:ea typeface="Times New Roman"/>
                <a:cs typeface="Arial"/>
              </a:rPr>
              <a:t>o</a:t>
            </a:r>
            <a:r>
              <a:rPr lang="en-GB" sz="1100" dirty="0">
                <a:latin typeface="Arial"/>
                <a:ea typeface="Times New Roman"/>
                <a:cs typeface="Arial"/>
              </a:rPr>
              <a:t>m</a:t>
            </a:r>
            <a:r>
              <a:rPr lang="en-GB" sz="1100" spc="-5" dirty="0">
                <a:latin typeface="Arial"/>
                <a:ea typeface="Times New Roman"/>
                <a:cs typeface="Arial"/>
              </a:rPr>
              <a:t>pon</a:t>
            </a:r>
            <a:r>
              <a:rPr lang="en-GB" sz="1100" spc="-15" dirty="0">
                <a:latin typeface="Arial"/>
                <a:ea typeface="Times New Roman"/>
                <a:cs typeface="Arial"/>
              </a:rPr>
              <a:t>en</a:t>
            </a:r>
            <a:r>
              <a:rPr lang="en-GB" sz="1100" spc="5" dirty="0">
                <a:latin typeface="Arial"/>
                <a:ea typeface="Times New Roman"/>
                <a:cs typeface="Arial"/>
              </a:rPr>
              <a:t>t</a:t>
            </a:r>
            <a:r>
              <a:rPr lang="en-GB" sz="1100" dirty="0">
                <a:latin typeface="Arial"/>
                <a:ea typeface="Times New Roman"/>
                <a:cs typeface="Arial"/>
              </a:rPr>
              <a:t>s</a:t>
            </a:r>
            <a:r>
              <a:rPr lang="en-GB" sz="1100" spc="115" dirty="0">
                <a:latin typeface="Arial"/>
                <a:ea typeface="Times New Roman"/>
                <a:cs typeface="Arial"/>
              </a:rPr>
              <a:t> </a:t>
            </a:r>
            <a:r>
              <a:rPr lang="en-GB" sz="1100" spc="-30" dirty="0">
                <a:latin typeface="Arial"/>
                <a:ea typeface="Times New Roman"/>
                <a:cs typeface="Arial"/>
              </a:rPr>
              <a:t>o</a:t>
            </a:r>
            <a:r>
              <a:rPr lang="en-GB" sz="1100" dirty="0">
                <a:latin typeface="Arial"/>
                <a:ea typeface="Times New Roman"/>
                <a:cs typeface="Arial"/>
              </a:rPr>
              <a:t>f</a:t>
            </a:r>
            <a:r>
              <a:rPr lang="en-GB" sz="1100" spc="150" dirty="0">
                <a:latin typeface="Arial"/>
                <a:ea typeface="Times New Roman"/>
                <a:cs typeface="Arial"/>
              </a:rPr>
              <a:t> </a:t>
            </a:r>
            <a:r>
              <a:rPr lang="en-GB" sz="1100" spc="-5" dirty="0">
                <a:latin typeface="Arial"/>
                <a:ea typeface="Times New Roman"/>
                <a:cs typeface="Arial"/>
              </a:rPr>
              <a:t>an</a:t>
            </a:r>
            <a:r>
              <a:rPr lang="en-GB" sz="1100" dirty="0">
                <a:latin typeface="Arial"/>
                <a:ea typeface="Times New Roman"/>
                <a:cs typeface="Arial"/>
              </a:rPr>
              <a:t>y</a:t>
            </a:r>
            <a:r>
              <a:rPr lang="en-GB" sz="1100" spc="90" dirty="0">
                <a:latin typeface="Arial"/>
                <a:ea typeface="Times New Roman"/>
                <a:cs typeface="Arial"/>
              </a:rPr>
              <a:t> </a:t>
            </a:r>
            <a:r>
              <a:rPr lang="en-GB" sz="1100" dirty="0">
                <a:latin typeface="Arial"/>
                <a:ea typeface="Times New Roman"/>
                <a:cs typeface="Arial"/>
              </a:rPr>
              <a:t>such</a:t>
            </a:r>
            <a:r>
              <a:rPr lang="en-GB" sz="1100" spc="110" dirty="0">
                <a:latin typeface="Arial"/>
                <a:ea typeface="Times New Roman"/>
                <a:cs typeface="Arial"/>
              </a:rPr>
              <a:t> </a:t>
            </a:r>
            <a:r>
              <a:rPr lang="en-GB" sz="1100" spc="-5" dirty="0">
                <a:latin typeface="Arial"/>
                <a:ea typeface="Times New Roman"/>
                <a:cs typeface="Arial"/>
              </a:rPr>
              <a:t>pa</a:t>
            </a:r>
            <a:r>
              <a:rPr lang="en-GB" sz="1100" spc="-15" dirty="0">
                <a:latin typeface="Arial"/>
                <a:ea typeface="Times New Roman"/>
                <a:cs typeface="Arial"/>
              </a:rPr>
              <a:t>c</a:t>
            </a:r>
            <a:r>
              <a:rPr lang="en-GB" sz="1100" dirty="0">
                <a:latin typeface="Arial"/>
                <a:ea typeface="Times New Roman"/>
                <a:cs typeface="Arial"/>
              </a:rPr>
              <a:t>k</a:t>
            </a:r>
            <a:r>
              <a:rPr lang="en-GB" sz="1100" spc="-30" dirty="0">
                <a:latin typeface="Arial"/>
                <a:ea typeface="Times New Roman"/>
                <a:cs typeface="Arial"/>
              </a:rPr>
              <a:t>a</a:t>
            </a:r>
            <a:r>
              <a:rPr lang="en-GB" sz="1100" spc="10" dirty="0">
                <a:latin typeface="Arial"/>
                <a:ea typeface="Times New Roman"/>
                <a:cs typeface="Arial"/>
              </a:rPr>
              <a:t>g</a:t>
            </a:r>
            <a:r>
              <a:rPr lang="en-GB" sz="1100" dirty="0">
                <a:latin typeface="Arial"/>
                <a:ea typeface="Times New Roman"/>
                <a:cs typeface="Arial"/>
              </a:rPr>
              <a:t>e </a:t>
            </a:r>
            <a:r>
              <a:rPr lang="en-GB" sz="1100" spc="-20" dirty="0">
                <a:latin typeface="Arial"/>
                <a:ea typeface="Times New Roman"/>
                <a:cs typeface="Arial"/>
              </a:rPr>
              <a:t>w</a:t>
            </a:r>
            <a:r>
              <a:rPr lang="en-GB" sz="1100" spc="-10" dirty="0">
                <a:latin typeface="Arial"/>
                <a:ea typeface="Times New Roman"/>
                <a:cs typeface="Arial"/>
              </a:rPr>
              <a:t>i</a:t>
            </a:r>
            <a:r>
              <a:rPr lang="en-GB" sz="1100" spc="-5" dirty="0">
                <a:latin typeface="Arial"/>
                <a:ea typeface="Times New Roman"/>
                <a:cs typeface="Arial"/>
              </a:rPr>
              <a:t>l</a:t>
            </a:r>
            <a:r>
              <a:rPr lang="en-GB" sz="1100" dirty="0">
                <a:latin typeface="Arial"/>
                <a:ea typeface="Times New Roman"/>
                <a:cs typeface="Arial"/>
              </a:rPr>
              <a:t>l</a:t>
            </a:r>
            <a:r>
              <a:rPr lang="en-GB" sz="1100" spc="260" dirty="0">
                <a:latin typeface="Arial"/>
                <a:ea typeface="Times New Roman"/>
                <a:cs typeface="Arial"/>
              </a:rPr>
              <a:t> </a:t>
            </a:r>
            <a:r>
              <a:rPr lang="en-GB" sz="1100" spc="-5" dirty="0">
                <a:latin typeface="Arial"/>
                <a:ea typeface="Times New Roman"/>
                <a:cs typeface="Arial"/>
              </a:rPr>
              <a:t>b</a:t>
            </a:r>
            <a:r>
              <a:rPr lang="en-GB" sz="1100" dirty="0">
                <a:latin typeface="Arial"/>
                <a:ea typeface="Times New Roman"/>
                <a:cs typeface="Arial"/>
              </a:rPr>
              <a:t>e</a:t>
            </a:r>
            <a:r>
              <a:rPr lang="en-GB" sz="1100" spc="265" dirty="0">
                <a:latin typeface="Arial"/>
                <a:ea typeface="Times New Roman"/>
                <a:cs typeface="Arial"/>
              </a:rPr>
              <a:t> </a:t>
            </a:r>
            <a:r>
              <a:rPr lang="en-GB" sz="1100" dirty="0">
                <a:latin typeface="Arial"/>
                <a:ea typeface="Times New Roman"/>
                <a:cs typeface="Arial"/>
              </a:rPr>
              <a:t>c</a:t>
            </a:r>
            <a:r>
              <a:rPr lang="en-GB" sz="1100" spc="-10" dirty="0">
                <a:latin typeface="Arial"/>
                <a:ea typeface="Times New Roman"/>
                <a:cs typeface="Arial"/>
              </a:rPr>
              <a:t>l</a:t>
            </a:r>
            <a:r>
              <a:rPr lang="en-GB" sz="1100" spc="-5" dirty="0">
                <a:latin typeface="Arial"/>
                <a:ea typeface="Times New Roman"/>
                <a:cs typeface="Arial"/>
              </a:rPr>
              <a:t>ea</a:t>
            </a:r>
            <a:r>
              <a:rPr lang="en-GB" sz="1100" dirty="0">
                <a:latin typeface="Arial"/>
                <a:ea typeface="Times New Roman"/>
                <a:cs typeface="Arial"/>
              </a:rPr>
              <a:t>r</a:t>
            </a:r>
            <a:r>
              <a:rPr lang="en-GB" sz="1100" spc="5" dirty="0">
                <a:latin typeface="Arial"/>
                <a:ea typeface="Times New Roman"/>
                <a:cs typeface="Arial"/>
              </a:rPr>
              <a:t>l</a:t>
            </a:r>
            <a:r>
              <a:rPr lang="en-GB" sz="1100" dirty="0">
                <a:latin typeface="Arial"/>
                <a:ea typeface="Times New Roman"/>
                <a:cs typeface="Arial"/>
              </a:rPr>
              <a:t>y</a:t>
            </a:r>
            <a:r>
              <a:rPr lang="en-GB" sz="1100" spc="245" dirty="0">
                <a:latin typeface="Arial"/>
                <a:ea typeface="Times New Roman"/>
                <a:cs typeface="Arial"/>
              </a:rPr>
              <a:t> </a:t>
            </a:r>
            <a:r>
              <a:rPr lang="en-GB" sz="1100" dirty="0">
                <a:latin typeface="Arial"/>
                <a:ea typeface="Times New Roman"/>
                <a:cs typeface="Arial"/>
              </a:rPr>
              <a:t>set</a:t>
            </a:r>
            <a:r>
              <a:rPr lang="en-GB" sz="1100" spc="270" dirty="0">
                <a:latin typeface="Arial"/>
                <a:ea typeface="Times New Roman"/>
                <a:cs typeface="Arial"/>
              </a:rPr>
              <a:t> </a:t>
            </a:r>
            <a:r>
              <a:rPr lang="en-GB" sz="1100" spc="-5" dirty="0">
                <a:latin typeface="Arial"/>
                <a:ea typeface="Times New Roman"/>
                <a:cs typeface="Arial"/>
              </a:rPr>
              <a:t>ou</a:t>
            </a:r>
            <a:r>
              <a:rPr lang="en-GB" sz="1100" dirty="0">
                <a:latin typeface="Arial"/>
                <a:ea typeface="Times New Roman"/>
                <a:cs typeface="Arial"/>
              </a:rPr>
              <a:t>t</a:t>
            </a:r>
            <a:r>
              <a:rPr lang="en-GB" sz="1100" spc="285" dirty="0">
                <a:latin typeface="Arial"/>
                <a:ea typeface="Times New Roman"/>
                <a:cs typeface="Arial"/>
              </a:rPr>
              <a:t> </a:t>
            </a:r>
            <a:r>
              <a:rPr lang="en-GB" sz="1100" spc="-5" dirty="0">
                <a:latin typeface="Arial"/>
                <a:ea typeface="Times New Roman"/>
                <a:cs typeface="Arial"/>
              </a:rPr>
              <a:t>a</a:t>
            </a:r>
            <a:r>
              <a:rPr lang="en-GB" sz="1100" spc="-15" dirty="0">
                <a:latin typeface="Arial"/>
                <a:ea typeface="Times New Roman"/>
                <a:cs typeface="Arial"/>
              </a:rPr>
              <a:t>n</a:t>
            </a:r>
            <a:r>
              <a:rPr lang="en-GB" sz="1100" dirty="0">
                <a:latin typeface="Arial"/>
                <a:ea typeface="Times New Roman"/>
                <a:cs typeface="Arial"/>
              </a:rPr>
              <a:t>d</a:t>
            </a:r>
            <a:r>
              <a:rPr lang="en-GB" sz="1100" spc="265" dirty="0">
                <a:latin typeface="Arial"/>
                <a:ea typeface="Times New Roman"/>
                <a:cs typeface="Arial"/>
              </a:rPr>
              <a:t> </a:t>
            </a:r>
            <a:r>
              <a:rPr lang="en-GB" sz="1100" spc="-30" dirty="0">
                <a:latin typeface="Arial"/>
                <a:ea typeface="Times New Roman"/>
                <a:cs typeface="Arial"/>
              </a:rPr>
              <a:t>w</a:t>
            </a:r>
            <a:r>
              <a:rPr lang="en-GB" sz="1100" spc="-5" dirty="0">
                <a:latin typeface="Arial"/>
                <a:ea typeface="Times New Roman"/>
                <a:cs typeface="Arial"/>
              </a:rPr>
              <a:t>i</a:t>
            </a:r>
            <a:r>
              <a:rPr lang="en-GB" sz="1100" spc="5" dirty="0">
                <a:latin typeface="Arial"/>
                <a:ea typeface="Times New Roman"/>
                <a:cs typeface="Arial"/>
              </a:rPr>
              <a:t>l</a:t>
            </a:r>
            <a:r>
              <a:rPr lang="en-GB" sz="1100" dirty="0">
                <a:latin typeface="Arial"/>
                <a:ea typeface="Times New Roman"/>
                <a:cs typeface="Arial"/>
              </a:rPr>
              <a:t>l</a:t>
            </a:r>
            <a:r>
              <a:rPr lang="en-GB" sz="1100" spc="265" dirty="0">
                <a:latin typeface="Arial"/>
                <a:ea typeface="Times New Roman"/>
                <a:cs typeface="Arial"/>
              </a:rPr>
              <a:t> </a:t>
            </a:r>
            <a:r>
              <a:rPr lang="en-GB" sz="1100" spc="-5" dirty="0">
                <a:latin typeface="Arial"/>
                <a:ea typeface="Times New Roman"/>
                <a:cs typeface="Arial"/>
              </a:rPr>
              <a:t>in</a:t>
            </a:r>
            <a:r>
              <a:rPr lang="en-GB" sz="1100" spc="10" dirty="0">
                <a:latin typeface="Arial"/>
                <a:ea typeface="Times New Roman"/>
                <a:cs typeface="Arial"/>
              </a:rPr>
              <a:t>c</a:t>
            </a:r>
            <a:r>
              <a:rPr lang="en-GB" sz="1100" spc="-5" dirty="0">
                <a:latin typeface="Arial"/>
                <a:ea typeface="Times New Roman"/>
                <a:cs typeface="Arial"/>
              </a:rPr>
              <a:t>lud</a:t>
            </a:r>
            <a:r>
              <a:rPr lang="en-GB" sz="1100" dirty="0">
                <a:latin typeface="Arial"/>
                <a:ea typeface="Times New Roman"/>
                <a:cs typeface="Arial"/>
              </a:rPr>
              <a:t>e</a:t>
            </a:r>
            <a:r>
              <a:rPr lang="en-GB" sz="1100" spc="265" dirty="0">
                <a:latin typeface="Arial"/>
                <a:ea typeface="Times New Roman"/>
                <a:cs typeface="Arial"/>
              </a:rPr>
              <a:t> </a:t>
            </a:r>
            <a:r>
              <a:rPr lang="en-GB" sz="1100" spc="-5" dirty="0">
                <a:latin typeface="Arial"/>
                <a:ea typeface="Times New Roman"/>
                <a:cs typeface="Arial"/>
              </a:rPr>
              <a:t>pa</a:t>
            </a:r>
            <a:r>
              <a:rPr lang="en-GB" sz="1100" dirty="0">
                <a:latin typeface="Arial"/>
                <a:ea typeface="Times New Roman"/>
                <a:cs typeface="Arial"/>
              </a:rPr>
              <a:t>y</a:t>
            </a:r>
            <a:r>
              <a:rPr lang="en-GB" sz="1100" spc="255" dirty="0">
                <a:latin typeface="Arial"/>
                <a:ea typeface="Times New Roman"/>
                <a:cs typeface="Arial"/>
              </a:rPr>
              <a:t> </a:t>
            </a:r>
            <a:r>
              <a:rPr lang="en-GB" sz="1100" spc="-5" dirty="0">
                <a:latin typeface="Arial"/>
                <a:ea typeface="Times New Roman"/>
                <a:cs typeface="Arial"/>
              </a:rPr>
              <a:t>i</a:t>
            </a:r>
            <a:r>
              <a:rPr lang="en-GB" sz="1100" dirty="0">
                <a:latin typeface="Arial"/>
                <a:ea typeface="Times New Roman"/>
                <a:cs typeface="Arial"/>
              </a:rPr>
              <a:t>n</a:t>
            </a:r>
            <a:r>
              <a:rPr lang="en-GB" sz="1100" spc="265" dirty="0">
                <a:latin typeface="Arial"/>
                <a:ea typeface="Times New Roman"/>
                <a:cs typeface="Arial"/>
              </a:rPr>
              <a:t> </a:t>
            </a:r>
            <a:r>
              <a:rPr lang="en-GB" sz="1100" spc="-5" dirty="0">
                <a:latin typeface="Arial"/>
                <a:ea typeface="Times New Roman"/>
                <a:cs typeface="Arial"/>
              </a:rPr>
              <a:t>lie</a:t>
            </a:r>
            <a:r>
              <a:rPr lang="en-GB" sz="1100" dirty="0">
                <a:latin typeface="Arial"/>
                <a:ea typeface="Times New Roman"/>
                <a:cs typeface="Arial"/>
              </a:rPr>
              <a:t>u</a:t>
            </a:r>
            <a:r>
              <a:rPr lang="en-GB" sz="1100" spc="140" dirty="0">
                <a:latin typeface="Arial"/>
                <a:ea typeface="Times New Roman"/>
                <a:cs typeface="Arial"/>
              </a:rPr>
              <a:t> </a:t>
            </a:r>
            <a:r>
              <a:rPr lang="en-GB" sz="1100" spc="-15" dirty="0">
                <a:latin typeface="Arial"/>
                <a:ea typeface="Times New Roman"/>
                <a:cs typeface="Arial"/>
              </a:rPr>
              <a:t>o</a:t>
            </a:r>
            <a:r>
              <a:rPr lang="en-GB" sz="1100" dirty="0">
                <a:latin typeface="Arial"/>
                <a:ea typeface="Times New Roman"/>
                <a:cs typeface="Arial"/>
              </a:rPr>
              <a:t>f</a:t>
            </a:r>
            <a:r>
              <a:rPr lang="en-GB" sz="1100" spc="180" dirty="0">
                <a:latin typeface="Arial"/>
                <a:ea typeface="Times New Roman"/>
                <a:cs typeface="Arial"/>
              </a:rPr>
              <a:t> </a:t>
            </a:r>
            <a:r>
              <a:rPr lang="en-GB" sz="1100" spc="-5" dirty="0">
                <a:latin typeface="Arial"/>
                <a:ea typeface="Times New Roman"/>
                <a:cs typeface="Arial"/>
              </a:rPr>
              <a:t>n</a:t>
            </a:r>
            <a:r>
              <a:rPr lang="en-GB" sz="1100" spc="-30" dirty="0">
                <a:latin typeface="Arial"/>
                <a:ea typeface="Times New Roman"/>
                <a:cs typeface="Arial"/>
              </a:rPr>
              <a:t>o</a:t>
            </a:r>
            <a:r>
              <a:rPr lang="en-GB" sz="1100" spc="5" dirty="0">
                <a:latin typeface="Arial"/>
                <a:ea typeface="Times New Roman"/>
                <a:cs typeface="Arial"/>
              </a:rPr>
              <a:t>t</a:t>
            </a:r>
            <a:r>
              <a:rPr lang="en-GB" sz="1100" spc="-5" dirty="0">
                <a:latin typeface="Arial"/>
                <a:ea typeface="Times New Roman"/>
                <a:cs typeface="Arial"/>
              </a:rPr>
              <a:t>i</a:t>
            </a:r>
            <a:r>
              <a:rPr lang="en-GB" sz="1100" dirty="0">
                <a:latin typeface="Arial"/>
                <a:ea typeface="Times New Roman"/>
                <a:cs typeface="Arial"/>
              </a:rPr>
              <a:t>ce,</a:t>
            </a:r>
            <a:r>
              <a:rPr lang="en-GB" sz="1100" spc="145" dirty="0">
                <a:latin typeface="Arial"/>
                <a:ea typeface="Times New Roman"/>
                <a:cs typeface="Arial"/>
              </a:rPr>
              <a:t> </a:t>
            </a:r>
            <a:r>
              <a:rPr lang="en-GB" sz="1100" dirty="0">
                <a:latin typeface="Arial"/>
                <a:ea typeface="Times New Roman"/>
                <a:cs typeface="Arial"/>
              </a:rPr>
              <a:t>re</a:t>
            </a:r>
            <a:r>
              <a:rPr lang="en-GB" sz="1100" spc="-5" dirty="0">
                <a:latin typeface="Arial"/>
                <a:ea typeface="Times New Roman"/>
                <a:cs typeface="Arial"/>
              </a:rPr>
              <a:t>d</a:t>
            </a:r>
            <a:r>
              <a:rPr lang="en-GB" sz="1100" dirty="0">
                <a:latin typeface="Arial"/>
                <a:ea typeface="Times New Roman"/>
                <a:cs typeface="Arial"/>
              </a:rPr>
              <a:t>u</a:t>
            </a:r>
            <a:r>
              <a:rPr lang="en-GB" sz="1100" spc="-5" dirty="0">
                <a:latin typeface="Arial"/>
                <a:ea typeface="Times New Roman"/>
                <a:cs typeface="Arial"/>
              </a:rPr>
              <a:t>n</a:t>
            </a:r>
            <a:r>
              <a:rPr lang="en-GB" sz="1100" spc="-15" dirty="0">
                <a:latin typeface="Arial"/>
                <a:ea typeface="Times New Roman"/>
                <a:cs typeface="Arial"/>
              </a:rPr>
              <a:t>d</a:t>
            </a:r>
            <a:r>
              <a:rPr lang="en-GB" sz="1100" spc="-5" dirty="0">
                <a:latin typeface="Arial"/>
                <a:ea typeface="Times New Roman"/>
                <a:cs typeface="Arial"/>
              </a:rPr>
              <a:t>a</a:t>
            </a:r>
            <a:r>
              <a:rPr lang="en-GB" sz="1100" spc="-15" dirty="0">
                <a:latin typeface="Arial"/>
                <a:ea typeface="Times New Roman"/>
                <a:cs typeface="Arial"/>
              </a:rPr>
              <a:t>n</a:t>
            </a:r>
            <a:r>
              <a:rPr lang="en-GB" sz="1100" dirty="0">
                <a:latin typeface="Arial"/>
                <a:ea typeface="Times New Roman"/>
                <a:cs typeface="Arial"/>
              </a:rPr>
              <a:t>cy</a:t>
            </a:r>
            <a:r>
              <a:rPr lang="en-GB" sz="1100" spc="135" dirty="0">
                <a:latin typeface="Arial"/>
                <a:ea typeface="Times New Roman"/>
                <a:cs typeface="Arial"/>
              </a:rPr>
              <a:t> </a:t>
            </a:r>
            <a:r>
              <a:rPr lang="en-GB" sz="1100" spc="-5" dirty="0">
                <a:latin typeface="Arial"/>
                <a:ea typeface="Times New Roman"/>
                <a:cs typeface="Arial"/>
              </a:rPr>
              <a:t>pa</a:t>
            </a:r>
            <a:r>
              <a:rPr lang="en-GB" sz="1100" spc="-25" dirty="0">
                <a:latin typeface="Arial"/>
                <a:ea typeface="Times New Roman"/>
                <a:cs typeface="Arial"/>
              </a:rPr>
              <a:t>y</a:t>
            </a:r>
            <a:r>
              <a:rPr lang="en-GB" sz="1100" dirty="0">
                <a:latin typeface="Arial"/>
                <a:ea typeface="Times New Roman"/>
                <a:cs typeface="Arial"/>
              </a:rPr>
              <a:t>m</a:t>
            </a:r>
            <a:r>
              <a:rPr lang="en-GB" sz="1100" spc="-5" dirty="0">
                <a:latin typeface="Arial"/>
                <a:ea typeface="Times New Roman"/>
                <a:cs typeface="Arial"/>
              </a:rPr>
              <a:t>en</a:t>
            </a:r>
            <a:r>
              <a:rPr lang="en-GB" sz="1100" spc="5" dirty="0">
                <a:latin typeface="Arial"/>
                <a:ea typeface="Times New Roman"/>
                <a:cs typeface="Arial"/>
              </a:rPr>
              <a:t>t</a:t>
            </a:r>
            <a:r>
              <a:rPr lang="en-GB" sz="1100" dirty="0">
                <a:latin typeface="Arial"/>
                <a:ea typeface="Times New Roman"/>
                <a:cs typeface="Arial"/>
              </a:rPr>
              <a:t>,</a:t>
            </a:r>
            <a:r>
              <a:rPr lang="en-GB" sz="1100" spc="160" dirty="0">
                <a:latin typeface="Arial"/>
                <a:ea typeface="Times New Roman"/>
                <a:cs typeface="Arial"/>
              </a:rPr>
              <a:t> </a:t>
            </a:r>
            <a:r>
              <a:rPr lang="en-GB" sz="1100" spc="-5" dirty="0">
                <a:latin typeface="Arial"/>
                <a:ea typeface="Times New Roman"/>
                <a:cs typeface="Arial"/>
              </a:rPr>
              <a:t>pen</a:t>
            </a:r>
            <a:r>
              <a:rPr lang="en-GB" sz="1100" dirty="0">
                <a:latin typeface="Arial"/>
                <a:ea typeface="Times New Roman"/>
                <a:cs typeface="Arial"/>
              </a:rPr>
              <a:t>s</a:t>
            </a:r>
            <a:r>
              <a:rPr lang="en-GB" sz="1100" spc="-5" dirty="0">
                <a:latin typeface="Arial"/>
                <a:ea typeface="Times New Roman"/>
                <a:cs typeface="Arial"/>
              </a:rPr>
              <a:t>i</a:t>
            </a:r>
            <a:r>
              <a:rPr lang="en-GB" sz="1100" spc="-15" dirty="0">
                <a:latin typeface="Arial"/>
                <a:ea typeface="Times New Roman"/>
                <a:cs typeface="Arial"/>
              </a:rPr>
              <a:t>on </a:t>
            </a:r>
            <a:r>
              <a:rPr lang="en-GB" sz="1100" dirty="0">
                <a:latin typeface="Arial"/>
                <a:ea typeface="Times New Roman"/>
                <a:cs typeface="Arial"/>
              </a:rPr>
              <a:t>re</a:t>
            </a:r>
            <a:r>
              <a:rPr lang="en-GB" sz="1100" spc="-20" dirty="0">
                <a:latin typeface="Arial"/>
                <a:ea typeface="Times New Roman"/>
                <a:cs typeface="Arial"/>
              </a:rPr>
              <a:t>l</a:t>
            </a:r>
            <a:r>
              <a:rPr lang="en-GB" sz="1100" dirty="0">
                <a:latin typeface="Arial"/>
                <a:ea typeface="Times New Roman"/>
                <a:cs typeface="Arial"/>
              </a:rPr>
              <a:t>e</a:t>
            </a:r>
            <a:r>
              <a:rPr lang="en-GB" sz="1100" spc="-5" dirty="0">
                <a:latin typeface="Arial"/>
                <a:ea typeface="Times New Roman"/>
                <a:cs typeface="Arial"/>
              </a:rPr>
              <a:t>a</a:t>
            </a:r>
            <a:r>
              <a:rPr lang="en-GB" sz="1100" dirty="0">
                <a:latin typeface="Arial"/>
                <a:ea typeface="Times New Roman"/>
                <a:cs typeface="Arial"/>
              </a:rPr>
              <a:t>se</a:t>
            </a:r>
            <a:r>
              <a:rPr lang="en-GB" sz="1100" spc="205" dirty="0">
                <a:latin typeface="Arial"/>
                <a:ea typeface="Times New Roman"/>
                <a:cs typeface="Arial"/>
              </a:rPr>
              <a:t> </a:t>
            </a:r>
            <a:r>
              <a:rPr lang="en-GB" sz="1100" dirty="0">
                <a:latin typeface="Arial"/>
                <a:ea typeface="Times New Roman"/>
                <a:cs typeface="Arial"/>
              </a:rPr>
              <a:t>co</a:t>
            </a:r>
            <a:r>
              <a:rPr lang="en-GB" sz="1100" spc="-5" dirty="0">
                <a:latin typeface="Arial"/>
                <a:ea typeface="Times New Roman"/>
                <a:cs typeface="Arial"/>
              </a:rPr>
              <a:t>s</a:t>
            </a:r>
            <a:r>
              <a:rPr lang="en-GB" sz="1100" spc="5" dirty="0">
                <a:latin typeface="Arial"/>
                <a:ea typeface="Times New Roman"/>
                <a:cs typeface="Arial"/>
              </a:rPr>
              <a:t>t</a:t>
            </a:r>
            <a:r>
              <a:rPr lang="en-GB" sz="1100" spc="-25" dirty="0">
                <a:latin typeface="Arial"/>
                <a:ea typeface="Times New Roman"/>
                <a:cs typeface="Arial"/>
              </a:rPr>
              <a:t>s</a:t>
            </a:r>
            <a:r>
              <a:rPr lang="en-GB" sz="1100" dirty="0">
                <a:latin typeface="Arial"/>
                <a:ea typeface="Times New Roman"/>
                <a:cs typeface="Arial"/>
              </a:rPr>
              <a:t>,</a:t>
            </a:r>
            <a:r>
              <a:rPr lang="en-GB" sz="1100" spc="200" dirty="0">
                <a:latin typeface="Arial"/>
                <a:ea typeface="Times New Roman"/>
                <a:cs typeface="Arial"/>
              </a:rPr>
              <a:t> </a:t>
            </a:r>
            <a:r>
              <a:rPr lang="en-GB" sz="1100" dirty="0">
                <a:latin typeface="Arial"/>
                <a:ea typeface="Times New Roman"/>
                <a:cs typeface="Arial"/>
              </a:rPr>
              <a:t>s</a:t>
            </a:r>
            <a:r>
              <a:rPr lang="en-GB" sz="1100" spc="-15" dirty="0">
                <a:latin typeface="Arial"/>
                <a:ea typeface="Times New Roman"/>
                <a:cs typeface="Arial"/>
              </a:rPr>
              <a:t>e</a:t>
            </a:r>
            <a:r>
              <a:rPr lang="en-GB" sz="1100" spc="5" dirty="0">
                <a:latin typeface="Arial"/>
                <a:ea typeface="Times New Roman"/>
                <a:cs typeface="Arial"/>
              </a:rPr>
              <a:t>tt</a:t>
            </a:r>
            <a:r>
              <a:rPr lang="en-GB" sz="1100" spc="-5" dirty="0">
                <a:latin typeface="Arial"/>
                <a:ea typeface="Times New Roman"/>
                <a:cs typeface="Arial"/>
              </a:rPr>
              <a:t>l</a:t>
            </a:r>
            <a:r>
              <a:rPr lang="en-GB" sz="1100" spc="-30" dirty="0">
                <a:latin typeface="Arial"/>
                <a:ea typeface="Times New Roman"/>
                <a:cs typeface="Arial"/>
              </a:rPr>
              <a:t>e</a:t>
            </a:r>
            <a:r>
              <a:rPr lang="en-GB" sz="1100" dirty="0">
                <a:latin typeface="Arial"/>
                <a:ea typeface="Times New Roman"/>
                <a:cs typeface="Arial"/>
              </a:rPr>
              <a:t>me</a:t>
            </a:r>
            <a:r>
              <a:rPr lang="en-GB" sz="1100" spc="-20" dirty="0">
                <a:latin typeface="Arial"/>
                <a:ea typeface="Times New Roman"/>
                <a:cs typeface="Arial"/>
              </a:rPr>
              <a:t>n</a:t>
            </a:r>
            <a:r>
              <a:rPr lang="en-GB" sz="1100" dirty="0">
                <a:latin typeface="Arial"/>
                <a:ea typeface="Times New Roman"/>
                <a:cs typeface="Arial"/>
              </a:rPr>
              <a:t>t</a:t>
            </a:r>
            <a:r>
              <a:rPr lang="en-GB" sz="1100" spc="205" dirty="0">
                <a:latin typeface="Arial"/>
                <a:ea typeface="Times New Roman"/>
                <a:cs typeface="Arial"/>
              </a:rPr>
              <a:t> </a:t>
            </a:r>
            <a:r>
              <a:rPr lang="en-GB" sz="1100" spc="-5" dirty="0">
                <a:latin typeface="Arial"/>
                <a:ea typeface="Times New Roman"/>
                <a:cs typeface="Arial"/>
              </a:rPr>
              <a:t>pa</a:t>
            </a:r>
            <a:r>
              <a:rPr lang="en-GB" sz="1100" spc="-25" dirty="0">
                <a:latin typeface="Arial"/>
                <a:ea typeface="Times New Roman"/>
                <a:cs typeface="Arial"/>
              </a:rPr>
              <a:t>y</a:t>
            </a:r>
            <a:r>
              <a:rPr lang="en-GB" sz="1100" dirty="0">
                <a:latin typeface="Arial"/>
                <a:ea typeface="Times New Roman"/>
                <a:cs typeface="Arial"/>
              </a:rPr>
              <a:t>m</a:t>
            </a:r>
            <a:r>
              <a:rPr lang="en-GB" sz="1100" spc="-5" dirty="0">
                <a:latin typeface="Arial"/>
                <a:ea typeface="Times New Roman"/>
                <a:cs typeface="Arial"/>
              </a:rPr>
              <a:t>en</a:t>
            </a:r>
            <a:r>
              <a:rPr lang="en-GB" sz="1100" spc="5" dirty="0">
                <a:latin typeface="Arial"/>
                <a:ea typeface="Times New Roman"/>
                <a:cs typeface="Arial"/>
              </a:rPr>
              <a:t>t</a:t>
            </a:r>
            <a:r>
              <a:rPr lang="en-GB" sz="1100" dirty="0">
                <a:latin typeface="Arial"/>
                <a:ea typeface="Times New Roman"/>
                <a:cs typeface="Arial"/>
              </a:rPr>
              <a:t>s,</a:t>
            </a:r>
            <a:r>
              <a:rPr lang="en-GB" sz="1100" spc="210" dirty="0">
                <a:latin typeface="Arial"/>
                <a:ea typeface="Times New Roman"/>
                <a:cs typeface="Arial"/>
              </a:rPr>
              <a:t> </a:t>
            </a:r>
            <a:r>
              <a:rPr lang="en-GB" sz="1100" spc="-5" dirty="0">
                <a:latin typeface="Arial"/>
                <a:ea typeface="Times New Roman"/>
                <a:cs typeface="Arial"/>
              </a:rPr>
              <a:t>holi</a:t>
            </a:r>
            <a:r>
              <a:rPr lang="en-GB" sz="1100" dirty="0">
                <a:latin typeface="Arial"/>
                <a:ea typeface="Times New Roman"/>
                <a:cs typeface="Arial"/>
              </a:rPr>
              <a:t>d</a:t>
            </a:r>
            <a:r>
              <a:rPr lang="en-GB" sz="1100" spc="-5" dirty="0">
                <a:latin typeface="Arial"/>
                <a:ea typeface="Times New Roman"/>
                <a:cs typeface="Arial"/>
              </a:rPr>
              <a:t>a</a:t>
            </a:r>
            <a:r>
              <a:rPr lang="en-GB" sz="1100" dirty="0">
                <a:latin typeface="Arial"/>
                <a:ea typeface="Times New Roman"/>
                <a:cs typeface="Arial"/>
              </a:rPr>
              <a:t>y</a:t>
            </a:r>
            <a:r>
              <a:rPr lang="en-GB" sz="1100" spc="-10" dirty="0">
                <a:latin typeface="Arial"/>
                <a:ea typeface="Times New Roman"/>
                <a:cs typeface="Arial"/>
              </a:rPr>
              <a:t> </a:t>
            </a:r>
            <a:r>
              <a:rPr lang="en-GB" sz="1100" dirty="0">
                <a:latin typeface="Arial"/>
                <a:ea typeface="Times New Roman"/>
                <a:cs typeface="Arial"/>
              </a:rPr>
              <a:t>p</a:t>
            </a:r>
            <a:r>
              <a:rPr lang="en-GB" sz="1100" spc="-5" dirty="0">
                <a:latin typeface="Arial"/>
                <a:ea typeface="Times New Roman"/>
                <a:cs typeface="Arial"/>
              </a:rPr>
              <a:t>a</a:t>
            </a:r>
            <a:r>
              <a:rPr lang="en-GB" sz="1100" dirty="0">
                <a:latin typeface="Arial"/>
                <a:ea typeface="Times New Roman"/>
                <a:cs typeface="Arial"/>
              </a:rPr>
              <a:t>y</a:t>
            </a:r>
            <a:r>
              <a:rPr lang="en-GB" sz="1100" spc="-20" dirty="0">
                <a:latin typeface="Arial"/>
                <a:ea typeface="Times New Roman"/>
                <a:cs typeface="Arial"/>
              </a:rPr>
              <a:t> </a:t>
            </a:r>
            <a:r>
              <a:rPr lang="en-GB" sz="1100" spc="-5" dirty="0">
                <a:latin typeface="Arial"/>
                <a:ea typeface="Times New Roman"/>
                <a:cs typeface="Arial"/>
              </a:rPr>
              <a:t>an</a:t>
            </a:r>
            <a:r>
              <a:rPr lang="en-GB" sz="1100" dirty="0">
                <a:latin typeface="Arial"/>
                <a:ea typeface="Times New Roman"/>
                <a:cs typeface="Arial"/>
              </a:rPr>
              <a:t>d</a:t>
            </a:r>
            <a:r>
              <a:rPr lang="en-GB" sz="1100" spc="5" dirty="0">
                <a:latin typeface="Arial"/>
                <a:ea typeface="Times New Roman"/>
                <a:cs typeface="Arial"/>
              </a:rPr>
              <a:t> </a:t>
            </a:r>
            <a:r>
              <a:rPr lang="en-GB" sz="1100" spc="-5" dirty="0">
                <a:latin typeface="Arial"/>
                <a:ea typeface="Times New Roman"/>
                <a:cs typeface="Arial"/>
              </a:rPr>
              <a:t>an</a:t>
            </a:r>
            <a:r>
              <a:rPr lang="en-GB" sz="1100" dirty="0">
                <a:latin typeface="Arial"/>
                <a:ea typeface="Times New Roman"/>
                <a:cs typeface="Arial"/>
              </a:rPr>
              <a:t>y</a:t>
            </a:r>
            <a:r>
              <a:rPr lang="en-GB" sz="1100" spc="-20" dirty="0">
                <a:latin typeface="Arial"/>
                <a:ea typeface="Times New Roman"/>
                <a:cs typeface="Arial"/>
              </a:rPr>
              <a:t> </a:t>
            </a:r>
            <a:r>
              <a:rPr lang="en-GB" sz="1100" spc="25" dirty="0">
                <a:latin typeface="Arial"/>
                <a:ea typeface="Times New Roman"/>
                <a:cs typeface="Arial"/>
              </a:rPr>
              <a:t>f</a:t>
            </a:r>
            <a:r>
              <a:rPr lang="en-GB" sz="1100" dirty="0">
                <a:latin typeface="Arial"/>
                <a:ea typeface="Times New Roman"/>
                <a:cs typeface="Arial"/>
              </a:rPr>
              <a:t>e</a:t>
            </a:r>
            <a:r>
              <a:rPr lang="en-GB" sz="1100" spc="-20" dirty="0">
                <a:latin typeface="Arial"/>
                <a:ea typeface="Times New Roman"/>
                <a:cs typeface="Arial"/>
              </a:rPr>
              <a:t>e</a:t>
            </a:r>
            <a:r>
              <a:rPr lang="en-GB" sz="1100" dirty="0">
                <a:latin typeface="Arial"/>
                <a:ea typeface="Times New Roman"/>
                <a:cs typeface="Arial"/>
              </a:rPr>
              <a:t>s</a:t>
            </a:r>
            <a:r>
              <a:rPr lang="en-GB" sz="1100" spc="5" dirty="0">
                <a:latin typeface="Arial"/>
                <a:ea typeface="Times New Roman"/>
                <a:cs typeface="Arial"/>
              </a:rPr>
              <a:t> </a:t>
            </a:r>
            <a:r>
              <a:rPr lang="en-GB" sz="1100" spc="-15" dirty="0">
                <a:latin typeface="Arial"/>
                <a:ea typeface="Times New Roman"/>
                <a:cs typeface="Arial"/>
              </a:rPr>
              <a:t>o</a:t>
            </a:r>
            <a:r>
              <a:rPr lang="en-GB" sz="1100" dirty="0">
                <a:latin typeface="Arial"/>
                <a:ea typeface="Times New Roman"/>
                <a:cs typeface="Arial"/>
              </a:rPr>
              <a:t>r</a:t>
            </a:r>
            <a:r>
              <a:rPr lang="en-GB" sz="1100" spc="10" dirty="0">
                <a:latin typeface="Arial"/>
                <a:ea typeface="Times New Roman"/>
                <a:cs typeface="Arial"/>
              </a:rPr>
              <a:t> </a:t>
            </a:r>
            <a:r>
              <a:rPr lang="en-GB" sz="1100" spc="-5" dirty="0">
                <a:latin typeface="Arial"/>
                <a:ea typeface="Times New Roman"/>
                <a:cs typeface="Arial"/>
              </a:rPr>
              <a:t>all</a:t>
            </a:r>
            <a:r>
              <a:rPr lang="en-GB" sz="1100" spc="-15" dirty="0">
                <a:latin typeface="Arial"/>
                <a:ea typeface="Times New Roman"/>
                <a:cs typeface="Arial"/>
              </a:rPr>
              <a:t>o</a:t>
            </a:r>
            <a:r>
              <a:rPr lang="en-GB" sz="1100" spc="-30" dirty="0">
                <a:latin typeface="Arial"/>
                <a:ea typeface="Times New Roman"/>
                <a:cs typeface="Arial"/>
              </a:rPr>
              <a:t>w</a:t>
            </a:r>
            <a:r>
              <a:rPr lang="en-GB" sz="1100" dirty="0">
                <a:latin typeface="Arial"/>
                <a:ea typeface="Times New Roman"/>
                <a:cs typeface="Arial"/>
              </a:rPr>
              <a:t>a</a:t>
            </a:r>
            <a:r>
              <a:rPr lang="en-GB" sz="1100" spc="-5" dirty="0">
                <a:latin typeface="Arial"/>
                <a:ea typeface="Times New Roman"/>
                <a:cs typeface="Arial"/>
              </a:rPr>
              <a:t>n</a:t>
            </a:r>
            <a:r>
              <a:rPr lang="en-GB" sz="1100" dirty="0">
                <a:latin typeface="Arial"/>
                <a:ea typeface="Times New Roman"/>
                <a:cs typeface="Arial"/>
              </a:rPr>
              <a:t>ces</a:t>
            </a:r>
            <a:r>
              <a:rPr lang="en-GB" sz="1100" spc="15" dirty="0">
                <a:latin typeface="Arial"/>
                <a:ea typeface="Times New Roman"/>
                <a:cs typeface="Arial"/>
              </a:rPr>
              <a:t> </a:t>
            </a:r>
            <a:r>
              <a:rPr lang="en-GB" sz="1100" spc="-5" dirty="0">
                <a:latin typeface="Arial"/>
                <a:ea typeface="Times New Roman"/>
                <a:cs typeface="Arial"/>
              </a:rPr>
              <a:t>pai</a:t>
            </a:r>
            <a:r>
              <a:rPr lang="en-GB" sz="1100" spc="-15" dirty="0">
                <a:latin typeface="Arial"/>
                <a:ea typeface="Times New Roman"/>
                <a:cs typeface="Arial"/>
              </a:rPr>
              <a:t>d</a:t>
            </a:r>
            <a:r>
              <a:rPr lang="en-GB" sz="1100" spc="-15" dirty="0" smtClean="0">
                <a:latin typeface="Arial"/>
                <a:ea typeface="Times New Roman"/>
                <a:cs typeface="Arial"/>
              </a:rPr>
              <a:t>.</a:t>
            </a:r>
          </a:p>
          <a:p>
            <a:pPr marR="121920" algn="just" eaLnBrk="0" hangingPunct="0">
              <a:spcAft>
                <a:spcPts val="0"/>
              </a:spcAft>
            </a:pPr>
            <a:endParaRPr lang="en-GB" sz="1100" spc="-15" dirty="0">
              <a:effectLst/>
              <a:latin typeface="Arial"/>
              <a:ea typeface="Times New Roman"/>
              <a:cs typeface="Arial"/>
            </a:endParaRPr>
          </a:p>
          <a:p>
            <a:pPr marR="3810" lvl="0" eaLnBrk="0" hangingPunct="0">
              <a:buSzPts val="1100"/>
              <a:tabLst>
                <a:tab pos="431165" algn="l"/>
              </a:tabLst>
            </a:pPr>
            <a:r>
              <a:rPr lang="en-GB" sz="1100" b="1" spc="-30" dirty="0" smtClean="0">
                <a:latin typeface="Arial"/>
                <a:ea typeface="Times New Roman"/>
                <a:cs typeface="Arial"/>
              </a:rPr>
              <a:t>9.	T</a:t>
            </a:r>
            <a:r>
              <a:rPr lang="en-GB" sz="1100" b="1" spc="-5" dirty="0" smtClean="0">
                <a:latin typeface="Arial"/>
                <a:ea typeface="Times New Roman"/>
                <a:cs typeface="Arial"/>
              </a:rPr>
              <a:t>ransparen</a:t>
            </a:r>
            <a:r>
              <a:rPr lang="en-GB" sz="1100" b="1" spc="20" dirty="0" smtClean="0">
                <a:latin typeface="Arial"/>
                <a:ea typeface="Times New Roman"/>
                <a:cs typeface="Arial"/>
              </a:rPr>
              <a:t>cy</a:t>
            </a:r>
            <a:endParaRPr lang="en-GB" sz="1100" spc="-5" dirty="0">
              <a:latin typeface="Arial"/>
              <a:ea typeface="Times New Roman"/>
              <a:cs typeface="Arial"/>
            </a:endParaRPr>
          </a:p>
          <a:p>
            <a:pPr marR="4925060" eaLnBrk="0" hangingPunct="0">
              <a:tabLst>
                <a:tab pos="431165" algn="l"/>
              </a:tabLst>
            </a:pPr>
            <a:r>
              <a:rPr lang="en-GB" sz="1100" dirty="0">
                <a:latin typeface="Arial"/>
                <a:ea typeface="Times New Roman"/>
                <a:cs typeface="Arial"/>
              </a:rPr>
              <a:t> </a:t>
            </a:r>
            <a:endParaRPr lang="en-GB" sz="1100" dirty="0">
              <a:latin typeface="Arial"/>
              <a:ea typeface="Times New Roman"/>
              <a:cs typeface="Times New Roman"/>
            </a:endParaRPr>
          </a:p>
          <a:p>
            <a:pPr marR="123190" algn="just" eaLnBrk="0" hangingPunct="0">
              <a:spcAft>
                <a:spcPts val="0"/>
              </a:spcAft>
            </a:pPr>
            <a:r>
              <a:rPr lang="en-GB" sz="1100" spc="20" dirty="0">
                <a:latin typeface="Arial"/>
                <a:ea typeface="Times New Roman"/>
                <a:cs typeface="Arial"/>
              </a:rPr>
              <a:t>T</a:t>
            </a:r>
            <a:r>
              <a:rPr lang="en-GB" sz="1100" spc="-5" dirty="0">
                <a:latin typeface="Arial"/>
                <a:ea typeface="Times New Roman"/>
                <a:cs typeface="Arial"/>
              </a:rPr>
              <a:t>h</a:t>
            </a:r>
            <a:r>
              <a:rPr lang="en-GB" sz="1100" dirty="0">
                <a:latin typeface="Arial"/>
                <a:ea typeface="Times New Roman"/>
                <a:cs typeface="Arial"/>
              </a:rPr>
              <a:t>e</a:t>
            </a:r>
            <a:r>
              <a:rPr lang="en-GB" sz="1100" spc="300" dirty="0">
                <a:latin typeface="Arial"/>
                <a:ea typeface="Times New Roman"/>
                <a:cs typeface="Arial"/>
              </a:rPr>
              <a:t> </a:t>
            </a:r>
            <a:r>
              <a:rPr lang="en-GB" sz="1100" spc="-5" dirty="0">
                <a:latin typeface="Arial"/>
                <a:ea typeface="Times New Roman"/>
                <a:cs typeface="Arial"/>
              </a:rPr>
              <a:t>Counci</a:t>
            </a:r>
            <a:r>
              <a:rPr lang="en-GB" sz="1100" dirty="0">
                <a:latin typeface="Arial"/>
                <a:ea typeface="Times New Roman"/>
                <a:cs typeface="Arial"/>
              </a:rPr>
              <a:t>l</a:t>
            </a:r>
            <a:r>
              <a:rPr lang="en-GB" sz="1100" spc="300" dirty="0">
                <a:latin typeface="Arial"/>
                <a:ea typeface="Times New Roman"/>
                <a:cs typeface="Arial"/>
              </a:rPr>
              <a:t> </a:t>
            </a:r>
            <a:r>
              <a:rPr lang="en-GB" sz="1100" dirty="0">
                <a:latin typeface="Arial"/>
                <a:ea typeface="Times New Roman"/>
                <a:cs typeface="Arial"/>
              </a:rPr>
              <a:t>m</a:t>
            </a:r>
            <a:r>
              <a:rPr lang="en-GB" sz="1100" spc="-5" dirty="0">
                <a:latin typeface="Arial"/>
                <a:ea typeface="Times New Roman"/>
                <a:cs typeface="Arial"/>
              </a:rPr>
              <a:t>e</a:t>
            </a:r>
            <a:r>
              <a:rPr lang="en-GB" sz="1100" spc="-15" dirty="0">
                <a:latin typeface="Arial"/>
                <a:ea typeface="Times New Roman"/>
                <a:cs typeface="Arial"/>
              </a:rPr>
              <a:t>e</a:t>
            </a:r>
            <a:r>
              <a:rPr lang="en-GB" sz="1100" spc="5" dirty="0">
                <a:latin typeface="Arial"/>
                <a:ea typeface="Times New Roman"/>
                <a:cs typeface="Arial"/>
              </a:rPr>
              <a:t>t</a:t>
            </a:r>
            <a:r>
              <a:rPr lang="en-GB" sz="1100" dirty="0">
                <a:latin typeface="Arial"/>
                <a:ea typeface="Times New Roman"/>
                <a:cs typeface="Arial"/>
              </a:rPr>
              <a:t>s </a:t>
            </a:r>
            <a:r>
              <a:rPr lang="en-GB" sz="1100" spc="-5" dirty="0">
                <a:latin typeface="Arial"/>
                <a:ea typeface="Times New Roman"/>
                <a:cs typeface="Arial"/>
              </a:rPr>
              <a:t>i</a:t>
            </a:r>
            <a:r>
              <a:rPr lang="en-GB" sz="1100" spc="5" dirty="0">
                <a:latin typeface="Arial"/>
                <a:ea typeface="Times New Roman"/>
                <a:cs typeface="Arial"/>
              </a:rPr>
              <a:t>t</a:t>
            </a:r>
            <a:r>
              <a:rPr lang="en-GB" sz="1100" dirty="0">
                <a:latin typeface="Arial"/>
                <a:ea typeface="Times New Roman"/>
                <a:cs typeface="Arial"/>
              </a:rPr>
              <a:t>s</a:t>
            </a:r>
            <a:r>
              <a:rPr lang="en-GB" sz="1100" spc="290" dirty="0">
                <a:latin typeface="Arial"/>
                <a:ea typeface="Times New Roman"/>
                <a:cs typeface="Arial"/>
              </a:rPr>
              <a:t> </a:t>
            </a:r>
            <a:r>
              <a:rPr lang="en-GB" sz="1100" spc="-10" dirty="0">
                <a:latin typeface="Arial"/>
                <a:ea typeface="Times New Roman"/>
                <a:cs typeface="Arial"/>
              </a:rPr>
              <a:t>r</a:t>
            </a:r>
            <a:r>
              <a:rPr lang="en-GB" sz="1100" spc="-15" dirty="0">
                <a:latin typeface="Arial"/>
                <a:ea typeface="Times New Roman"/>
                <a:cs typeface="Arial"/>
              </a:rPr>
              <a:t>e</a:t>
            </a:r>
            <a:r>
              <a:rPr lang="en-GB" sz="1100" spc="20" dirty="0">
                <a:latin typeface="Arial"/>
                <a:ea typeface="Times New Roman"/>
                <a:cs typeface="Arial"/>
              </a:rPr>
              <a:t>q</a:t>
            </a:r>
            <a:r>
              <a:rPr lang="en-GB" sz="1100" spc="-5" dirty="0">
                <a:latin typeface="Arial"/>
                <a:ea typeface="Times New Roman"/>
                <a:cs typeface="Arial"/>
              </a:rPr>
              <a:t>ui</a:t>
            </a:r>
            <a:r>
              <a:rPr lang="en-GB" sz="1100" dirty="0">
                <a:latin typeface="Arial"/>
                <a:ea typeface="Times New Roman"/>
                <a:cs typeface="Arial"/>
              </a:rPr>
              <a:t>r</a:t>
            </a:r>
            <a:r>
              <a:rPr lang="en-GB" sz="1100" spc="-15" dirty="0">
                <a:latin typeface="Arial"/>
                <a:ea typeface="Times New Roman"/>
                <a:cs typeface="Arial"/>
              </a:rPr>
              <a:t>e</a:t>
            </a:r>
            <a:r>
              <a:rPr lang="en-GB" sz="1100" dirty="0">
                <a:latin typeface="Arial"/>
                <a:ea typeface="Times New Roman"/>
                <a:cs typeface="Arial"/>
              </a:rPr>
              <a:t>m</a:t>
            </a:r>
            <a:r>
              <a:rPr lang="en-GB" sz="1100" spc="-5" dirty="0">
                <a:latin typeface="Arial"/>
                <a:ea typeface="Times New Roman"/>
                <a:cs typeface="Arial"/>
              </a:rPr>
              <a:t>e</a:t>
            </a:r>
            <a:r>
              <a:rPr lang="en-GB" sz="1100" spc="-15" dirty="0">
                <a:latin typeface="Arial"/>
                <a:ea typeface="Times New Roman"/>
                <a:cs typeface="Arial"/>
              </a:rPr>
              <a:t>n</a:t>
            </a:r>
            <a:r>
              <a:rPr lang="en-GB" sz="1100" spc="5" dirty="0">
                <a:latin typeface="Arial"/>
                <a:ea typeface="Times New Roman"/>
                <a:cs typeface="Arial"/>
              </a:rPr>
              <a:t>t</a:t>
            </a:r>
            <a:r>
              <a:rPr lang="en-GB" sz="1100" dirty="0">
                <a:latin typeface="Arial"/>
                <a:ea typeface="Times New Roman"/>
                <a:cs typeface="Arial"/>
              </a:rPr>
              <a:t>s </a:t>
            </a:r>
            <a:r>
              <a:rPr lang="en-GB" sz="1100" spc="-5" dirty="0">
                <a:latin typeface="Arial"/>
                <a:ea typeface="Times New Roman"/>
                <a:cs typeface="Arial"/>
              </a:rPr>
              <a:t>unde</a:t>
            </a:r>
            <a:r>
              <a:rPr lang="en-GB" sz="1100" dirty="0">
                <a:latin typeface="Arial"/>
                <a:ea typeface="Times New Roman"/>
                <a:cs typeface="Arial"/>
              </a:rPr>
              <a:t>r </a:t>
            </a:r>
            <a:r>
              <a:rPr lang="en-GB" sz="1100" spc="5" dirty="0">
                <a:latin typeface="Arial"/>
                <a:ea typeface="Times New Roman"/>
                <a:cs typeface="Arial"/>
              </a:rPr>
              <a:t>t</a:t>
            </a:r>
            <a:r>
              <a:rPr lang="en-GB" sz="1100" spc="-5" dirty="0">
                <a:latin typeface="Arial"/>
                <a:ea typeface="Times New Roman"/>
                <a:cs typeface="Arial"/>
              </a:rPr>
              <a:t>h</a:t>
            </a:r>
            <a:r>
              <a:rPr lang="en-GB" sz="1100" dirty="0">
                <a:latin typeface="Arial"/>
                <a:ea typeface="Times New Roman"/>
                <a:cs typeface="Arial"/>
              </a:rPr>
              <a:t>e</a:t>
            </a:r>
            <a:r>
              <a:rPr lang="en-GB" sz="1100" spc="300" dirty="0">
                <a:latin typeface="Arial"/>
                <a:ea typeface="Times New Roman"/>
                <a:cs typeface="Arial"/>
              </a:rPr>
              <a:t> </a:t>
            </a:r>
            <a:r>
              <a:rPr lang="en-GB" sz="1100" spc="-15" dirty="0">
                <a:latin typeface="Arial"/>
                <a:ea typeface="Times New Roman"/>
                <a:cs typeface="Arial"/>
              </a:rPr>
              <a:t>L</a:t>
            </a:r>
            <a:r>
              <a:rPr lang="en-GB" sz="1100" dirty="0">
                <a:latin typeface="Arial"/>
                <a:ea typeface="Times New Roman"/>
                <a:cs typeface="Arial"/>
              </a:rPr>
              <a:t>oc</a:t>
            </a:r>
            <a:r>
              <a:rPr lang="en-GB" sz="1100" spc="-5" dirty="0">
                <a:latin typeface="Arial"/>
                <a:ea typeface="Times New Roman"/>
                <a:cs typeface="Arial"/>
              </a:rPr>
              <a:t>ali</a:t>
            </a:r>
            <a:r>
              <a:rPr lang="en-GB" sz="1100" spc="-15" dirty="0">
                <a:latin typeface="Arial"/>
                <a:ea typeface="Times New Roman"/>
                <a:cs typeface="Arial"/>
              </a:rPr>
              <a:t>s</a:t>
            </a:r>
            <a:r>
              <a:rPr lang="en-GB" sz="1100" dirty="0">
                <a:latin typeface="Arial"/>
                <a:ea typeface="Times New Roman"/>
                <a:cs typeface="Arial"/>
              </a:rPr>
              <a:t>m</a:t>
            </a:r>
            <a:r>
              <a:rPr lang="en-GB" sz="1100" spc="15" dirty="0">
                <a:latin typeface="Arial"/>
                <a:ea typeface="Times New Roman"/>
                <a:cs typeface="Arial"/>
              </a:rPr>
              <a:t> </a:t>
            </a:r>
            <a:r>
              <a:rPr lang="en-GB" sz="1100" spc="-5" dirty="0">
                <a:latin typeface="Arial"/>
                <a:ea typeface="Times New Roman"/>
                <a:cs typeface="Arial"/>
              </a:rPr>
              <a:t>A</a:t>
            </a:r>
            <a:r>
              <a:rPr lang="en-GB" sz="1100" dirty="0">
                <a:latin typeface="Arial"/>
                <a:ea typeface="Times New Roman"/>
                <a:cs typeface="Arial"/>
              </a:rPr>
              <a:t>c</a:t>
            </a:r>
            <a:r>
              <a:rPr lang="en-GB" sz="1100" spc="-10" dirty="0">
                <a:latin typeface="Arial"/>
                <a:ea typeface="Times New Roman"/>
                <a:cs typeface="Arial"/>
              </a:rPr>
              <a:t>t</a:t>
            </a:r>
            <a:r>
              <a:rPr lang="en-GB" sz="1100" dirty="0">
                <a:latin typeface="Arial"/>
                <a:ea typeface="Times New Roman"/>
                <a:cs typeface="Arial"/>
              </a:rPr>
              <a:t>,</a:t>
            </a:r>
            <a:r>
              <a:rPr lang="en-GB" sz="1100" spc="5" dirty="0">
                <a:latin typeface="Arial"/>
                <a:ea typeface="Times New Roman"/>
                <a:cs typeface="Arial"/>
              </a:rPr>
              <a:t> t</a:t>
            </a:r>
            <a:r>
              <a:rPr lang="en-GB" sz="1100" spc="-5" dirty="0">
                <a:latin typeface="Arial"/>
                <a:ea typeface="Times New Roman"/>
                <a:cs typeface="Arial"/>
              </a:rPr>
              <a:t>h</a:t>
            </a:r>
            <a:r>
              <a:rPr lang="en-GB" sz="1100" dirty="0">
                <a:latin typeface="Arial"/>
                <a:ea typeface="Times New Roman"/>
                <a:cs typeface="Arial"/>
              </a:rPr>
              <a:t>e</a:t>
            </a:r>
            <a:r>
              <a:rPr lang="en-GB" sz="1100" spc="10" dirty="0">
                <a:latin typeface="Arial"/>
                <a:ea typeface="Times New Roman"/>
                <a:cs typeface="Arial"/>
              </a:rPr>
              <a:t> </a:t>
            </a:r>
            <a:r>
              <a:rPr lang="en-GB" sz="1100" spc="-5" dirty="0">
                <a:latin typeface="Arial"/>
                <a:ea typeface="Times New Roman"/>
                <a:cs typeface="Arial"/>
              </a:rPr>
              <a:t>C</a:t>
            </a:r>
            <a:r>
              <a:rPr lang="en-GB" sz="1100" dirty="0">
                <a:latin typeface="Arial"/>
                <a:ea typeface="Times New Roman"/>
                <a:cs typeface="Arial"/>
              </a:rPr>
              <a:t>o</a:t>
            </a:r>
            <a:r>
              <a:rPr lang="en-GB" sz="1100" spc="-20" dirty="0">
                <a:latin typeface="Arial"/>
                <a:ea typeface="Times New Roman"/>
                <a:cs typeface="Arial"/>
              </a:rPr>
              <a:t>d</a:t>
            </a:r>
            <a:r>
              <a:rPr lang="en-GB" sz="1100" dirty="0">
                <a:latin typeface="Arial"/>
                <a:ea typeface="Times New Roman"/>
                <a:cs typeface="Arial"/>
              </a:rPr>
              <a:t>e</a:t>
            </a:r>
            <a:r>
              <a:rPr lang="en-GB" sz="1100" spc="10" dirty="0">
                <a:latin typeface="Arial"/>
                <a:ea typeface="Times New Roman"/>
                <a:cs typeface="Arial"/>
              </a:rPr>
              <a:t> </a:t>
            </a:r>
            <a:r>
              <a:rPr lang="en-GB" sz="1100" spc="-30" dirty="0">
                <a:latin typeface="Arial"/>
                <a:ea typeface="Times New Roman"/>
                <a:cs typeface="Arial"/>
              </a:rPr>
              <a:t>o</a:t>
            </a:r>
            <a:r>
              <a:rPr lang="en-GB" sz="1100" dirty="0">
                <a:latin typeface="Arial"/>
                <a:ea typeface="Times New Roman"/>
                <a:cs typeface="Arial"/>
              </a:rPr>
              <a:t>f</a:t>
            </a:r>
            <a:r>
              <a:rPr lang="en-GB" sz="1100" spc="25" dirty="0">
                <a:latin typeface="Arial"/>
                <a:ea typeface="Times New Roman"/>
                <a:cs typeface="Arial"/>
              </a:rPr>
              <a:t> </a:t>
            </a:r>
            <a:r>
              <a:rPr lang="en-GB" sz="1100" spc="-5" dirty="0">
                <a:latin typeface="Arial"/>
                <a:ea typeface="Times New Roman"/>
                <a:cs typeface="Arial"/>
              </a:rPr>
              <a:t>P</a:t>
            </a:r>
            <a:r>
              <a:rPr lang="en-GB" sz="1100" dirty="0">
                <a:latin typeface="Arial"/>
                <a:ea typeface="Times New Roman"/>
                <a:cs typeface="Arial"/>
              </a:rPr>
              <a:t>r</a:t>
            </a:r>
            <a:r>
              <a:rPr lang="en-GB" sz="1100" spc="-5" dirty="0">
                <a:latin typeface="Arial"/>
                <a:ea typeface="Times New Roman"/>
                <a:cs typeface="Arial"/>
              </a:rPr>
              <a:t>a</a:t>
            </a:r>
            <a:r>
              <a:rPr lang="en-GB" sz="1100" spc="-25" dirty="0">
                <a:latin typeface="Arial"/>
                <a:ea typeface="Times New Roman"/>
                <a:cs typeface="Arial"/>
              </a:rPr>
              <a:t>c</a:t>
            </a:r>
            <a:r>
              <a:rPr lang="en-GB" sz="1100" spc="5" dirty="0">
                <a:latin typeface="Arial"/>
                <a:ea typeface="Times New Roman"/>
                <a:cs typeface="Arial"/>
              </a:rPr>
              <a:t>t</a:t>
            </a:r>
            <a:r>
              <a:rPr lang="en-GB" sz="1100" spc="-5" dirty="0">
                <a:latin typeface="Arial"/>
                <a:ea typeface="Times New Roman"/>
                <a:cs typeface="Arial"/>
              </a:rPr>
              <a:t>i</a:t>
            </a:r>
            <a:r>
              <a:rPr lang="en-GB" sz="1100" dirty="0">
                <a:latin typeface="Arial"/>
                <a:ea typeface="Times New Roman"/>
                <a:cs typeface="Arial"/>
              </a:rPr>
              <a:t>ce</a:t>
            </a:r>
            <a:r>
              <a:rPr lang="en-GB" sz="1100" spc="10" dirty="0">
                <a:latin typeface="Arial"/>
                <a:ea typeface="Times New Roman"/>
                <a:cs typeface="Arial"/>
              </a:rPr>
              <a:t> </a:t>
            </a:r>
            <a:r>
              <a:rPr lang="en-GB" sz="1100" spc="-5" dirty="0">
                <a:latin typeface="Arial"/>
                <a:ea typeface="Times New Roman"/>
                <a:cs typeface="Arial"/>
              </a:rPr>
              <a:t>o</a:t>
            </a:r>
            <a:r>
              <a:rPr lang="en-GB" sz="1100" dirty="0">
                <a:latin typeface="Arial"/>
                <a:ea typeface="Times New Roman"/>
                <a:cs typeface="Arial"/>
              </a:rPr>
              <a:t>n</a:t>
            </a:r>
            <a:r>
              <a:rPr lang="en-GB" sz="1100" spc="300" dirty="0">
                <a:latin typeface="Arial"/>
                <a:ea typeface="Times New Roman"/>
                <a:cs typeface="Arial"/>
              </a:rPr>
              <a:t> </a:t>
            </a:r>
            <a:r>
              <a:rPr lang="en-GB" sz="1100" spc="-5" dirty="0">
                <a:latin typeface="Arial"/>
                <a:ea typeface="Times New Roman"/>
                <a:cs typeface="Arial"/>
              </a:rPr>
              <a:t>Da</a:t>
            </a:r>
            <a:r>
              <a:rPr lang="en-GB" sz="1100" spc="-10" dirty="0">
                <a:latin typeface="Arial"/>
                <a:ea typeface="Times New Roman"/>
                <a:cs typeface="Arial"/>
              </a:rPr>
              <a:t>t</a:t>
            </a:r>
            <a:r>
              <a:rPr lang="en-GB" sz="1100" dirty="0">
                <a:latin typeface="Arial"/>
                <a:ea typeface="Times New Roman"/>
                <a:cs typeface="Arial"/>
              </a:rPr>
              <a:t>a </a:t>
            </a:r>
            <a:r>
              <a:rPr lang="en-GB" sz="1100" spc="20" dirty="0">
                <a:latin typeface="Arial"/>
                <a:ea typeface="Times New Roman"/>
                <a:cs typeface="Arial"/>
              </a:rPr>
              <a:t>T</a:t>
            </a:r>
            <a:r>
              <a:rPr lang="en-GB" sz="1100" dirty="0">
                <a:latin typeface="Arial"/>
                <a:ea typeface="Times New Roman"/>
                <a:cs typeface="Arial"/>
              </a:rPr>
              <a:t>r</a:t>
            </a:r>
            <a:r>
              <a:rPr lang="en-GB" sz="1100" spc="-30" dirty="0">
                <a:latin typeface="Arial"/>
                <a:ea typeface="Times New Roman"/>
                <a:cs typeface="Arial"/>
              </a:rPr>
              <a:t>a</a:t>
            </a:r>
            <a:r>
              <a:rPr lang="en-GB" sz="1100" dirty="0">
                <a:latin typeface="Arial"/>
                <a:ea typeface="Times New Roman"/>
                <a:cs typeface="Arial"/>
              </a:rPr>
              <a:t>ns</a:t>
            </a:r>
            <a:r>
              <a:rPr lang="en-GB" sz="1100" spc="-5" dirty="0">
                <a:latin typeface="Arial"/>
                <a:ea typeface="Times New Roman"/>
                <a:cs typeface="Arial"/>
              </a:rPr>
              <a:t>pa</a:t>
            </a:r>
            <a:r>
              <a:rPr lang="en-GB" sz="1100" dirty="0">
                <a:latin typeface="Arial"/>
                <a:ea typeface="Times New Roman"/>
                <a:cs typeface="Arial"/>
              </a:rPr>
              <a:t>re</a:t>
            </a:r>
            <a:r>
              <a:rPr lang="en-GB" sz="1100" spc="-5" dirty="0">
                <a:latin typeface="Arial"/>
                <a:ea typeface="Times New Roman"/>
                <a:cs typeface="Arial"/>
              </a:rPr>
              <a:t>n</a:t>
            </a:r>
            <a:r>
              <a:rPr lang="en-GB" sz="1100" dirty="0">
                <a:latin typeface="Arial"/>
                <a:ea typeface="Times New Roman"/>
                <a:cs typeface="Arial"/>
              </a:rPr>
              <a:t>cy</a:t>
            </a:r>
            <a:r>
              <a:rPr lang="en-GB" sz="1100" spc="195" dirty="0">
                <a:latin typeface="Arial"/>
                <a:ea typeface="Times New Roman"/>
                <a:cs typeface="Arial"/>
              </a:rPr>
              <a:t> </a:t>
            </a:r>
            <a:r>
              <a:rPr lang="en-GB" sz="1100" dirty="0">
                <a:latin typeface="Arial"/>
                <a:ea typeface="Times New Roman"/>
                <a:cs typeface="Arial"/>
              </a:rPr>
              <a:t>a</a:t>
            </a:r>
            <a:r>
              <a:rPr lang="en-GB" sz="1100" spc="-5" dirty="0">
                <a:latin typeface="Arial"/>
                <a:ea typeface="Times New Roman"/>
                <a:cs typeface="Arial"/>
              </a:rPr>
              <a:t>n</a:t>
            </a:r>
            <a:r>
              <a:rPr lang="en-GB" sz="1100" dirty="0">
                <a:latin typeface="Arial"/>
                <a:ea typeface="Times New Roman"/>
                <a:cs typeface="Arial"/>
              </a:rPr>
              <a:t>d</a:t>
            </a:r>
            <a:r>
              <a:rPr lang="en-GB" sz="1100" spc="220" dirty="0">
                <a:latin typeface="Arial"/>
                <a:ea typeface="Times New Roman"/>
                <a:cs typeface="Arial"/>
              </a:rPr>
              <a:t> </a:t>
            </a:r>
            <a:r>
              <a:rPr lang="en-GB" sz="1100" spc="5" dirty="0">
                <a:latin typeface="Arial"/>
                <a:ea typeface="Times New Roman"/>
                <a:cs typeface="Arial"/>
              </a:rPr>
              <a:t>t</a:t>
            </a:r>
            <a:r>
              <a:rPr lang="en-GB" sz="1100" spc="-5" dirty="0">
                <a:latin typeface="Arial"/>
                <a:ea typeface="Times New Roman"/>
                <a:cs typeface="Arial"/>
              </a:rPr>
              <a:t>h</a:t>
            </a:r>
            <a:r>
              <a:rPr lang="en-GB" sz="1100" dirty="0">
                <a:latin typeface="Arial"/>
                <a:ea typeface="Times New Roman"/>
                <a:cs typeface="Arial"/>
              </a:rPr>
              <a:t>e</a:t>
            </a:r>
            <a:r>
              <a:rPr lang="en-GB" sz="1100" spc="215" dirty="0">
                <a:latin typeface="Arial"/>
                <a:ea typeface="Times New Roman"/>
                <a:cs typeface="Arial"/>
              </a:rPr>
              <a:t> </a:t>
            </a:r>
            <a:r>
              <a:rPr lang="en-GB" sz="1100" spc="-5" dirty="0">
                <a:latin typeface="Arial"/>
                <a:ea typeface="Times New Roman"/>
                <a:cs typeface="Arial"/>
              </a:rPr>
              <a:t>A</a:t>
            </a:r>
            <a:r>
              <a:rPr lang="en-GB" sz="1100" dirty="0">
                <a:latin typeface="Arial"/>
                <a:ea typeface="Times New Roman"/>
                <a:cs typeface="Arial"/>
              </a:rPr>
              <a:t>cco</a:t>
            </a:r>
            <a:r>
              <a:rPr lang="en-GB" sz="1100" spc="-5" dirty="0">
                <a:latin typeface="Arial"/>
                <a:ea typeface="Times New Roman"/>
                <a:cs typeface="Arial"/>
              </a:rPr>
              <a:t>u</a:t>
            </a:r>
            <a:r>
              <a:rPr lang="en-GB" sz="1100" dirty="0">
                <a:latin typeface="Arial"/>
                <a:ea typeface="Times New Roman"/>
                <a:cs typeface="Arial"/>
              </a:rPr>
              <a:t>n</a:t>
            </a:r>
            <a:r>
              <a:rPr lang="en-GB" sz="1100" spc="5" dirty="0">
                <a:latin typeface="Arial"/>
                <a:ea typeface="Times New Roman"/>
                <a:cs typeface="Arial"/>
              </a:rPr>
              <a:t>t</a:t>
            </a:r>
            <a:r>
              <a:rPr lang="en-GB" sz="1100" dirty="0">
                <a:latin typeface="Arial"/>
                <a:ea typeface="Times New Roman"/>
                <a:cs typeface="Arial"/>
              </a:rPr>
              <a:t>s</a:t>
            </a:r>
            <a:r>
              <a:rPr lang="en-GB" sz="1100" spc="230" dirty="0">
                <a:latin typeface="Arial"/>
                <a:ea typeface="Times New Roman"/>
                <a:cs typeface="Arial"/>
              </a:rPr>
              <a:t> </a:t>
            </a:r>
            <a:r>
              <a:rPr lang="en-GB" sz="1100" spc="-5" dirty="0">
                <a:latin typeface="Arial"/>
                <a:ea typeface="Times New Roman"/>
                <a:cs typeface="Arial"/>
              </a:rPr>
              <a:t>an</a:t>
            </a:r>
            <a:r>
              <a:rPr lang="en-GB" sz="1100" dirty="0">
                <a:latin typeface="Arial"/>
                <a:ea typeface="Times New Roman"/>
                <a:cs typeface="Arial"/>
              </a:rPr>
              <a:t>d</a:t>
            </a:r>
            <a:r>
              <a:rPr lang="en-GB" sz="1100" spc="205" dirty="0">
                <a:latin typeface="Arial"/>
                <a:ea typeface="Times New Roman"/>
                <a:cs typeface="Arial"/>
              </a:rPr>
              <a:t> </a:t>
            </a:r>
            <a:r>
              <a:rPr lang="en-GB" sz="1100" spc="-5" dirty="0">
                <a:latin typeface="Arial"/>
                <a:ea typeface="Times New Roman"/>
                <a:cs typeface="Arial"/>
              </a:rPr>
              <a:t>Audi</a:t>
            </a:r>
            <a:r>
              <a:rPr lang="en-GB" sz="1100" dirty="0">
                <a:latin typeface="Arial"/>
                <a:ea typeface="Times New Roman"/>
                <a:cs typeface="Arial"/>
              </a:rPr>
              <a:t>t</a:t>
            </a:r>
            <a:r>
              <a:rPr lang="en-GB" sz="1100" spc="210" dirty="0">
                <a:latin typeface="Arial"/>
                <a:ea typeface="Times New Roman"/>
                <a:cs typeface="Arial"/>
              </a:rPr>
              <a:t> </a:t>
            </a:r>
            <a:r>
              <a:rPr lang="en-GB" sz="1100" spc="-5" dirty="0">
                <a:latin typeface="Arial"/>
                <a:ea typeface="Times New Roman"/>
                <a:cs typeface="Arial"/>
              </a:rPr>
              <a:t>R</a:t>
            </a:r>
            <a:r>
              <a:rPr lang="en-GB" sz="1100" spc="-15" dirty="0">
                <a:latin typeface="Arial"/>
                <a:ea typeface="Times New Roman"/>
                <a:cs typeface="Arial"/>
              </a:rPr>
              <a:t>e</a:t>
            </a:r>
            <a:r>
              <a:rPr lang="en-GB" sz="1100" spc="20" dirty="0">
                <a:latin typeface="Arial"/>
                <a:ea typeface="Times New Roman"/>
                <a:cs typeface="Arial"/>
              </a:rPr>
              <a:t>g</a:t>
            </a:r>
            <a:r>
              <a:rPr lang="en-GB" sz="1100" spc="-5" dirty="0">
                <a:latin typeface="Arial"/>
                <a:ea typeface="Times New Roman"/>
                <a:cs typeface="Arial"/>
              </a:rPr>
              <a:t>u</a:t>
            </a:r>
            <a:r>
              <a:rPr lang="en-GB" sz="1100" spc="-20" dirty="0">
                <a:latin typeface="Arial"/>
                <a:ea typeface="Times New Roman"/>
                <a:cs typeface="Arial"/>
              </a:rPr>
              <a:t>l</a:t>
            </a:r>
            <a:r>
              <a:rPr lang="en-GB" sz="1100" dirty="0">
                <a:latin typeface="Arial"/>
                <a:ea typeface="Times New Roman"/>
                <a:cs typeface="Arial"/>
              </a:rPr>
              <a:t>a</a:t>
            </a:r>
            <a:r>
              <a:rPr lang="en-GB" sz="1100" spc="5" dirty="0">
                <a:latin typeface="Arial"/>
                <a:ea typeface="Times New Roman"/>
                <a:cs typeface="Arial"/>
              </a:rPr>
              <a:t>t</a:t>
            </a:r>
            <a:r>
              <a:rPr lang="en-GB" sz="1100" spc="-5" dirty="0">
                <a:latin typeface="Arial"/>
                <a:ea typeface="Times New Roman"/>
                <a:cs typeface="Arial"/>
              </a:rPr>
              <a:t>ion</a:t>
            </a:r>
            <a:r>
              <a:rPr lang="en-GB" sz="1100" dirty="0">
                <a:latin typeface="Arial"/>
                <a:ea typeface="Times New Roman"/>
                <a:cs typeface="Arial"/>
              </a:rPr>
              <a:t>s</a:t>
            </a:r>
            <a:r>
              <a:rPr lang="en-GB" sz="1100" spc="225" dirty="0">
                <a:latin typeface="Arial"/>
                <a:ea typeface="Times New Roman"/>
                <a:cs typeface="Arial"/>
              </a:rPr>
              <a:t> </a:t>
            </a:r>
            <a:r>
              <a:rPr lang="en-GB" sz="1100" spc="-5" dirty="0">
                <a:latin typeface="Arial"/>
                <a:ea typeface="Times New Roman"/>
                <a:cs typeface="Arial"/>
              </a:rPr>
              <a:t>i</a:t>
            </a:r>
            <a:r>
              <a:rPr lang="en-GB" sz="1100" dirty="0">
                <a:latin typeface="Arial"/>
                <a:ea typeface="Times New Roman"/>
                <a:cs typeface="Arial"/>
              </a:rPr>
              <a:t>n</a:t>
            </a:r>
            <a:r>
              <a:rPr lang="en-GB" sz="1100" spc="215" dirty="0">
                <a:latin typeface="Arial"/>
                <a:ea typeface="Times New Roman"/>
                <a:cs typeface="Arial"/>
              </a:rPr>
              <a:t> </a:t>
            </a:r>
            <a:r>
              <a:rPr lang="en-GB" sz="1100" spc="-5" dirty="0">
                <a:latin typeface="Arial"/>
                <a:ea typeface="Times New Roman"/>
                <a:cs typeface="Arial"/>
              </a:rPr>
              <a:t>o</a:t>
            </a:r>
            <a:r>
              <a:rPr lang="en-GB" sz="1100" dirty="0">
                <a:latin typeface="Arial"/>
                <a:ea typeface="Times New Roman"/>
                <a:cs typeface="Arial"/>
              </a:rPr>
              <a:t>r</a:t>
            </a:r>
            <a:r>
              <a:rPr lang="en-GB" sz="1100" spc="-5" dirty="0">
                <a:latin typeface="Arial"/>
                <a:ea typeface="Times New Roman"/>
                <a:cs typeface="Arial"/>
              </a:rPr>
              <a:t>de</a:t>
            </a:r>
            <a:r>
              <a:rPr lang="en-GB" sz="1100" dirty="0">
                <a:latin typeface="Arial"/>
                <a:ea typeface="Times New Roman"/>
                <a:cs typeface="Arial"/>
              </a:rPr>
              <a:t>r</a:t>
            </a:r>
            <a:r>
              <a:rPr lang="en-GB" sz="1100" spc="210" dirty="0">
                <a:latin typeface="Arial"/>
                <a:ea typeface="Times New Roman"/>
                <a:cs typeface="Arial"/>
              </a:rPr>
              <a:t> </a:t>
            </a:r>
            <a:r>
              <a:rPr lang="en-GB" sz="1100" spc="5" dirty="0">
                <a:latin typeface="Arial"/>
                <a:ea typeface="Times New Roman"/>
                <a:cs typeface="Arial"/>
              </a:rPr>
              <a:t>t</a:t>
            </a:r>
            <a:r>
              <a:rPr lang="en-GB" sz="1100" dirty="0">
                <a:latin typeface="Arial"/>
                <a:ea typeface="Times New Roman"/>
                <a:cs typeface="Arial"/>
              </a:rPr>
              <a:t>o</a:t>
            </a:r>
            <a:r>
              <a:rPr lang="en-GB" sz="1100" spc="215" dirty="0">
                <a:latin typeface="Arial"/>
                <a:ea typeface="Times New Roman"/>
                <a:cs typeface="Arial"/>
              </a:rPr>
              <a:t> </a:t>
            </a:r>
            <a:r>
              <a:rPr lang="en-GB" sz="1100" dirty="0">
                <a:latin typeface="Arial"/>
                <a:ea typeface="Times New Roman"/>
                <a:cs typeface="Arial"/>
              </a:rPr>
              <a:t>e</a:t>
            </a:r>
            <a:r>
              <a:rPr lang="en-GB" sz="1100" spc="-20" dirty="0">
                <a:latin typeface="Arial"/>
                <a:ea typeface="Times New Roman"/>
                <a:cs typeface="Arial"/>
              </a:rPr>
              <a:t>n</a:t>
            </a:r>
            <a:r>
              <a:rPr lang="en-GB" sz="1100" dirty="0">
                <a:latin typeface="Arial"/>
                <a:ea typeface="Times New Roman"/>
                <a:cs typeface="Arial"/>
              </a:rPr>
              <a:t>s</a:t>
            </a:r>
            <a:r>
              <a:rPr lang="en-GB" sz="1100" spc="-15" dirty="0">
                <a:latin typeface="Arial"/>
                <a:ea typeface="Times New Roman"/>
                <a:cs typeface="Arial"/>
              </a:rPr>
              <a:t>u</a:t>
            </a:r>
            <a:r>
              <a:rPr lang="en-GB" sz="1100" dirty="0">
                <a:latin typeface="Arial"/>
                <a:ea typeface="Times New Roman"/>
                <a:cs typeface="Arial"/>
              </a:rPr>
              <a:t>re</a:t>
            </a:r>
            <a:r>
              <a:rPr lang="en-GB" sz="1100" spc="210" dirty="0">
                <a:latin typeface="Arial"/>
                <a:ea typeface="Times New Roman"/>
                <a:cs typeface="Arial"/>
              </a:rPr>
              <a:t> </a:t>
            </a:r>
            <a:r>
              <a:rPr lang="en-GB" sz="1100" spc="5" dirty="0">
                <a:latin typeface="Arial"/>
                <a:ea typeface="Times New Roman"/>
                <a:cs typeface="Arial"/>
              </a:rPr>
              <a:t>t</a:t>
            </a:r>
            <a:r>
              <a:rPr lang="en-GB" sz="1100" spc="-5" dirty="0">
                <a:latin typeface="Arial"/>
                <a:ea typeface="Times New Roman"/>
                <a:cs typeface="Arial"/>
              </a:rPr>
              <a:t>ha</a:t>
            </a:r>
            <a:r>
              <a:rPr lang="en-GB" sz="1100" dirty="0">
                <a:latin typeface="Arial"/>
                <a:ea typeface="Times New Roman"/>
                <a:cs typeface="Arial"/>
              </a:rPr>
              <a:t>t</a:t>
            </a:r>
            <a:r>
              <a:rPr lang="en-GB" sz="1100" spc="235" dirty="0">
                <a:latin typeface="Arial"/>
                <a:ea typeface="Times New Roman"/>
                <a:cs typeface="Arial"/>
              </a:rPr>
              <a:t> </a:t>
            </a:r>
            <a:r>
              <a:rPr lang="en-GB" sz="1100" spc="-20" dirty="0">
                <a:latin typeface="Arial"/>
                <a:ea typeface="Times New Roman"/>
                <a:cs typeface="Arial"/>
              </a:rPr>
              <a:t>i</a:t>
            </a:r>
            <a:r>
              <a:rPr lang="en-GB" sz="1100" dirty="0">
                <a:latin typeface="Arial"/>
                <a:ea typeface="Times New Roman"/>
                <a:cs typeface="Arial"/>
              </a:rPr>
              <a:t>t</a:t>
            </a:r>
            <a:r>
              <a:rPr lang="en-GB" sz="1100" spc="240" dirty="0">
                <a:latin typeface="Arial"/>
                <a:ea typeface="Times New Roman"/>
                <a:cs typeface="Arial"/>
              </a:rPr>
              <a:t> </a:t>
            </a:r>
            <a:r>
              <a:rPr lang="en-GB" sz="1100" spc="-5" dirty="0">
                <a:latin typeface="Arial"/>
                <a:ea typeface="Times New Roman"/>
                <a:cs typeface="Arial"/>
              </a:rPr>
              <a:t>i</a:t>
            </a:r>
            <a:r>
              <a:rPr lang="en-GB" sz="1100" dirty="0">
                <a:latin typeface="Arial"/>
                <a:ea typeface="Times New Roman"/>
                <a:cs typeface="Arial"/>
              </a:rPr>
              <a:t>s</a:t>
            </a:r>
            <a:r>
              <a:rPr lang="en-GB" sz="1100" spc="220" dirty="0">
                <a:latin typeface="Arial"/>
                <a:ea typeface="Times New Roman"/>
                <a:cs typeface="Arial"/>
              </a:rPr>
              <a:t> </a:t>
            </a:r>
            <a:r>
              <a:rPr lang="en-GB" sz="1100" spc="-5" dirty="0">
                <a:latin typeface="Arial"/>
                <a:ea typeface="Times New Roman"/>
                <a:cs typeface="Arial"/>
              </a:rPr>
              <a:t>ope</a:t>
            </a:r>
            <a:r>
              <a:rPr lang="en-GB" sz="1100" dirty="0">
                <a:latin typeface="Arial"/>
                <a:ea typeface="Times New Roman"/>
                <a:cs typeface="Arial"/>
              </a:rPr>
              <a:t>n</a:t>
            </a:r>
            <a:r>
              <a:rPr lang="en-GB" sz="1100" spc="215" dirty="0">
                <a:latin typeface="Arial"/>
                <a:ea typeface="Times New Roman"/>
                <a:cs typeface="Arial"/>
              </a:rPr>
              <a:t> </a:t>
            </a:r>
            <a:r>
              <a:rPr lang="en-GB" sz="1100" dirty="0">
                <a:latin typeface="Arial"/>
                <a:ea typeface="Times New Roman"/>
                <a:cs typeface="Arial"/>
              </a:rPr>
              <a:t>a</a:t>
            </a:r>
            <a:r>
              <a:rPr lang="en-GB" sz="1100" spc="-5" dirty="0">
                <a:latin typeface="Arial"/>
                <a:ea typeface="Times New Roman"/>
                <a:cs typeface="Arial"/>
              </a:rPr>
              <a:t>n</a:t>
            </a:r>
            <a:r>
              <a:rPr lang="en-GB" sz="1100" dirty="0">
                <a:latin typeface="Arial"/>
                <a:ea typeface="Times New Roman"/>
                <a:cs typeface="Arial"/>
              </a:rPr>
              <a:t>d </a:t>
            </a:r>
            <a:r>
              <a:rPr lang="en-GB" sz="1100" spc="5" dirty="0">
                <a:latin typeface="Arial"/>
                <a:ea typeface="Times New Roman"/>
                <a:cs typeface="Arial"/>
              </a:rPr>
              <a:t>tr</a:t>
            </a:r>
            <a:r>
              <a:rPr lang="en-GB" sz="1100" dirty="0">
                <a:latin typeface="Arial"/>
                <a:ea typeface="Times New Roman"/>
                <a:cs typeface="Arial"/>
              </a:rPr>
              <a:t>a</a:t>
            </a:r>
            <a:r>
              <a:rPr lang="en-GB" sz="1100" spc="-5" dirty="0">
                <a:latin typeface="Arial"/>
                <a:ea typeface="Times New Roman"/>
                <a:cs typeface="Arial"/>
              </a:rPr>
              <a:t>n</a:t>
            </a:r>
            <a:r>
              <a:rPr lang="en-GB" sz="1100" dirty="0">
                <a:latin typeface="Arial"/>
                <a:ea typeface="Times New Roman"/>
                <a:cs typeface="Arial"/>
              </a:rPr>
              <a:t>s</a:t>
            </a:r>
            <a:r>
              <a:rPr lang="en-GB" sz="1100" spc="-5" dirty="0">
                <a:latin typeface="Arial"/>
                <a:ea typeface="Times New Roman"/>
                <a:cs typeface="Arial"/>
              </a:rPr>
              <a:t>p</a:t>
            </a:r>
            <a:r>
              <a:rPr lang="en-GB" sz="1100" spc="-15" dirty="0">
                <a:latin typeface="Arial"/>
                <a:ea typeface="Times New Roman"/>
                <a:cs typeface="Arial"/>
              </a:rPr>
              <a:t>a</a:t>
            </a:r>
            <a:r>
              <a:rPr lang="en-GB" sz="1100" dirty="0">
                <a:latin typeface="Arial"/>
                <a:ea typeface="Times New Roman"/>
                <a:cs typeface="Arial"/>
              </a:rPr>
              <a:t>re</a:t>
            </a:r>
            <a:r>
              <a:rPr lang="en-GB" sz="1100" spc="-5" dirty="0">
                <a:latin typeface="Arial"/>
                <a:ea typeface="Times New Roman"/>
                <a:cs typeface="Arial"/>
              </a:rPr>
              <a:t>n</a:t>
            </a:r>
            <a:r>
              <a:rPr lang="en-GB" sz="1100" dirty="0">
                <a:latin typeface="Arial"/>
                <a:ea typeface="Times New Roman"/>
                <a:cs typeface="Arial"/>
              </a:rPr>
              <a:t>t</a:t>
            </a:r>
            <a:r>
              <a:rPr lang="en-GB" sz="1100" spc="-5" dirty="0">
                <a:latin typeface="Arial"/>
                <a:ea typeface="Times New Roman"/>
                <a:cs typeface="Arial"/>
              </a:rPr>
              <a:t> </a:t>
            </a:r>
            <a:r>
              <a:rPr lang="en-GB" sz="1100" dirty="0">
                <a:latin typeface="Arial"/>
                <a:ea typeface="Times New Roman"/>
                <a:cs typeface="Arial"/>
              </a:rPr>
              <a:t>r</a:t>
            </a:r>
            <a:r>
              <a:rPr lang="en-GB" sz="1100" spc="-30" dirty="0">
                <a:latin typeface="Arial"/>
                <a:ea typeface="Times New Roman"/>
                <a:cs typeface="Arial"/>
              </a:rPr>
              <a:t>e</a:t>
            </a:r>
            <a:r>
              <a:rPr lang="en-GB" sz="1100" spc="10" dirty="0">
                <a:latin typeface="Arial"/>
                <a:ea typeface="Times New Roman"/>
                <a:cs typeface="Arial"/>
              </a:rPr>
              <a:t>g</a:t>
            </a:r>
            <a:r>
              <a:rPr lang="en-GB" sz="1100" spc="-15" dirty="0">
                <a:latin typeface="Arial"/>
                <a:ea typeface="Times New Roman"/>
                <a:cs typeface="Arial"/>
              </a:rPr>
              <a:t>a</a:t>
            </a:r>
            <a:r>
              <a:rPr lang="en-GB" sz="1100" dirty="0">
                <a:latin typeface="Arial"/>
                <a:ea typeface="Times New Roman"/>
                <a:cs typeface="Arial"/>
              </a:rPr>
              <a:t>r</a:t>
            </a:r>
            <a:r>
              <a:rPr lang="en-GB" sz="1100" spc="-5" dirty="0">
                <a:latin typeface="Arial"/>
                <a:ea typeface="Times New Roman"/>
                <a:cs typeface="Arial"/>
              </a:rPr>
              <a:t>di</a:t>
            </a:r>
            <a:r>
              <a:rPr lang="en-GB" sz="1100" spc="-15" dirty="0">
                <a:latin typeface="Arial"/>
                <a:ea typeface="Times New Roman"/>
                <a:cs typeface="Arial"/>
              </a:rPr>
              <a:t>n</a:t>
            </a:r>
            <a:r>
              <a:rPr lang="en-GB" sz="1100" dirty="0">
                <a:latin typeface="Arial"/>
                <a:ea typeface="Times New Roman"/>
                <a:cs typeface="Arial"/>
              </a:rPr>
              <a:t>g</a:t>
            </a:r>
            <a:r>
              <a:rPr lang="en-GB" sz="1100" spc="15" dirty="0">
                <a:latin typeface="Arial"/>
                <a:ea typeface="Times New Roman"/>
                <a:cs typeface="Arial"/>
              </a:rPr>
              <a:t> </a:t>
            </a:r>
            <a:r>
              <a:rPr lang="en-GB" sz="1100" dirty="0">
                <a:latin typeface="Arial"/>
                <a:ea typeface="Times New Roman"/>
                <a:cs typeface="Arial"/>
              </a:rPr>
              <a:t>s</a:t>
            </a:r>
            <a:r>
              <a:rPr lang="en-GB" sz="1100" spc="-30" dirty="0">
                <a:latin typeface="Arial"/>
                <a:ea typeface="Times New Roman"/>
                <a:cs typeface="Arial"/>
              </a:rPr>
              <a:t>e</a:t>
            </a:r>
            <a:r>
              <a:rPr lang="en-GB" sz="1100" spc="-5" dirty="0">
                <a:latin typeface="Arial"/>
                <a:ea typeface="Times New Roman"/>
                <a:cs typeface="Arial"/>
              </a:rPr>
              <a:t>nio</a:t>
            </a:r>
            <a:r>
              <a:rPr lang="en-GB" sz="1100" dirty="0">
                <a:latin typeface="Arial"/>
                <a:ea typeface="Times New Roman"/>
                <a:cs typeface="Arial"/>
              </a:rPr>
              <a:t>r</a:t>
            </a:r>
            <a:r>
              <a:rPr lang="en-GB" sz="1100" spc="10" dirty="0">
                <a:latin typeface="Arial"/>
                <a:ea typeface="Times New Roman"/>
                <a:cs typeface="Arial"/>
              </a:rPr>
              <a:t> </a:t>
            </a:r>
            <a:r>
              <a:rPr lang="en-GB" sz="1100" spc="-30" dirty="0">
                <a:latin typeface="Arial"/>
                <a:ea typeface="Times New Roman"/>
                <a:cs typeface="Arial"/>
              </a:rPr>
              <a:t>o</a:t>
            </a:r>
            <a:r>
              <a:rPr lang="en-GB" sz="1100" spc="5" dirty="0">
                <a:latin typeface="Arial"/>
                <a:ea typeface="Times New Roman"/>
                <a:cs typeface="Arial"/>
              </a:rPr>
              <a:t>f</a:t>
            </a:r>
            <a:r>
              <a:rPr lang="en-GB" sz="1100" spc="25" dirty="0">
                <a:latin typeface="Arial"/>
                <a:ea typeface="Times New Roman"/>
                <a:cs typeface="Arial"/>
              </a:rPr>
              <a:t>f</a:t>
            </a:r>
            <a:r>
              <a:rPr lang="en-GB" sz="1100" spc="-20" dirty="0">
                <a:latin typeface="Arial"/>
                <a:ea typeface="Times New Roman"/>
                <a:cs typeface="Arial"/>
              </a:rPr>
              <a:t>i</a:t>
            </a:r>
            <a:r>
              <a:rPr lang="en-GB" sz="1100" dirty="0">
                <a:latin typeface="Arial"/>
                <a:ea typeface="Times New Roman"/>
                <a:cs typeface="Arial"/>
              </a:rPr>
              <a:t>cer</a:t>
            </a:r>
            <a:r>
              <a:rPr lang="en-GB" sz="1100" spc="-5" dirty="0">
                <a:latin typeface="Arial"/>
                <a:ea typeface="Times New Roman"/>
                <a:cs typeface="Arial"/>
              </a:rPr>
              <a:t> </a:t>
            </a:r>
            <a:r>
              <a:rPr lang="en-GB" sz="1100" dirty="0">
                <a:latin typeface="Arial"/>
                <a:ea typeface="Times New Roman"/>
                <a:cs typeface="Arial"/>
              </a:rPr>
              <a:t>r</a:t>
            </a:r>
            <a:r>
              <a:rPr lang="en-GB" sz="1100" spc="-30" dirty="0">
                <a:latin typeface="Arial"/>
                <a:ea typeface="Times New Roman"/>
                <a:cs typeface="Arial"/>
              </a:rPr>
              <a:t>e</a:t>
            </a:r>
            <a:r>
              <a:rPr lang="en-GB" sz="1100" dirty="0">
                <a:latin typeface="Arial"/>
                <a:ea typeface="Times New Roman"/>
                <a:cs typeface="Arial"/>
              </a:rPr>
              <a:t>m</a:t>
            </a:r>
            <a:r>
              <a:rPr lang="en-GB" sz="1100" spc="-5" dirty="0">
                <a:latin typeface="Arial"/>
                <a:ea typeface="Times New Roman"/>
                <a:cs typeface="Arial"/>
              </a:rPr>
              <a:t>une</a:t>
            </a:r>
            <a:r>
              <a:rPr lang="en-GB" sz="1100" dirty="0">
                <a:latin typeface="Arial"/>
                <a:ea typeface="Times New Roman"/>
                <a:cs typeface="Arial"/>
              </a:rPr>
              <a:t>r</a:t>
            </a:r>
            <a:r>
              <a:rPr lang="en-GB" sz="1100" spc="-15" dirty="0">
                <a:latin typeface="Arial"/>
                <a:ea typeface="Times New Roman"/>
                <a:cs typeface="Arial"/>
              </a:rPr>
              <a:t>a</a:t>
            </a:r>
            <a:r>
              <a:rPr lang="en-GB" sz="1100" spc="5" dirty="0">
                <a:latin typeface="Arial"/>
                <a:ea typeface="Times New Roman"/>
                <a:cs typeface="Arial"/>
              </a:rPr>
              <a:t>t</a:t>
            </a:r>
            <a:r>
              <a:rPr lang="en-GB" sz="1100" spc="-5" dirty="0">
                <a:latin typeface="Arial"/>
                <a:ea typeface="Times New Roman"/>
                <a:cs typeface="Arial"/>
              </a:rPr>
              <a:t>i</a:t>
            </a:r>
            <a:r>
              <a:rPr lang="en-GB" sz="1100" dirty="0">
                <a:latin typeface="Arial"/>
                <a:ea typeface="Times New Roman"/>
                <a:cs typeface="Arial"/>
              </a:rPr>
              <a:t>o</a:t>
            </a:r>
            <a:r>
              <a:rPr lang="en-GB" sz="1100" spc="-20" dirty="0">
                <a:latin typeface="Arial"/>
                <a:ea typeface="Times New Roman"/>
                <a:cs typeface="Arial"/>
              </a:rPr>
              <a:t>n</a:t>
            </a:r>
            <a:r>
              <a:rPr lang="en-GB" sz="1100" dirty="0">
                <a:latin typeface="Arial"/>
                <a:ea typeface="Times New Roman"/>
                <a:cs typeface="Arial"/>
              </a:rPr>
              <a:t>.</a:t>
            </a:r>
            <a:endParaRPr lang="en-GB" sz="1100" dirty="0">
              <a:latin typeface="Arial"/>
              <a:ea typeface="Times New Roman"/>
              <a:cs typeface="Times New Roman"/>
            </a:endParaRPr>
          </a:p>
          <a:p>
            <a:pPr eaLnBrk="0" hangingPunct="0"/>
            <a:r>
              <a:rPr lang="en-GB" sz="1100" dirty="0">
                <a:latin typeface="Arial"/>
                <a:ea typeface="Times New Roman"/>
                <a:cs typeface="Arial"/>
              </a:rPr>
              <a:t> </a:t>
            </a:r>
            <a:endParaRPr lang="en-GB" sz="1100" dirty="0">
              <a:latin typeface="Arial"/>
              <a:ea typeface="Times New Roman"/>
              <a:cs typeface="Times New Roman"/>
            </a:endParaRPr>
          </a:p>
          <a:p>
            <a:pPr marR="3810" algn="just" eaLnBrk="0" hangingPunct="0">
              <a:spcAft>
                <a:spcPts val="0"/>
              </a:spcAft>
            </a:pPr>
            <a:r>
              <a:rPr lang="en-GB" sz="1100" spc="-5" dirty="0">
                <a:latin typeface="Arial"/>
                <a:ea typeface="Times New Roman"/>
                <a:cs typeface="Arial"/>
              </a:rPr>
              <a:t>Senio</a:t>
            </a:r>
            <a:r>
              <a:rPr lang="en-GB" sz="1100" dirty="0">
                <a:latin typeface="Arial"/>
                <a:ea typeface="Times New Roman"/>
                <a:cs typeface="Arial"/>
              </a:rPr>
              <a:t>r</a:t>
            </a:r>
            <a:r>
              <a:rPr lang="en-GB" sz="1100" spc="285" dirty="0">
                <a:latin typeface="Arial"/>
                <a:ea typeface="Times New Roman"/>
                <a:cs typeface="Arial"/>
              </a:rPr>
              <a:t> </a:t>
            </a:r>
            <a:r>
              <a:rPr lang="en-GB" sz="1100" spc="-45" dirty="0">
                <a:latin typeface="Arial"/>
                <a:ea typeface="Times New Roman"/>
                <a:cs typeface="Arial"/>
              </a:rPr>
              <a:t>M</a:t>
            </a:r>
            <a:r>
              <a:rPr lang="en-GB" sz="1100" spc="-5" dirty="0">
                <a:latin typeface="Arial"/>
                <a:ea typeface="Times New Roman"/>
                <a:cs typeface="Arial"/>
              </a:rPr>
              <a:t>ana</a:t>
            </a:r>
            <a:r>
              <a:rPr lang="en-GB" sz="1100" spc="20" dirty="0">
                <a:latin typeface="Arial"/>
                <a:ea typeface="Times New Roman"/>
                <a:cs typeface="Arial"/>
              </a:rPr>
              <a:t>g</a:t>
            </a:r>
            <a:r>
              <a:rPr lang="en-GB" sz="1100" spc="-5" dirty="0">
                <a:latin typeface="Arial"/>
                <a:ea typeface="Times New Roman"/>
                <a:cs typeface="Arial"/>
              </a:rPr>
              <a:t>e</a:t>
            </a:r>
            <a:r>
              <a:rPr lang="en-GB" sz="1100" dirty="0">
                <a:latin typeface="Arial"/>
                <a:ea typeface="Times New Roman"/>
                <a:cs typeface="Arial"/>
              </a:rPr>
              <a:t>rs’</a:t>
            </a:r>
            <a:r>
              <a:rPr lang="en-GB" sz="1100" spc="260" dirty="0">
                <a:latin typeface="Arial"/>
                <a:ea typeface="Times New Roman"/>
                <a:cs typeface="Arial"/>
              </a:rPr>
              <a:t> </a:t>
            </a:r>
            <a:r>
              <a:rPr lang="en-GB" sz="1100" dirty="0">
                <a:latin typeface="Arial"/>
                <a:ea typeface="Times New Roman"/>
                <a:cs typeface="Arial"/>
              </a:rPr>
              <a:t>p</a:t>
            </a:r>
            <a:r>
              <a:rPr lang="en-GB" sz="1100" spc="-5" dirty="0">
                <a:latin typeface="Arial"/>
                <a:ea typeface="Times New Roman"/>
                <a:cs typeface="Arial"/>
              </a:rPr>
              <a:t>a</a:t>
            </a:r>
            <a:r>
              <a:rPr lang="en-GB" sz="1100" dirty="0">
                <a:latin typeface="Arial"/>
                <a:ea typeface="Times New Roman"/>
                <a:cs typeface="Arial"/>
              </a:rPr>
              <a:t>y</a:t>
            </a:r>
            <a:r>
              <a:rPr lang="en-GB" sz="1100" spc="255" dirty="0">
                <a:latin typeface="Arial"/>
                <a:ea typeface="Times New Roman"/>
                <a:cs typeface="Arial"/>
              </a:rPr>
              <a:t> </a:t>
            </a:r>
            <a:r>
              <a:rPr lang="en-GB" sz="1100" spc="5" dirty="0">
                <a:latin typeface="Arial"/>
                <a:ea typeface="Times New Roman"/>
                <a:cs typeface="Arial"/>
              </a:rPr>
              <a:t>i</a:t>
            </a:r>
            <a:r>
              <a:rPr lang="en-GB" sz="1100" dirty="0">
                <a:latin typeface="Arial"/>
                <a:ea typeface="Times New Roman"/>
                <a:cs typeface="Arial"/>
              </a:rPr>
              <a:t>s</a:t>
            </a:r>
            <a:r>
              <a:rPr lang="en-GB" sz="1100" spc="270" dirty="0">
                <a:latin typeface="Arial"/>
                <a:ea typeface="Times New Roman"/>
                <a:cs typeface="Arial"/>
              </a:rPr>
              <a:t> </a:t>
            </a:r>
            <a:r>
              <a:rPr lang="en-GB" sz="1100" spc="-5" dirty="0">
                <a:latin typeface="Arial"/>
                <a:ea typeface="Times New Roman"/>
                <a:cs typeface="Arial"/>
              </a:rPr>
              <a:t>publi</a:t>
            </a:r>
            <a:r>
              <a:rPr lang="en-GB" sz="1100" dirty="0">
                <a:latin typeface="Arial"/>
                <a:ea typeface="Times New Roman"/>
                <a:cs typeface="Arial"/>
              </a:rPr>
              <a:t>sh</a:t>
            </a:r>
            <a:r>
              <a:rPr lang="en-GB" sz="1100" spc="-5" dirty="0">
                <a:latin typeface="Arial"/>
                <a:ea typeface="Times New Roman"/>
                <a:cs typeface="Arial"/>
              </a:rPr>
              <a:t>e</a:t>
            </a:r>
            <a:r>
              <a:rPr lang="en-GB" sz="1100" dirty="0">
                <a:latin typeface="Arial"/>
                <a:ea typeface="Times New Roman"/>
                <a:cs typeface="Arial"/>
              </a:rPr>
              <a:t>d</a:t>
            </a:r>
            <a:r>
              <a:rPr lang="en-GB" sz="1100" spc="275" dirty="0">
                <a:latin typeface="Arial"/>
                <a:ea typeface="Times New Roman"/>
                <a:cs typeface="Arial"/>
              </a:rPr>
              <a:t> </a:t>
            </a:r>
            <a:r>
              <a:rPr lang="en-GB" sz="1100" spc="-5" dirty="0">
                <a:latin typeface="Arial"/>
                <a:ea typeface="Times New Roman"/>
                <a:cs typeface="Arial"/>
              </a:rPr>
              <a:t>o</a:t>
            </a:r>
            <a:r>
              <a:rPr lang="en-GB" sz="1100" dirty="0">
                <a:latin typeface="Arial"/>
                <a:ea typeface="Times New Roman"/>
                <a:cs typeface="Arial"/>
              </a:rPr>
              <a:t>n</a:t>
            </a:r>
            <a:r>
              <a:rPr lang="en-GB" sz="1100" spc="275" dirty="0">
                <a:latin typeface="Arial"/>
                <a:ea typeface="Times New Roman"/>
                <a:cs typeface="Arial"/>
              </a:rPr>
              <a:t> </a:t>
            </a:r>
            <a:r>
              <a:rPr lang="en-GB" sz="1100" spc="5" dirty="0">
                <a:latin typeface="Arial"/>
                <a:ea typeface="Times New Roman"/>
                <a:cs typeface="Arial"/>
              </a:rPr>
              <a:t>t</a:t>
            </a:r>
            <a:r>
              <a:rPr lang="en-GB" sz="1100" spc="-5" dirty="0">
                <a:latin typeface="Arial"/>
                <a:ea typeface="Times New Roman"/>
                <a:cs typeface="Arial"/>
              </a:rPr>
              <a:t>h</a:t>
            </a:r>
            <a:r>
              <a:rPr lang="en-GB" sz="1100" dirty="0">
                <a:latin typeface="Arial"/>
                <a:ea typeface="Times New Roman"/>
                <a:cs typeface="Arial"/>
              </a:rPr>
              <a:t>e</a:t>
            </a:r>
            <a:r>
              <a:rPr lang="en-GB" sz="1100" spc="260" dirty="0">
                <a:latin typeface="Arial"/>
                <a:ea typeface="Times New Roman"/>
                <a:cs typeface="Arial"/>
              </a:rPr>
              <a:t> </a:t>
            </a:r>
            <a:r>
              <a:rPr lang="en-GB" sz="1100" spc="-5" dirty="0">
                <a:latin typeface="Arial"/>
                <a:ea typeface="Times New Roman"/>
                <a:cs typeface="Arial"/>
              </a:rPr>
              <a:t>C</a:t>
            </a:r>
            <a:r>
              <a:rPr lang="en-GB" sz="1100" spc="-15" dirty="0">
                <a:latin typeface="Arial"/>
                <a:ea typeface="Times New Roman"/>
                <a:cs typeface="Arial"/>
              </a:rPr>
              <a:t>o</a:t>
            </a:r>
            <a:r>
              <a:rPr lang="en-GB" sz="1100" dirty="0">
                <a:latin typeface="Arial"/>
                <a:ea typeface="Times New Roman"/>
                <a:cs typeface="Arial"/>
              </a:rPr>
              <a:t>u</a:t>
            </a:r>
            <a:r>
              <a:rPr lang="en-GB" sz="1100" spc="-5" dirty="0">
                <a:latin typeface="Arial"/>
                <a:ea typeface="Times New Roman"/>
                <a:cs typeface="Arial"/>
              </a:rPr>
              <a:t>n</a:t>
            </a:r>
            <a:r>
              <a:rPr lang="en-GB" sz="1100" dirty="0">
                <a:latin typeface="Arial"/>
                <a:ea typeface="Times New Roman"/>
                <a:cs typeface="Arial"/>
              </a:rPr>
              <a:t>c</a:t>
            </a:r>
            <a:r>
              <a:rPr lang="en-GB" sz="1100" spc="-5" dirty="0">
                <a:latin typeface="Arial"/>
                <a:ea typeface="Times New Roman"/>
                <a:cs typeface="Arial"/>
              </a:rPr>
              <a:t>il’</a:t>
            </a:r>
            <a:r>
              <a:rPr lang="en-GB" sz="1100" dirty="0">
                <a:latin typeface="Arial"/>
                <a:ea typeface="Times New Roman"/>
                <a:cs typeface="Arial"/>
              </a:rPr>
              <a:t>s</a:t>
            </a:r>
            <a:r>
              <a:rPr lang="en-GB" sz="1100" spc="280" dirty="0">
                <a:latin typeface="Arial"/>
                <a:ea typeface="Times New Roman"/>
                <a:cs typeface="Arial"/>
              </a:rPr>
              <a:t> </a:t>
            </a:r>
            <a:r>
              <a:rPr lang="en-GB" sz="1100" spc="-30" dirty="0">
                <a:latin typeface="Arial"/>
                <a:ea typeface="Times New Roman"/>
                <a:cs typeface="Arial"/>
              </a:rPr>
              <a:t>w</a:t>
            </a:r>
            <a:r>
              <a:rPr lang="en-GB" sz="1100" spc="-5" dirty="0">
                <a:latin typeface="Arial"/>
                <a:ea typeface="Times New Roman"/>
                <a:cs typeface="Arial"/>
              </a:rPr>
              <a:t>eb</a:t>
            </a:r>
            <a:r>
              <a:rPr lang="en-GB" sz="1100" dirty="0">
                <a:latin typeface="Arial"/>
                <a:ea typeface="Times New Roman"/>
                <a:cs typeface="Arial"/>
              </a:rPr>
              <a:t>s</a:t>
            </a:r>
            <a:r>
              <a:rPr lang="en-GB" sz="1100" spc="-5" dirty="0">
                <a:latin typeface="Arial"/>
                <a:ea typeface="Times New Roman"/>
                <a:cs typeface="Arial"/>
              </a:rPr>
              <a:t>i</a:t>
            </a:r>
            <a:r>
              <a:rPr lang="en-GB" sz="1100" spc="5" dirty="0">
                <a:latin typeface="Arial"/>
                <a:ea typeface="Times New Roman"/>
                <a:cs typeface="Arial"/>
              </a:rPr>
              <a:t>t</a:t>
            </a:r>
            <a:r>
              <a:rPr lang="en-GB" sz="1100" dirty="0">
                <a:latin typeface="Arial"/>
                <a:ea typeface="Times New Roman"/>
                <a:cs typeface="Arial"/>
              </a:rPr>
              <a:t>e</a:t>
            </a:r>
            <a:r>
              <a:rPr lang="en-GB" sz="1100" spc="275" dirty="0">
                <a:latin typeface="Arial"/>
                <a:ea typeface="Times New Roman"/>
                <a:cs typeface="Arial"/>
              </a:rPr>
              <a:t> </a:t>
            </a:r>
            <a:r>
              <a:rPr lang="en-GB" sz="1100" dirty="0">
                <a:latin typeface="Arial"/>
                <a:ea typeface="Times New Roman"/>
                <a:cs typeface="Arial"/>
              </a:rPr>
              <a:t>e</a:t>
            </a:r>
            <a:r>
              <a:rPr lang="en-GB" sz="1100" spc="-5" dirty="0">
                <a:latin typeface="Arial"/>
                <a:ea typeface="Times New Roman"/>
                <a:cs typeface="Arial"/>
              </a:rPr>
              <a:t>a</a:t>
            </a:r>
            <a:r>
              <a:rPr lang="en-GB" sz="1100" dirty="0">
                <a:latin typeface="Arial"/>
                <a:ea typeface="Times New Roman"/>
                <a:cs typeface="Arial"/>
              </a:rPr>
              <a:t>ch</a:t>
            </a:r>
            <a:r>
              <a:rPr lang="en-GB" sz="1100" spc="275" dirty="0">
                <a:latin typeface="Arial"/>
                <a:ea typeface="Times New Roman"/>
                <a:cs typeface="Arial"/>
              </a:rPr>
              <a:t> </a:t>
            </a:r>
            <a:r>
              <a:rPr lang="en-GB" sz="1100" spc="-25" dirty="0">
                <a:latin typeface="Arial"/>
                <a:ea typeface="Times New Roman"/>
                <a:cs typeface="Arial"/>
              </a:rPr>
              <a:t>y</a:t>
            </a:r>
            <a:r>
              <a:rPr lang="en-GB" sz="1100" spc="-5" dirty="0">
                <a:latin typeface="Arial"/>
                <a:ea typeface="Times New Roman"/>
                <a:cs typeface="Arial"/>
              </a:rPr>
              <a:t>ea</a:t>
            </a:r>
            <a:r>
              <a:rPr lang="en-GB" sz="1100" dirty="0">
                <a:latin typeface="Arial"/>
                <a:ea typeface="Times New Roman"/>
                <a:cs typeface="Arial"/>
              </a:rPr>
              <a:t>r.  </a:t>
            </a:r>
            <a:r>
              <a:rPr lang="en-GB" sz="1100" spc="20" dirty="0">
                <a:latin typeface="Arial"/>
                <a:ea typeface="Times New Roman"/>
                <a:cs typeface="Arial"/>
              </a:rPr>
              <a:t>T</a:t>
            </a:r>
            <a:r>
              <a:rPr lang="en-GB" sz="1100" spc="-5" dirty="0">
                <a:latin typeface="Arial"/>
                <a:ea typeface="Times New Roman"/>
                <a:cs typeface="Arial"/>
              </a:rPr>
              <a:t>h</a:t>
            </a:r>
            <a:r>
              <a:rPr lang="en-GB" sz="1100" dirty="0">
                <a:latin typeface="Arial"/>
                <a:ea typeface="Times New Roman"/>
                <a:cs typeface="Arial"/>
              </a:rPr>
              <a:t>e</a:t>
            </a:r>
            <a:r>
              <a:rPr lang="en-GB" sz="1100" spc="270" dirty="0">
                <a:latin typeface="Arial"/>
                <a:ea typeface="Times New Roman"/>
                <a:cs typeface="Arial"/>
              </a:rPr>
              <a:t> </a:t>
            </a:r>
            <a:r>
              <a:rPr lang="en-GB" sz="1100" dirty="0">
                <a:latin typeface="Arial"/>
                <a:ea typeface="Times New Roman"/>
                <a:cs typeface="Arial"/>
              </a:rPr>
              <a:t>c</a:t>
            </a:r>
            <a:r>
              <a:rPr lang="en-GB" sz="1100" spc="-15" dirty="0">
                <a:latin typeface="Arial"/>
                <a:ea typeface="Times New Roman"/>
                <a:cs typeface="Arial"/>
              </a:rPr>
              <a:t>u</a:t>
            </a:r>
            <a:r>
              <a:rPr lang="en-GB" sz="1100" spc="-10" dirty="0">
                <a:latin typeface="Arial"/>
                <a:ea typeface="Times New Roman"/>
                <a:cs typeface="Arial"/>
              </a:rPr>
              <a:t>r</a:t>
            </a:r>
            <a:r>
              <a:rPr lang="en-GB" sz="1100" dirty="0">
                <a:latin typeface="Arial"/>
                <a:ea typeface="Times New Roman"/>
                <a:cs typeface="Arial"/>
              </a:rPr>
              <a:t>r</a:t>
            </a:r>
            <a:r>
              <a:rPr lang="en-GB" sz="1100" spc="-5" dirty="0">
                <a:latin typeface="Arial"/>
                <a:ea typeface="Times New Roman"/>
                <a:cs typeface="Arial"/>
              </a:rPr>
              <a:t>en</a:t>
            </a:r>
            <a:r>
              <a:rPr lang="en-GB" sz="1100" dirty="0">
                <a:latin typeface="Arial"/>
                <a:ea typeface="Times New Roman"/>
                <a:cs typeface="Arial"/>
              </a:rPr>
              <a:t>t</a:t>
            </a:r>
            <a:r>
              <a:rPr lang="en-GB" sz="1100" spc="270" dirty="0">
                <a:latin typeface="Arial"/>
                <a:ea typeface="Times New Roman"/>
                <a:cs typeface="Arial"/>
              </a:rPr>
              <a:t> </a:t>
            </a:r>
            <a:r>
              <a:rPr lang="en-GB" sz="1100" spc="-5" dirty="0">
                <a:latin typeface="Arial"/>
                <a:ea typeface="Times New Roman"/>
                <a:cs typeface="Arial"/>
              </a:rPr>
              <a:t>pa</a:t>
            </a:r>
            <a:r>
              <a:rPr lang="en-GB" sz="1100" dirty="0">
                <a:latin typeface="Arial"/>
                <a:ea typeface="Times New Roman"/>
                <a:cs typeface="Arial"/>
              </a:rPr>
              <a:t>y</a:t>
            </a:r>
            <a:r>
              <a:rPr lang="en-GB" sz="1100" spc="255" dirty="0">
                <a:latin typeface="Arial"/>
                <a:ea typeface="Times New Roman"/>
                <a:cs typeface="Arial"/>
              </a:rPr>
              <a:t> </a:t>
            </a:r>
            <a:r>
              <a:rPr lang="en-GB" sz="1100" dirty="0">
                <a:latin typeface="Arial"/>
                <a:ea typeface="Times New Roman"/>
                <a:cs typeface="Arial"/>
              </a:rPr>
              <a:t>r</a:t>
            </a:r>
            <a:r>
              <a:rPr lang="en-GB" sz="1100" spc="-5" dirty="0">
                <a:latin typeface="Arial"/>
                <a:ea typeface="Times New Roman"/>
                <a:cs typeface="Arial"/>
              </a:rPr>
              <a:t>a</a:t>
            </a:r>
            <a:r>
              <a:rPr lang="en-GB" sz="1100" spc="5" dirty="0">
                <a:latin typeface="Arial"/>
                <a:ea typeface="Times New Roman"/>
                <a:cs typeface="Arial"/>
              </a:rPr>
              <a:t>t</a:t>
            </a:r>
            <a:r>
              <a:rPr lang="en-GB" sz="1100" spc="-5" dirty="0">
                <a:latin typeface="Arial"/>
                <a:ea typeface="Times New Roman"/>
                <a:cs typeface="Arial"/>
              </a:rPr>
              <a:t>e</a:t>
            </a:r>
            <a:r>
              <a:rPr lang="en-GB" sz="1100" dirty="0">
                <a:latin typeface="Arial"/>
                <a:ea typeface="Times New Roman"/>
                <a:cs typeface="Arial"/>
              </a:rPr>
              <a:t>s</a:t>
            </a:r>
            <a:r>
              <a:rPr lang="en-GB" sz="1100" spc="245" dirty="0">
                <a:latin typeface="Arial"/>
                <a:ea typeface="Times New Roman"/>
                <a:cs typeface="Arial"/>
              </a:rPr>
              <a:t> </a:t>
            </a:r>
            <a:r>
              <a:rPr lang="en-GB" sz="1100" spc="5" dirty="0">
                <a:latin typeface="Arial"/>
                <a:ea typeface="Times New Roman"/>
                <a:cs typeface="Arial"/>
              </a:rPr>
              <a:t>f</a:t>
            </a:r>
            <a:r>
              <a:rPr lang="en-GB" sz="1100" spc="-5" dirty="0">
                <a:latin typeface="Arial"/>
                <a:ea typeface="Times New Roman"/>
                <a:cs typeface="Arial"/>
              </a:rPr>
              <a:t>o</a:t>
            </a:r>
            <a:r>
              <a:rPr lang="en-GB" sz="1100" dirty="0">
                <a:latin typeface="Arial"/>
                <a:ea typeface="Times New Roman"/>
                <a:cs typeface="Arial"/>
              </a:rPr>
              <a:t>r</a:t>
            </a:r>
            <a:r>
              <a:rPr lang="en-GB" sz="1100" spc="285" dirty="0">
                <a:latin typeface="Arial"/>
                <a:ea typeface="Times New Roman"/>
                <a:cs typeface="Arial"/>
              </a:rPr>
              <a:t> </a:t>
            </a:r>
            <a:r>
              <a:rPr lang="en-GB" sz="1100" dirty="0">
                <a:latin typeface="Arial"/>
                <a:ea typeface="Times New Roman"/>
                <a:cs typeface="Arial"/>
              </a:rPr>
              <a:t>se</a:t>
            </a:r>
            <a:r>
              <a:rPr lang="en-GB" sz="1100" spc="-5" dirty="0">
                <a:latin typeface="Arial"/>
                <a:ea typeface="Times New Roman"/>
                <a:cs typeface="Arial"/>
              </a:rPr>
              <a:t>ni</a:t>
            </a:r>
            <a:r>
              <a:rPr lang="en-GB" sz="1100" spc="-15" dirty="0">
                <a:latin typeface="Arial"/>
                <a:ea typeface="Times New Roman"/>
                <a:cs typeface="Arial"/>
              </a:rPr>
              <a:t>o</a:t>
            </a:r>
            <a:r>
              <a:rPr lang="en-GB" sz="1100" dirty="0">
                <a:latin typeface="Arial"/>
                <a:ea typeface="Times New Roman"/>
                <a:cs typeface="Arial"/>
              </a:rPr>
              <a:t>r</a:t>
            </a:r>
            <a:r>
              <a:rPr lang="en-GB" sz="1100" spc="270" dirty="0">
                <a:latin typeface="Arial"/>
                <a:ea typeface="Times New Roman"/>
                <a:cs typeface="Arial"/>
              </a:rPr>
              <a:t> </a:t>
            </a:r>
            <a:r>
              <a:rPr lang="en-GB" sz="1100" dirty="0">
                <a:latin typeface="Arial"/>
                <a:ea typeface="Times New Roman"/>
                <a:cs typeface="Arial"/>
              </a:rPr>
              <a:t>m</a:t>
            </a:r>
            <a:r>
              <a:rPr lang="en-GB" sz="1100" spc="-5" dirty="0">
                <a:latin typeface="Arial"/>
                <a:ea typeface="Times New Roman"/>
                <a:cs typeface="Arial"/>
              </a:rPr>
              <a:t>an</a:t>
            </a:r>
            <a:r>
              <a:rPr lang="en-GB" sz="1100" spc="-30" dirty="0">
                <a:latin typeface="Arial"/>
                <a:ea typeface="Times New Roman"/>
                <a:cs typeface="Arial"/>
              </a:rPr>
              <a:t>a</a:t>
            </a:r>
            <a:r>
              <a:rPr lang="en-GB" sz="1100" spc="20" dirty="0">
                <a:latin typeface="Arial"/>
                <a:ea typeface="Times New Roman"/>
                <a:cs typeface="Arial"/>
              </a:rPr>
              <a:t>g</a:t>
            </a:r>
            <a:r>
              <a:rPr lang="en-GB" sz="1100" spc="-5" dirty="0">
                <a:latin typeface="Arial"/>
                <a:ea typeface="Times New Roman"/>
                <a:cs typeface="Arial"/>
              </a:rPr>
              <a:t>e</a:t>
            </a:r>
            <a:r>
              <a:rPr lang="en-GB" sz="1100" dirty="0">
                <a:latin typeface="Arial"/>
                <a:ea typeface="Times New Roman"/>
                <a:cs typeface="Arial"/>
              </a:rPr>
              <a:t>rs</a:t>
            </a:r>
            <a:r>
              <a:rPr lang="en-GB" sz="1100" spc="270" dirty="0">
                <a:latin typeface="Arial"/>
                <a:ea typeface="Times New Roman"/>
                <a:cs typeface="Arial"/>
              </a:rPr>
              <a:t> </a:t>
            </a:r>
            <a:r>
              <a:rPr lang="en-GB" sz="1100" spc="-5" dirty="0">
                <a:latin typeface="Arial"/>
                <a:ea typeface="Times New Roman"/>
                <a:cs typeface="Arial"/>
              </a:rPr>
              <a:t>a</a:t>
            </a:r>
            <a:r>
              <a:rPr lang="en-GB" sz="1100" dirty="0">
                <a:latin typeface="Arial"/>
                <a:ea typeface="Times New Roman"/>
                <a:cs typeface="Arial"/>
              </a:rPr>
              <a:t>re</a:t>
            </a:r>
            <a:r>
              <a:rPr lang="en-GB" sz="1100" spc="255" dirty="0">
                <a:latin typeface="Arial"/>
                <a:ea typeface="Times New Roman"/>
                <a:cs typeface="Arial"/>
              </a:rPr>
              <a:t> </a:t>
            </a:r>
            <a:r>
              <a:rPr lang="en-GB" sz="1100" spc="-5" dirty="0">
                <a:latin typeface="Arial"/>
                <a:ea typeface="Times New Roman"/>
                <a:cs typeface="Arial"/>
              </a:rPr>
              <a:t>a</a:t>
            </a:r>
            <a:r>
              <a:rPr lang="en-GB" sz="1100" spc="-25" dirty="0">
                <a:latin typeface="Arial"/>
                <a:ea typeface="Times New Roman"/>
                <a:cs typeface="Arial"/>
              </a:rPr>
              <a:t>v</a:t>
            </a:r>
            <a:r>
              <a:rPr lang="en-GB" sz="1100" spc="10" dirty="0">
                <a:latin typeface="Arial"/>
                <a:ea typeface="Times New Roman"/>
                <a:cs typeface="Arial"/>
              </a:rPr>
              <a:t>a</a:t>
            </a:r>
            <a:r>
              <a:rPr lang="en-GB" sz="1100" spc="-5" dirty="0">
                <a:latin typeface="Arial"/>
                <a:ea typeface="Times New Roman"/>
                <a:cs typeface="Arial"/>
              </a:rPr>
              <a:t>ila</a:t>
            </a:r>
            <a:r>
              <a:rPr lang="en-GB" sz="1100" dirty="0">
                <a:latin typeface="Arial"/>
                <a:ea typeface="Times New Roman"/>
                <a:cs typeface="Arial"/>
              </a:rPr>
              <a:t>b</a:t>
            </a:r>
            <a:r>
              <a:rPr lang="en-GB" sz="1100" spc="-5" dirty="0">
                <a:latin typeface="Arial"/>
                <a:ea typeface="Times New Roman"/>
                <a:cs typeface="Arial"/>
              </a:rPr>
              <a:t>l</a:t>
            </a:r>
            <a:r>
              <a:rPr lang="en-GB" sz="1100" dirty="0">
                <a:latin typeface="Arial"/>
                <a:ea typeface="Times New Roman"/>
                <a:cs typeface="Arial"/>
              </a:rPr>
              <a:t>e</a:t>
            </a:r>
            <a:r>
              <a:rPr lang="en-GB" sz="1100" spc="275" dirty="0">
                <a:latin typeface="Arial"/>
                <a:ea typeface="Times New Roman"/>
                <a:cs typeface="Arial"/>
              </a:rPr>
              <a:t> </a:t>
            </a:r>
            <a:r>
              <a:rPr lang="en-GB" sz="1100" spc="-5" dirty="0">
                <a:latin typeface="Arial"/>
                <a:ea typeface="Times New Roman"/>
                <a:cs typeface="Arial"/>
              </a:rPr>
              <a:t>a</a:t>
            </a:r>
            <a:r>
              <a:rPr lang="en-GB" sz="1100" spc="-10" dirty="0">
                <a:latin typeface="Arial"/>
                <a:ea typeface="Times New Roman"/>
                <a:cs typeface="Arial"/>
              </a:rPr>
              <a:t>t</a:t>
            </a:r>
            <a:r>
              <a:rPr lang="en-GB" sz="1100" dirty="0">
                <a:latin typeface="Arial"/>
                <a:ea typeface="Times New Roman"/>
                <a:cs typeface="Arial"/>
              </a:rPr>
              <a:t>:</a:t>
            </a:r>
            <a:endParaRPr lang="en-GB" sz="1100" dirty="0">
              <a:latin typeface="Arial"/>
              <a:ea typeface="Times New Roman"/>
              <a:cs typeface="Times New Roman"/>
            </a:endParaRPr>
          </a:p>
          <a:p>
            <a:pPr eaLnBrk="0" hangingPunct="0">
              <a:lnSpc>
                <a:spcPts val="1310"/>
              </a:lnSpc>
            </a:pPr>
            <a:r>
              <a:rPr lang="en-GB" sz="1100" u="heavy" spc="-5" dirty="0">
                <a:solidFill>
                  <a:srgbClr val="0000FF"/>
                </a:solidFill>
                <a:latin typeface="Arial"/>
                <a:ea typeface="Times New Roman"/>
                <a:cs typeface="Arial"/>
                <a:hlinkClick r:id="rId4"/>
              </a:rPr>
              <a:t>h</a:t>
            </a:r>
            <a:r>
              <a:rPr lang="en-GB" sz="1100" u="heavy" spc="5" dirty="0">
                <a:solidFill>
                  <a:srgbClr val="0000FF"/>
                </a:solidFill>
                <a:latin typeface="Arial"/>
                <a:ea typeface="Times New Roman"/>
                <a:cs typeface="Arial"/>
                <a:hlinkClick r:id="rId4"/>
              </a:rPr>
              <a:t>tt</a:t>
            </a:r>
            <a:r>
              <a:rPr lang="en-GB" sz="1100" u="heavy" spc="-5" dirty="0">
                <a:solidFill>
                  <a:srgbClr val="0000FF"/>
                </a:solidFill>
                <a:latin typeface="Arial"/>
                <a:ea typeface="Times New Roman"/>
                <a:cs typeface="Arial"/>
                <a:hlinkClick r:id="rId4"/>
              </a:rPr>
              <a:t>p</a:t>
            </a:r>
            <a:r>
              <a:rPr lang="en-GB" sz="1100" u="heavy" spc="5" dirty="0">
                <a:solidFill>
                  <a:srgbClr val="0000FF"/>
                </a:solidFill>
                <a:latin typeface="Arial"/>
                <a:ea typeface="Times New Roman"/>
                <a:cs typeface="Arial"/>
                <a:hlinkClick r:id="rId4"/>
              </a:rPr>
              <a:t>://</a:t>
            </a:r>
            <a:r>
              <a:rPr lang="en-GB" sz="1100" u="heavy" spc="-30" dirty="0">
                <a:solidFill>
                  <a:srgbClr val="0000FF"/>
                </a:solidFill>
                <a:latin typeface="Arial"/>
                <a:ea typeface="Times New Roman"/>
                <a:cs typeface="Arial"/>
                <a:hlinkClick r:id="rId4"/>
              </a:rPr>
              <a:t>w</a:t>
            </a:r>
            <a:r>
              <a:rPr lang="en-GB" sz="1100" u="heavy" spc="-10" dirty="0">
                <a:solidFill>
                  <a:srgbClr val="0000FF"/>
                </a:solidFill>
                <a:latin typeface="Arial"/>
                <a:ea typeface="Times New Roman"/>
                <a:cs typeface="Arial"/>
                <a:hlinkClick r:id="rId4"/>
              </a:rPr>
              <a:t>w</a:t>
            </a:r>
            <a:r>
              <a:rPr lang="en-GB" sz="1100" u="heavy" spc="-20" dirty="0">
                <a:solidFill>
                  <a:srgbClr val="0000FF"/>
                </a:solidFill>
                <a:latin typeface="Arial"/>
                <a:ea typeface="Times New Roman"/>
                <a:cs typeface="Arial"/>
                <a:hlinkClick r:id="rId4"/>
              </a:rPr>
              <a:t>w</a:t>
            </a:r>
            <a:r>
              <a:rPr lang="en-GB" sz="1100" u="heavy" dirty="0">
                <a:solidFill>
                  <a:srgbClr val="0000FF"/>
                </a:solidFill>
                <a:latin typeface="Arial"/>
                <a:ea typeface="Times New Roman"/>
                <a:cs typeface="Arial"/>
                <a:hlinkClick r:id="rId4"/>
              </a:rPr>
              <a:t>.</a:t>
            </a:r>
            <a:r>
              <a:rPr lang="en-GB" sz="1100" u="heavy" spc="5" dirty="0">
                <a:solidFill>
                  <a:srgbClr val="0000FF"/>
                </a:solidFill>
                <a:latin typeface="Arial"/>
                <a:ea typeface="Times New Roman"/>
                <a:cs typeface="Arial"/>
                <a:hlinkClick r:id="rId4"/>
              </a:rPr>
              <a:t>t</a:t>
            </a:r>
            <a:r>
              <a:rPr lang="en-GB" sz="1100" u="heavy" spc="-15" dirty="0">
                <a:solidFill>
                  <a:srgbClr val="0000FF"/>
                </a:solidFill>
                <a:latin typeface="Arial"/>
                <a:ea typeface="Times New Roman"/>
                <a:cs typeface="Arial"/>
                <a:hlinkClick r:id="rId4"/>
              </a:rPr>
              <a:t>a</a:t>
            </a:r>
            <a:r>
              <a:rPr lang="en-GB" sz="1100" u="heavy" dirty="0">
                <a:solidFill>
                  <a:srgbClr val="0000FF"/>
                </a:solidFill>
                <a:latin typeface="Arial"/>
                <a:ea typeface="Times New Roman"/>
                <a:cs typeface="Arial"/>
                <a:hlinkClick r:id="rId4"/>
              </a:rPr>
              <a:t>m</a:t>
            </a:r>
            <a:r>
              <a:rPr lang="en-GB" sz="1100" u="heavy" spc="-5" dirty="0">
                <a:solidFill>
                  <a:srgbClr val="0000FF"/>
                </a:solidFill>
                <a:latin typeface="Arial"/>
                <a:ea typeface="Times New Roman"/>
                <a:cs typeface="Arial"/>
                <a:hlinkClick r:id="rId4"/>
              </a:rPr>
              <a:t>e</a:t>
            </a:r>
            <a:r>
              <a:rPr lang="en-GB" sz="1100" u="heavy" dirty="0">
                <a:solidFill>
                  <a:srgbClr val="0000FF"/>
                </a:solidFill>
                <a:latin typeface="Arial"/>
                <a:ea typeface="Times New Roman"/>
                <a:cs typeface="Arial"/>
                <a:hlinkClick r:id="rId4"/>
              </a:rPr>
              <a:t>s</a:t>
            </a:r>
            <a:r>
              <a:rPr lang="en-GB" sz="1100" u="heavy" spc="-5" dirty="0">
                <a:solidFill>
                  <a:srgbClr val="0000FF"/>
                </a:solidFill>
                <a:latin typeface="Arial"/>
                <a:ea typeface="Times New Roman"/>
                <a:cs typeface="Arial"/>
                <a:hlinkClick r:id="rId4"/>
              </a:rPr>
              <a:t>ide</a:t>
            </a:r>
            <a:r>
              <a:rPr lang="en-GB" sz="1100" u="heavy" spc="-10" dirty="0">
                <a:solidFill>
                  <a:srgbClr val="0000FF"/>
                </a:solidFill>
                <a:latin typeface="Arial"/>
                <a:ea typeface="Times New Roman"/>
                <a:cs typeface="Arial"/>
                <a:hlinkClick r:id="rId4"/>
              </a:rPr>
              <a:t>.</a:t>
            </a:r>
            <a:r>
              <a:rPr lang="en-GB" sz="1100" u="heavy" spc="20" dirty="0">
                <a:solidFill>
                  <a:srgbClr val="0000FF"/>
                </a:solidFill>
                <a:latin typeface="Arial"/>
                <a:ea typeface="Times New Roman"/>
                <a:cs typeface="Arial"/>
                <a:hlinkClick r:id="rId4"/>
              </a:rPr>
              <a:t>g</a:t>
            </a:r>
            <a:r>
              <a:rPr lang="en-GB" sz="1100" u="heavy" spc="-5" dirty="0">
                <a:solidFill>
                  <a:srgbClr val="0000FF"/>
                </a:solidFill>
                <a:latin typeface="Arial"/>
                <a:ea typeface="Times New Roman"/>
                <a:cs typeface="Arial"/>
                <a:hlinkClick r:id="rId4"/>
              </a:rPr>
              <a:t>o</a:t>
            </a:r>
            <a:r>
              <a:rPr lang="en-GB" sz="1100" u="heavy" spc="-25" dirty="0">
                <a:solidFill>
                  <a:srgbClr val="0000FF"/>
                </a:solidFill>
                <a:latin typeface="Arial"/>
                <a:ea typeface="Times New Roman"/>
                <a:cs typeface="Arial"/>
                <a:hlinkClick r:id="rId4"/>
              </a:rPr>
              <a:t>v</a:t>
            </a:r>
            <a:r>
              <a:rPr lang="en-GB" sz="1100" u="heavy" spc="5" dirty="0">
                <a:solidFill>
                  <a:srgbClr val="0000FF"/>
                </a:solidFill>
                <a:latin typeface="Arial"/>
                <a:ea typeface="Times New Roman"/>
                <a:cs typeface="Arial"/>
                <a:hlinkClick r:id="rId4"/>
              </a:rPr>
              <a:t>.</a:t>
            </a:r>
            <a:r>
              <a:rPr lang="en-GB" sz="1100" u="heavy" spc="-30" dirty="0">
                <a:solidFill>
                  <a:srgbClr val="0000FF"/>
                </a:solidFill>
                <a:latin typeface="Arial"/>
                <a:ea typeface="Times New Roman"/>
                <a:cs typeface="Arial"/>
                <a:hlinkClick r:id="rId4"/>
              </a:rPr>
              <a:t>u</a:t>
            </a:r>
            <a:r>
              <a:rPr lang="en-GB" sz="1100" u="heavy" spc="10" dirty="0">
                <a:solidFill>
                  <a:srgbClr val="0000FF"/>
                </a:solidFill>
                <a:latin typeface="Arial"/>
                <a:ea typeface="Times New Roman"/>
                <a:cs typeface="Arial"/>
                <a:hlinkClick r:id="rId4"/>
              </a:rPr>
              <a:t>k</a:t>
            </a:r>
            <a:r>
              <a:rPr lang="en-GB" sz="1100" u="heavy" spc="5" dirty="0">
                <a:solidFill>
                  <a:srgbClr val="0000FF"/>
                </a:solidFill>
                <a:latin typeface="Arial"/>
                <a:ea typeface="Times New Roman"/>
                <a:cs typeface="Arial"/>
                <a:hlinkClick r:id="rId4"/>
              </a:rPr>
              <a:t>/tr</a:t>
            </a:r>
            <a:r>
              <a:rPr lang="en-GB" sz="1100" u="heavy" dirty="0">
                <a:solidFill>
                  <a:srgbClr val="0000FF"/>
                </a:solidFill>
                <a:latin typeface="Arial"/>
                <a:ea typeface="Times New Roman"/>
                <a:cs typeface="Arial"/>
                <a:hlinkClick r:id="rId4"/>
              </a:rPr>
              <a:t>a</a:t>
            </a:r>
            <a:r>
              <a:rPr lang="en-GB" sz="1100" u="heavy" spc="-5" dirty="0">
                <a:solidFill>
                  <a:srgbClr val="0000FF"/>
                </a:solidFill>
                <a:latin typeface="Arial"/>
                <a:ea typeface="Times New Roman"/>
                <a:cs typeface="Arial"/>
                <a:hlinkClick r:id="rId4"/>
              </a:rPr>
              <a:t>n</a:t>
            </a:r>
            <a:r>
              <a:rPr lang="en-GB" sz="1100" u="heavy" dirty="0">
                <a:solidFill>
                  <a:srgbClr val="0000FF"/>
                </a:solidFill>
                <a:latin typeface="Arial"/>
                <a:ea typeface="Times New Roman"/>
                <a:cs typeface="Arial"/>
                <a:hlinkClick r:id="rId4"/>
              </a:rPr>
              <a:t>s</a:t>
            </a:r>
            <a:r>
              <a:rPr lang="en-GB" sz="1100" u="heavy" spc="-15" dirty="0">
                <a:solidFill>
                  <a:srgbClr val="0000FF"/>
                </a:solidFill>
                <a:latin typeface="Arial"/>
                <a:ea typeface="Times New Roman"/>
                <a:cs typeface="Arial"/>
                <a:hlinkClick r:id="rId4"/>
              </a:rPr>
              <a:t>pa</a:t>
            </a:r>
            <a:r>
              <a:rPr lang="en-GB" sz="1100" u="heavy" dirty="0">
                <a:solidFill>
                  <a:srgbClr val="0000FF"/>
                </a:solidFill>
                <a:latin typeface="Arial"/>
                <a:ea typeface="Times New Roman"/>
                <a:cs typeface="Arial"/>
                <a:hlinkClick r:id="rId4"/>
              </a:rPr>
              <a:t>re</a:t>
            </a:r>
            <a:r>
              <a:rPr lang="en-GB" sz="1100" u="heavy" spc="-5" dirty="0">
                <a:solidFill>
                  <a:srgbClr val="0000FF"/>
                </a:solidFill>
                <a:latin typeface="Arial"/>
                <a:ea typeface="Times New Roman"/>
                <a:cs typeface="Arial"/>
                <a:hlinkClick r:id="rId4"/>
              </a:rPr>
              <a:t>n</a:t>
            </a:r>
            <a:r>
              <a:rPr lang="en-GB" sz="1100" u="heavy" dirty="0">
                <a:solidFill>
                  <a:srgbClr val="0000FF"/>
                </a:solidFill>
                <a:latin typeface="Arial"/>
                <a:ea typeface="Times New Roman"/>
                <a:cs typeface="Arial"/>
                <a:hlinkClick r:id="rId4"/>
              </a:rPr>
              <a:t>cy</a:t>
            </a:r>
            <a:endParaRPr lang="en-GB" sz="1100" dirty="0">
              <a:latin typeface="Arial"/>
              <a:ea typeface="Times New Roman"/>
              <a:cs typeface="Times New Roman"/>
            </a:endParaRPr>
          </a:p>
          <a:p>
            <a:pPr marR="121920" algn="just" eaLnBrk="0" hangingPunct="0">
              <a:spcAft>
                <a:spcPts val="0"/>
              </a:spcAft>
            </a:pPr>
            <a:endParaRPr lang="en-GB" sz="1000" dirty="0">
              <a:effectLst/>
              <a:latin typeface="Arial"/>
              <a:ea typeface="Times New Roman"/>
              <a:cs typeface="Times New Roman"/>
            </a:endParaRPr>
          </a:p>
        </p:txBody>
      </p:sp>
      <p:sp>
        <p:nvSpPr>
          <p:cNvPr id="6" name="Footer Placeholder 5"/>
          <p:cNvSpPr>
            <a:spLocks noGrp="1"/>
          </p:cNvSpPr>
          <p:nvPr>
            <p:ph type="ftr" sz="quarter" idx="11"/>
          </p:nvPr>
        </p:nvSpPr>
        <p:spPr/>
        <p:txBody>
          <a:bodyPr/>
          <a:lstStyle/>
          <a:p>
            <a:r>
              <a:rPr lang="en-GB" smtClean="0">
                <a:solidFill>
                  <a:prstClr val="black">
                    <a:tint val="75000"/>
                  </a:prstClr>
                </a:solidFill>
              </a:rPr>
              <a:t>2019/20 Tameside MBC Budget Report</a:t>
            </a:r>
            <a:endParaRPr lang="en-GB" dirty="0">
              <a:solidFill>
                <a:prstClr val="black">
                  <a:tint val="75000"/>
                </a:prstClr>
              </a:solidFill>
            </a:endParaRPr>
          </a:p>
        </p:txBody>
      </p:sp>
    </p:spTree>
    <p:extLst>
      <p:ext uri="{BB962C8B-B14F-4D97-AF65-F5344CB8AC3E}">
        <p14:creationId xmlns:p14="http://schemas.microsoft.com/office/powerpoint/2010/main" val="345846958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 name="Rectangle 58"/>
          <p:cNvSpPr/>
          <p:nvPr/>
        </p:nvSpPr>
        <p:spPr>
          <a:xfrm>
            <a:off x="251520" y="642367"/>
            <a:ext cx="8640960" cy="5626308"/>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7030A0"/>
              </a:solidFill>
            </a:endParaRPr>
          </a:p>
        </p:txBody>
      </p:sp>
      <p:sp>
        <p:nvSpPr>
          <p:cNvPr id="8" name="Rectangle 7"/>
          <p:cNvSpPr/>
          <p:nvPr/>
        </p:nvSpPr>
        <p:spPr>
          <a:xfrm>
            <a:off x="-4394" y="2"/>
            <a:ext cx="9148396" cy="461895"/>
          </a:xfrm>
          <a:prstGeom prst="rect">
            <a:avLst/>
          </a:prstGeom>
          <a:solidFill>
            <a:schemeClr val="accent1"/>
          </a:solidFill>
          <a:ln>
            <a:noFill/>
          </a:ln>
          <a:effectLst/>
        </p:spPr>
        <p:txBody>
          <a:bodyPr wrap="square" lIns="91669" tIns="45834" rIns="91669" bIns="45834">
            <a:spAutoFit/>
          </a:bodyPr>
          <a:lstStyle/>
          <a:p>
            <a:r>
              <a:rPr lang="en-GB" altLang="en-US" sz="2400" b="1" dirty="0" smtClean="0">
                <a:solidFill>
                  <a:srgbClr val="FFFFFF"/>
                </a:solidFill>
              </a:rPr>
              <a:t>Appendix 18 Pay Policy Statement 2019/20</a:t>
            </a:r>
            <a:endParaRPr lang="en-GB" altLang="en-US" sz="2400" b="1" dirty="0">
              <a:solidFill>
                <a:srgbClr val="FFFFFF"/>
              </a:solidFill>
            </a:endParaRPr>
          </a:p>
        </p:txBody>
      </p:sp>
      <p:sp>
        <p:nvSpPr>
          <p:cNvPr id="4" name="Rectangle 3"/>
          <p:cNvSpPr/>
          <p:nvPr/>
        </p:nvSpPr>
        <p:spPr>
          <a:xfrm>
            <a:off x="251520" y="628625"/>
            <a:ext cx="8640960" cy="5640050"/>
          </a:xfrm>
          <a:prstGeom prst="rect">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600" b="1" dirty="0">
              <a:solidFill>
                <a:prstClr val="black"/>
              </a:solidFill>
            </a:endParaRPr>
          </a:p>
        </p:txBody>
      </p:sp>
      <p:sp>
        <p:nvSpPr>
          <p:cNvPr id="2" name="TextBox 1"/>
          <p:cNvSpPr txBox="1"/>
          <p:nvPr/>
        </p:nvSpPr>
        <p:spPr>
          <a:xfrm>
            <a:off x="-2628798" y="2636912"/>
            <a:ext cx="184731" cy="369332"/>
          </a:xfrm>
          <a:prstGeom prst="rect">
            <a:avLst/>
          </a:prstGeom>
          <a:noFill/>
        </p:spPr>
        <p:txBody>
          <a:bodyPr wrap="none" rtlCol="0">
            <a:spAutoFit/>
          </a:bodyPr>
          <a:lstStyle/>
          <a:p>
            <a:endParaRPr lang="en-GB" dirty="0">
              <a:solidFill>
                <a:prstClr val="black"/>
              </a:solidFill>
            </a:endParaRPr>
          </a:p>
        </p:txBody>
      </p:sp>
      <p:sp>
        <p:nvSpPr>
          <p:cNvPr id="5" name="TextBox 4"/>
          <p:cNvSpPr txBox="1"/>
          <p:nvPr/>
        </p:nvSpPr>
        <p:spPr>
          <a:xfrm>
            <a:off x="4734023" y="900002"/>
            <a:ext cx="4248000" cy="276999"/>
          </a:xfrm>
          <a:prstGeom prst="rect">
            <a:avLst/>
          </a:prstGeom>
          <a:noFill/>
        </p:spPr>
        <p:txBody>
          <a:bodyPr wrap="square" rtlCol="0">
            <a:spAutoFit/>
          </a:bodyPr>
          <a:lstStyle/>
          <a:p>
            <a:pPr>
              <a:spcAft>
                <a:spcPts val="600"/>
              </a:spcAft>
            </a:pPr>
            <a:endParaRPr lang="en-GB" sz="1200" dirty="0">
              <a:solidFill>
                <a:prstClr val="black"/>
              </a:solidFill>
              <a:latin typeface="Arial" pitchFamily="34" charset="0"/>
              <a:cs typeface="Arial" pitchFamily="34" charset="0"/>
            </a:endParaRPr>
          </a:p>
        </p:txBody>
      </p:sp>
      <p:pic>
        <p:nvPicPr>
          <p:cNvPr id="4101"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68676" y="2071688"/>
            <a:ext cx="619125" cy="190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5" name="Slide Number Placeholder 14"/>
          <p:cNvSpPr>
            <a:spLocks noGrp="1"/>
          </p:cNvSpPr>
          <p:nvPr>
            <p:ph type="sldNum" sz="quarter" idx="12"/>
          </p:nvPr>
        </p:nvSpPr>
        <p:spPr/>
        <p:txBody>
          <a:bodyPr/>
          <a:lstStyle/>
          <a:p>
            <a:fld id="{9E0A2AB0-D368-4C2E-BC4B-64C9B086E260}" type="slidenum">
              <a:rPr lang="en-GB" smtClean="0">
                <a:solidFill>
                  <a:prstClr val="black">
                    <a:tint val="75000"/>
                  </a:prstClr>
                </a:solidFill>
              </a:rPr>
              <a:pPr/>
              <a:t>7</a:t>
            </a:fld>
            <a:endParaRPr lang="en-GB" dirty="0">
              <a:solidFill>
                <a:prstClr val="black">
                  <a:tint val="75000"/>
                </a:prstClr>
              </a:solidFill>
            </a:endParaRPr>
          </a:p>
        </p:txBody>
      </p:sp>
      <p:sp>
        <p:nvSpPr>
          <p:cNvPr id="3" name="Rectangle 2"/>
          <p:cNvSpPr/>
          <p:nvPr/>
        </p:nvSpPr>
        <p:spPr>
          <a:xfrm>
            <a:off x="251520" y="682531"/>
            <a:ext cx="8640960" cy="5678478"/>
          </a:xfrm>
          <a:prstGeom prst="rect">
            <a:avLst/>
          </a:prstGeom>
        </p:spPr>
        <p:txBody>
          <a:bodyPr wrap="square">
            <a:spAutoFit/>
          </a:bodyPr>
          <a:lstStyle/>
          <a:p>
            <a:pPr marR="3609975" lvl="0" eaLnBrk="0" hangingPunct="0">
              <a:buSzPts val="1100"/>
              <a:tabLst>
                <a:tab pos="431165" algn="l"/>
              </a:tabLst>
            </a:pPr>
            <a:r>
              <a:rPr lang="en-GB" sz="1100" b="1" spc="-5" dirty="0" smtClean="0">
                <a:latin typeface="Arial" panose="020B0604020202020204" pitchFamily="34" charset="0"/>
                <a:ea typeface="Times New Roman"/>
                <a:cs typeface="Arial" panose="020B0604020202020204" pitchFamily="34" charset="0"/>
              </a:rPr>
              <a:t>10.	Gender </a:t>
            </a:r>
            <a:r>
              <a:rPr lang="en-GB" sz="1100" b="1" spc="-5" dirty="0">
                <a:latin typeface="Arial" panose="020B0604020202020204" pitchFamily="34" charset="0"/>
                <a:ea typeface="Times New Roman"/>
                <a:cs typeface="Arial" panose="020B0604020202020204" pitchFamily="34" charset="0"/>
              </a:rPr>
              <a:t>Pay Gap</a:t>
            </a:r>
            <a:endParaRPr lang="en-GB" sz="1100" spc="-5" dirty="0">
              <a:latin typeface="Arial" panose="020B0604020202020204" pitchFamily="34" charset="0"/>
              <a:ea typeface="Times New Roman"/>
              <a:cs typeface="Arial" panose="020B0604020202020204" pitchFamily="34" charset="0"/>
            </a:endParaRPr>
          </a:p>
          <a:p>
            <a:pPr marR="3609975" eaLnBrk="0" hangingPunct="0">
              <a:tabLst>
                <a:tab pos="431165" algn="l"/>
              </a:tabLst>
            </a:pPr>
            <a:r>
              <a:rPr lang="en-GB" sz="1100" b="1" dirty="0">
                <a:latin typeface="Arial" panose="020B0604020202020204" pitchFamily="34" charset="0"/>
                <a:ea typeface="Times New Roman"/>
                <a:cs typeface="Arial" panose="020B0604020202020204" pitchFamily="34" charset="0"/>
              </a:rPr>
              <a:t> </a:t>
            </a:r>
            <a:endParaRPr lang="en-GB" sz="1100" dirty="0">
              <a:latin typeface="Arial" panose="020B0604020202020204" pitchFamily="34" charset="0"/>
              <a:ea typeface="Times New Roman"/>
              <a:cs typeface="Arial" panose="020B0604020202020204" pitchFamily="34" charset="0"/>
            </a:endParaRPr>
          </a:p>
          <a:p>
            <a:r>
              <a:rPr lang="en-GB" sz="1100" dirty="0">
                <a:solidFill>
                  <a:srgbClr val="000000"/>
                </a:solidFill>
                <a:latin typeface="Arial" panose="020B0604020202020204" pitchFamily="34" charset="0"/>
                <a:ea typeface="Times New Roman"/>
                <a:cs typeface="Arial" panose="020B0604020202020204" pitchFamily="34" charset="0"/>
              </a:rPr>
              <a:t>From April 2017, gender pay legislation requires employers (public, private or voluntary sector) with 250 or more employees to publish statutory calculations every year showing how large the pay gap is between their male and female employees.</a:t>
            </a:r>
            <a:endParaRPr lang="en-GB" sz="1100" dirty="0">
              <a:latin typeface="Arial" panose="020B0604020202020204" pitchFamily="34" charset="0"/>
              <a:cs typeface="Arial" panose="020B0604020202020204" pitchFamily="34" charset="0"/>
            </a:endParaRPr>
          </a:p>
          <a:p>
            <a:pPr algn="just">
              <a:spcAft>
                <a:spcPts val="0"/>
              </a:spcAft>
            </a:pPr>
            <a:r>
              <a:rPr lang="en-GB" sz="1100" dirty="0">
                <a:latin typeface="Arial" panose="020B0604020202020204" pitchFamily="34" charset="0"/>
                <a:ea typeface="Times New Roman"/>
                <a:cs typeface="Arial" panose="020B0604020202020204" pitchFamily="34" charset="0"/>
              </a:rPr>
              <a:t> </a:t>
            </a:r>
          </a:p>
          <a:p>
            <a:r>
              <a:rPr lang="en-GB" sz="1100" dirty="0">
                <a:solidFill>
                  <a:srgbClr val="000000"/>
                </a:solidFill>
                <a:latin typeface="Arial" panose="020B0604020202020204" pitchFamily="34" charset="0"/>
                <a:ea typeface="Times New Roman"/>
                <a:cs typeface="Arial" panose="020B0604020202020204" pitchFamily="34" charset="0"/>
              </a:rPr>
              <a:t>There are two sets of regulations which impose the mandatory gender pay gap reporting obligations on employers:</a:t>
            </a:r>
            <a:endParaRPr lang="en-GB" sz="1100" dirty="0">
              <a:latin typeface="Arial" panose="020B0604020202020204" pitchFamily="34" charset="0"/>
              <a:cs typeface="Arial" panose="020B0604020202020204" pitchFamily="34" charset="0"/>
            </a:endParaRPr>
          </a:p>
          <a:p>
            <a:r>
              <a:rPr lang="en-GB" sz="1100" dirty="0">
                <a:solidFill>
                  <a:srgbClr val="000000"/>
                </a:solidFill>
                <a:latin typeface="Arial" panose="020B0604020202020204" pitchFamily="34" charset="0"/>
                <a:ea typeface="Times New Roman"/>
                <a:cs typeface="Arial" panose="020B0604020202020204" pitchFamily="34" charset="0"/>
              </a:rPr>
              <a:t> </a:t>
            </a:r>
            <a:endParaRPr lang="en-GB" sz="1100" dirty="0">
              <a:latin typeface="Arial" panose="020B0604020202020204" pitchFamily="34" charset="0"/>
              <a:cs typeface="Arial" panose="020B0604020202020204" pitchFamily="34" charset="0"/>
            </a:endParaRPr>
          </a:p>
          <a:p>
            <a:pPr marL="342900" lvl="0" indent="-342900">
              <a:buFont typeface="Symbol"/>
              <a:buChar char=""/>
            </a:pPr>
            <a:r>
              <a:rPr lang="en-GB" sz="1100" dirty="0">
                <a:solidFill>
                  <a:srgbClr val="000000"/>
                </a:solidFill>
                <a:latin typeface="Arial" panose="020B0604020202020204" pitchFamily="34" charset="0"/>
                <a:ea typeface="Times New Roman"/>
                <a:cs typeface="Arial" panose="020B0604020202020204" pitchFamily="34" charset="0"/>
              </a:rPr>
              <a:t>The Equality Act 2010 (Gender Pay Gap Information) Regulations 2017 </a:t>
            </a:r>
            <a:endParaRPr lang="en-GB" sz="1100" dirty="0">
              <a:latin typeface="Arial" panose="020B0604020202020204" pitchFamily="34" charset="0"/>
              <a:cs typeface="Arial" panose="020B0604020202020204" pitchFamily="34" charset="0"/>
            </a:endParaRPr>
          </a:p>
          <a:p>
            <a:pPr marL="342900" lvl="0" indent="-342900">
              <a:buFont typeface="Symbol"/>
              <a:buChar char=""/>
            </a:pPr>
            <a:r>
              <a:rPr lang="en-GB" sz="1100" dirty="0">
                <a:solidFill>
                  <a:srgbClr val="000000"/>
                </a:solidFill>
                <a:latin typeface="Arial" panose="020B0604020202020204" pitchFamily="34" charset="0"/>
                <a:ea typeface="Times New Roman"/>
                <a:cs typeface="Arial" panose="020B0604020202020204" pitchFamily="34" charset="0"/>
              </a:rPr>
              <a:t>The Equality Act 2010 (Specific Duties and Public Authorities) Regulations 2017</a:t>
            </a:r>
            <a:endParaRPr lang="en-GB" sz="1100" dirty="0">
              <a:latin typeface="Arial" panose="020B0604020202020204" pitchFamily="34" charset="0"/>
              <a:cs typeface="Arial" panose="020B0604020202020204" pitchFamily="34" charset="0"/>
            </a:endParaRPr>
          </a:p>
          <a:p>
            <a:r>
              <a:rPr lang="en-GB" sz="1100" dirty="0">
                <a:solidFill>
                  <a:srgbClr val="000000"/>
                </a:solidFill>
                <a:latin typeface="Arial" panose="020B0604020202020204" pitchFamily="34" charset="0"/>
                <a:ea typeface="Times New Roman"/>
                <a:cs typeface="Arial" panose="020B0604020202020204" pitchFamily="34" charset="0"/>
              </a:rPr>
              <a:t> </a:t>
            </a:r>
            <a:endParaRPr lang="en-GB" sz="1100" dirty="0">
              <a:latin typeface="Arial" panose="020B0604020202020204" pitchFamily="34" charset="0"/>
              <a:ea typeface="Times New Roman"/>
              <a:cs typeface="Arial" panose="020B0604020202020204" pitchFamily="34" charset="0"/>
            </a:endParaRPr>
          </a:p>
          <a:p>
            <a:r>
              <a:rPr lang="en-GB" sz="1100" dirty="0">
                <a:latin typeface="Arial" panose="020B0604020202020204" pitchFamily="34" charset="0"/>
                <a:ea typeface="Times New Roman"/>
                <a:cs typeface="Arial" panose="020B0604020202020204" pitchFamily="34" charset="0"/>
              </a:rPr>
              <a:t>The legislation requires the following 6 measures to be reported</a:t>
            </a:r>
            <a:r>
              <a:rPr lang="en-GB" sz="1100" dirty="0" smtClean="0">
                <a:latin typeface="Arial" panose="020B0604020202020204" pitchFamily="34" charset="0"/>
                <a:ea typeface="Times New Roman"/>
                <a:cs typeface="Arial" panose="020B0604020202020204" pitchFamily="34" charset="0"/>
              </a:rPr>
              <a:t>:</a:t>
            </a:r>
          </a:p>
          <a:p>
            <a:endParaRPr lang="en-GB" sz="1100" dirty="0">
              <a:effectLst/>
              <a:latin typeface="Arial" panose="020B0604020202020204" pitchFamily="34" charset="0"/>
              <a:cs typeface="Arial" panose="020B0604020202020204" pitchFamily="34" charset="0"/>
            </a:endParaRPr>
          </a:p>
          <a:p>
            <a:endParaRPr lang="en-GB" sz="1100" dirty="0" smtClean="0">
              <a:latin typeface="Arial" panose="020B0604020202020204" pitchFamily="34" charset="0"/>
              <a:cs typeface="Arial" panose="020B0604020202020204" pitchFamily="34" charset="0"/>
            </a:endParaRPr>
          </a:p>
          <a:p>
            <a:endParaRPr lang="en-GB" sz="1100" dirty="0">
              <a:effectLst/>
              <a:latin typeface="Arial" panose="020B0604020202020204" pitchFamily="34" charset="0"/>
              <a:cs typeface="Arial" panose="020B0604020202020204" pitchFamily="34" charset="0"/>
            </a:endParaRPr>
          </a:p>
          <a:p>
            <a:endParaRPr lang="en-GB" sz="1100" dirty="0" smtClean="0">
              <a:latin typeface="Arial" panose="020B0604020202020204" pitchFamily="34" charset="0"/>
              <a:cs typeface="Arial" panose="020B0604020202020204" pitchFamily="34" charset="0"/>
            </a:endParaRPr>
          </a:p>
          <a:p>
            <a:endParaRPr lang="en-GB" sz="1100" dirty="0">
              <a:effectLst/>
              <a:latin typeface="Arial" panose="020B0604020202020204" pitchFamily="34" charset="0"/>
              <a:cs typeface="Arial" panose="020B0604020202020204" pitchFamily="34" charset="0"/>
            </a:endParaRPr>
          </a:p>
          <a:p>
            <a:endParaRPr lang="en-GB" sz="1100" dirty="0" smtClean="0">
              <a:latin typeface="Arial" panose="020B0604020202020204" pitchFamily="34" charset="0"/>
              <a:cs typeface="Arial" panose="020B0604020202020204" pitchFamily="34" charset="0"/>
            </a:endParaRPr>
          </a:p>
          <a:p>
            <a:endParaRPr lang="en-GB" sz="1100" dirty="0">
              <a:effectLst/>
              <a:latin typeface="Arial" panose="020B0604020202020204" pitchFamily="34" charset="0"/>
              <a:cs typeface="Arial" panose="020B0604020202020204" pitchFamily="34" charset="0"/>
            </a:endParaRPr>
          </a:p>
          <a:p>
            <a:endParaRPr lang="en-GB" sz="1100" dirty="0" smtClean="0">
              <a:latin typeface="Arial" panose="020B0604020202020204" pitchFamily="34" charset="0"/>
              <a:cs typeface="Arial" panose="020B0604020202020204" pitchFamily="34" charset="0"/>
            </a:endParaRPr>
          </a:p>
          <a:p>
            <a:endParaRPr lang="en-GB" sz="1100" dirty="0">
              <a:effectLst/>
              <a:latin typeface="Arial" panose="020B0604020202020204" pitchFamily="34" charset="0"/>
              <a:cs typeface="Arial" panose="020B0604020202020204" pitchFamily="34" charset="0"/>
            </a:endParaRPr>
          </a:p>
          <a:p>
            <a:endParaRPr lang="en-GB" sz="1100" dirty="0" smtClean="0">
              <a:latin typeface="Arial" panose="020B0604020202020204" pitchFamily="34" charset="0"/>
              <a:cs typeface="Arial" panose="020B0604020202020204" pitchFamily="34" charset="0"/>
            </a:endParaRPr>
          </a:p>
          <a:p>
            <a:endParaRPr lang="en-GB" sz="1100" dirty="0">
              <a:effectLst/>
              <a:latin typeface="Arial" panose="020B0604020202020204" pitchFamily="34" charset="0"/>
              <a:cs typeface="Arial" panose="020B0604020202020204" pitchFamily="34" charset="0"/>
            </a:endParaRPr>
          </a:p>
          <a:p>
            <a:endParaRPr lang="en-GB" sz="1100" dirty="0" smtClean="0">
              <a:latin typeface="Arial" panose="020B0604020202020204" pitchFamily="34" charset="0"/>
              <a:cs typeface="Arial" panose="020B0604020202020204" pitchFamily="34" charset="0"/>
            </a:endParaRPr>
          </a:p>
          <a:p>
            <a:endParaRPr lang="en-GB" sz="1100" dirty="0">
              <a:effectLst/>
              <a:latin typeface="Arial" panose="020B0604020202020204" pitchFamily="34" charset="0"/>
              <a:cs typeface="Arial" panose="020B0604020202020204" pitchFamily="34" charset="0"/>
            </a:endParaRPr>
          </a:p>
          <a:p>
            <a:endParaRPr lang="en-GB" sz="1100" dirty="0" smtClean="0">
              <a:latin typeface="Arial" panose="020B0604020202020204" pitchFamily="34" charset="0"/>
              <a:cs typeface="Arial" panose="020B0604020202020204" pitchFamily="34" charset="0"/>
            </a:endParaRPr>
          </a:p>
          <a:p>
            <a:endParaRPr lang="en-GB" sz="1100" dirty="0">
              <a:effectLst/>
              <a:latin typeface="Arial" panose="020B0604020202020204" pitchFamily="34" charset="0"/>
              <a:cs typeface="Arial" panose="020B0604020202020204" pitchFamily="34" charset="0"/>
            </a:endParaRPr>
          </a:p>
          <a:p>
            <a:endParaRPr lang="en-GB" sz="1100" dirty="0" smtClean="0">
              <a:latin typeface="Arial" panose="020B0604020202020204" pitchFamily="34" charset="0"/>
              <a:cs typeface="Arial" panose="020B0604020202020204" pitchFamily="34" charset="0"/>
            </a:endParaRPr>
          </a:p>
          <a:p>
            <a:endParaRPr lang="en-GB" sz="1100" dirty="0">
              <a:effectLst/>
              <a:latin typeface="Arial" panose="020B0604020202020204" pitchFamily="34" charset="0"/>
              <a:cs typeface="Arial" panose="020B0604020202020204" pitchFamily="34" charset="0"/>
            </a:endParaRPr>
          </a:p>
          <a:p>
            <a:endParaRPr lang="en-GB" sz="1100" dirty="0" smtClean="0">
              <a:latin typeface="Arial" panose="020B0604020202020204" pitchFamily="34" charset="0"/>
              <a:cs typeface="Arial" panose="020B0604020202020204" pitchFamily="34" charset="0"/>
            </a:endParaRPr>
          </a:p>
          <a:p>
            <a:endParaRPr lang="en-GB" sz="1100" dirty="0">
              <a:effectLst/>
              <a:latin typeface="Arial" panose="020B0604020202020204" pitchFamily="34" charset="0"/>
              <a:cs typeface="Arial" panose="020B0604020202020204" pitchFamily="34" charset="0"/>
            </a:endParaRPr>
          </a:p>
          <a:p>
            <a:endParaRPr lang="en-GB" sz="1100" dirty="0" smtClean="0">
              <a:latin typeface="Arial" panose="020B0604020202020204" pitchFamily="34" charset="0"/>
              <a:cs typeface="Arial" panose="020B0604020202020204" pitchFamily="34" charset="0"/>
            </a:endParaRPr>
          </a:p>
          <a:p>
            <a:pPr algn="just">
              <a:spcAft>
                <a:spcPts val="0"/>
              </a:spcAft>
            </a:pPr>
            <a:r>
              <a:rPr lang="en-GB" sz="1100" i="1" dirty="0" smtClean="0">
                <a:latin typeface="Arial"/>
                <a:ea typeface="Times New Roman"/>
                <a:cs typeface="Arial"/>
              </a:rPr>
              <a:t>*Measures </a:t>
            </a:r>
            <a:r>
              <a:rPr lang="en-GB" sz="1100" i="1" dirty="0">
                <a:latin typeface="Arial"/>
                <a:ea typeface="Times New Roman"/>
                <a:cs typeface="Arial"/>
              </a:rPr>
              <a:t>3, 4 and 5 are not reportable at Tameside Council as there are no bonus </a:t>
            </a:r>
            <a:r>
              <a:rPr lang="en-GB" sz="1100" i="1" dirty="0" smtClean="0">
                <a:latin typeface="Arial"/>
                <a:ea typeface="Times New Roman"/>
                <a:cs typeface="Arial"/>
              </a:rPr>
              <a:t>payments.</a:t>
            </a:r>
            <a:endParaRPr lang="en-GB" sz="1000" dirty="0">
              <a:latin typeface="Arial"/>
              <a:ea typeface="Times New Roman"/>
              <a:cs typeface="Times New Roman"/>
            </a:endParaRPr>
          </a:p>
          <a:p>
            <a:endParaRPr lang="en-GB" sz="1100" dirty="0">
              <a:effectLst/>
              <a:latin typeface="Arial" panose="020B0604020202020204" pitchFamily="34" charset="0"/>
              <a:cs typeface="Arial" panose="020B0604020202020204" pitchFamily="34" charset="0"/>
            </a:endParaRPr>
          </a:p>
        </p:txBody>
      </p:sp>
      <p:sp>
        <p:nvSpPr>
          <p:cNvPr id="6" name="Footer Placeholder 5"/>
          <p:cNvSpPr>
            <a:spLocks noGrp="1"/>
          </p:cNvSpPr>
          <p:nvPr>
            <p:ph type="ftr" sz="quarter" idx="11"/>
          </p:nvPr>
        </p:nvSpPr>
        <p:spPr/>
        <p:txBody>
          <a:bodyPr/>
          <a:lstStyle/>
          <a:p>
            <a:r>
              <a:rPr lang="en-GB" smtClean="0">
                <a:solidFill>
                  <a:prstClr val="black">
                    <a:tint val="75000"/>
                  </a:prstClr>
                </a:solidFill>
              </a:rPr>
              <a:t>2019/20 Tameside MBC Budget Report</a:t>
            </a:r>
            <a:endParaRPr lang="en-GB" dirty="0">
              <a:solidFill>
                <a:prstClr val="black">
                  <a:tint val="75000"/>
                </a:prstClr>
              </a:solidFill>
            </a:endParaRPr>
          </a:p>
        </p:txBody>
      </p:sp>
      <p:graphicFrame>
        <p:nvGraphicFramePr>
          <p:cNvPr id="7" name="Table 6"/>
          <p:cNvGraphicFramePr>
            <a:graphicFrameLocks noGrp="1"/>
          </p:cNvGraphicFramePr>
          <p:nvPr>
            <p:extLst>
              <p:ext uri="{D42A27DB-BD31-4B8C-83A1-F6EECF244321}">
                <p14:modId xmlns:p14="http://schemas.microsoft.com/office/powerpoint/2010/main" val="2925666491"/>
              </p:ext>
            </p:extLst>
          </p:nvPr>
        </p:nvGraphicFramePr>
        <p:xfrm>
          <a:off x="827584" y="2821578"/>
          <a:ext cx="7416824" cy="2875680"/>
        </p:xfrm>
        <a:graphic>
          <a:graphicData uri="http://schemas.openxmlformats.org/drawingml/2006/table">
            <a:tbl>
              <a:tblPr firstRow="1" firstCol="1" bandRow="1"/>
              <a:tblGrid>
                <a:gridCol w="601001"/>
                <a:gridCol w="1905805"/>
                <a:gridCol w="4910018"/>
              </a:tblGrid>
              <a:tr h="0">
                <a:tc>
                  <a:txBody>
                    <a:bodyPr/>
                    <a:lstStyle/>
                    <a:p>
                      <a:pPr algn="just">
                        <a:spcAft>
                          <a:spcPts val="0"/>
                        </a:spcAft>
                      </a:pPr>
                      <a:r>
                        <a:rPr lang="en-GB" sz="1100" dirty="0">
                          <a:effectLst/>
                          <a:latin typeface="Arial"/>
                          <a:ea typeface="Times New Roman"/>
                          <a:cs typeface="Arial"/>
                        </a:rPr>
                        <a:t>1</a:t>
                      </a:r>
                      <a:endParaRPr lang="en-GB" sz="1000" dirty="0">
                        <a:effectLst/>
                        <a:latin typeface="Arial"/>
                        <a:ea typeface="Times New Roman"/>
                        <a:cs typeface="Times New Roman"/>
                      </a:endParaRPr>
                    </a:p>
                  </a:txBody>
                  <a:tcPr marL="72000" marR="72000" marT="72000" marB="720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GB" sz="1100">
                          <a:effectLst/>
                          <a:latin typeface="Arial"/>
                          <a:ea typeface="Times New Roman"/>
                          <a:cs typeface="Arial"/>
                        </a:rPr>
                        <a:t>Mean gender pay gap</a:t>
                      </a:r>
                      <a:endParaRPr lang="en-GB" sz="1000">
                        <a:effectLst/>
                        <a:latin typeface="Arial"/>
                        <a:ea typeface="Times New Roman"/>
                        <a:cs typeface="Times New Roman"/>
                      </a:endParaRPr>
                    </a:p>
                  </a:txBody>
                  <a:tcPr marL="72000" marR="72000" marT="72000" marB="720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GB" sz="1100" dirty="0">
                          <a:solidFill>
                            <a:srgbClr val="000000"/>
                          </a:solidFill>
                          <a:effectLst/>
                          <a:latin typeface="Arial"/>
                          <a:ea typeface="Times New Roman"/>
                          <a:cs typeface="Arial"/>
                        </a:rPr>
                        <a:t>The difference between the mean hourly rate of pay of male full-pay relevant employees and that of female full-pay relevant employees.</a:t>
                      </a:r>
                      <a:endParaRPr lang="en-GB" sz="1000" dirty="0">
                        <a:effectLst/>
                        <a:latin typeface="Arial"/>
                        <a:ea typeface="Times New Roman"/>
                        <a:cs typeface="Times New Roman"/>
                      </a:endParaRPr>
                    </a:p>
                  </a:txBody>
                  <a:tcPr marL="72000" marR="72000" marT="72000" marB="720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just">
                        <a:spcAft>
                          <a:spcPts val="0"/>
                        </a:spcAft>
                      </a:pPr>
                      <a:r>
                        <a:rPr lang="en-GB" sz="1100">
                          <a:effectLst/>
                          <a:latin typeface="Arial"/>
                          <a:ea typeface="Times New Roman"/>
                          <a:cs typeface="Arial"/>
                        </a:rPr>
                        <a:t>2</a:t>
                      </a:r>
                      <a:endParaRPr lang="en-GB" sz="1000">
                        <a:effectLst/>
                        <a:latin typeface="Arial"/>
                        <a:ea typeface="Times New Roman"/>
                        <a:cs typeface="Times New Roman"/>
                      </a:endParaRPr>
                    </a:p>
                  </a:txBody>
                  <a:tcPr marL="72000" marR="72000" marT="72000" marB="720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GB" sz="1100">
                          <a:effectLst/>
                          <a:latin typeface="Arial"/>
                          <a:ea typeface="Times New Roman"/>
                          <a:cs typeface="Arial"/>
                        </a:rPr>
                        <a:t>Median gender pay gap</a:t>
                      </a:r>
                      <a:endParaRPr lang="en-GB" sz="1000">
                        <a:effectLst/>
                        <a:latin typeface="Arial"/>
                        <a:ea typeface="Times New Roman"/>
                        <a:cs typeface="Times New Roman"/>
                      </a:endParaRPr>
                    </a:p>
                  </a:txBody>
                  <a:tcPr marL="72000" marR="72000" marT="72000" marB="720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GB" sz="1100" dirty="0">
                          <a:solidFill>
                            <a:srgbClr val="000000"/>
                          </a:solidFill>
                          <a:effectLst/>
                          <a:latin typeface="Arial"/>
                          <a:ea typeface="Times New Roman"/>
                          <a:cs typeface="Arial"/>
                        </a:rPr>
                        <a:t>The difference between the median hourly rate of pay of male full-pay relevant employees and that of female full-pay relevant employees</a:t>
                      </a:r>
                      <a:endParaRPr lang="en-GB" sz="1000" dirty="0">
                        <a:effectLst/>
                        <a:latin typeface="Arial"/>
                        <a:ea typeface="Times New Roman"/>
                        <a:cs typeface="Times New Roman"/>
                      </a:endParaRPr>
                    </a:p>
                  </a:txBody>
                  <a:tcPr marL="72000" marR="72000" marT="72000" marB="720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just">
                        <a:spcAft>
                          <a:spcPts val="0"/>
                        </a:spcAft>
                      </a:pPr>
                      <a:r>
                        <a:rPr lang="en-GB" sz="1100">
                          <a:effectLst/>
                          <a:latin typeface="Arial"/>
                          <a:ea typeface="Times New Roman"/>
                          <a:cs typeface="Arial"/>
                        </a:rPr>
                        <a:t>3</a:t>
                      </a:r>
                      <a:endParaRPr lang="en-GB" sz="1000">
                        <a:effectLst/>
                        <a:latin typeface="Arial"/>
                        <a:ea typeface="Times New Roman"/>
                        <a:cs typeface="Times New Roman"/>
                      </a:endParaRPr>
                    </a:p>
                  </a:txBody>
                  <a:tcPr marL="72000" marR="72000" marT="72000" marB="720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GB" sz="1100" dirty="0">
                          <a:effectLst/>
                          <a:latin typeface="Arial"/>
                          <a:ea typeface="Times New Roman"/>
                          <a:cs typeface="Arial"/>
                        </a:rPr>
                        <a:t>Mean bonus </a:t>
                      </a:r>
                      <a:r>
                        <a:rPr lang="en-GB" sz="1100" dirty="0" smtClean="0">
                          <a:effectLst/>
                          <a:latin typeface="Arial"/>
                          <a:ea typeface="Times New Roman"/>
                          <a:cs typeface="Arial"/>
                        </a:rPr>
                        <a:t>gap*</a:t>
                      </a:r>
                      <a:endParaRPr lang="en-GB" sz="1000" dirty="0">
                        <a:effectLst/>
                        <a:latin typeface="Arial"/>
                        <a:ea typeface="Times New Roman"/>
                        <a:cs typeface="Times New Roman"/>
                      </a:endParaRPr>
                    </a:p>
                  </a:txBody>
                  <a:tcPr marL="72000" marR="72000" marT="72000" marB="720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GB" sz="1100" dirty="0">
                          <a:solidFill>
                            <a:srgbClr val="000000"/>
                          </a:solidFill>
                          <a:effectLst/>
                          <a:latin typeface="Arial"/>
                          <a:ea typeface="Times New Roman"/>
                          <a:cs typeface="Arial"/>
                        </a:rPr>
                        <a:t>The difference between the mean bonus pay paid to male relevant employees and that paid to female relevant employees</a:t>
                      </a:r>
                      <a:endParaRPr lang="en-GB" sz="1000" dirty="0">
                        <a:effectLst/>
                        <a:latin typeface="Arial"/>
                        <a:ea typeface="Times New Roman"/>
                        <a:cs typeface="Times New Roman"/>
                      </a:endParaRPr>
                    </a:p>
                  </a:txBody>
                  <a:tcPr marL="72000" marR="72000" marT="72000" marB="720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just">
                        <a:spcAft>
                          <a:spcPts val="0"/>
                        </a:spcAft>
                      </a:pPr>
                      <a:r>
                        <a:rPr lang="en-GB" sz="1100">
                          <a:effectLst/>
                          <a:latin typeface="Arial"/>
                          <a:ea typeface="Times New Roman"/>
                          <a:cs typeface="Arial"/>
                        </a:rPr>
                        <a:t>4</a:t>
                      </a:r>
                      <a:endParaRPr lang="en-GB" sz="1000">
                        <a:effectLst/>
                        <a:latin typeface="Arial"/>
                        <a:ea typeface="Times New Roman"/>
                        <a:cs typeface="Times New Roman"/>
                      </a:endParaRPr>
                    </a:p>
                  </a:txBody>
                  <a:tcPr marL="72000" marR="72000" marT="72000" marB="720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GB" sz="1100" dirty="0">
                          <a:effectLst/>
                          <a:latin typeface="Arial"/>
                          <a:ea typeface="Times New Roman"/>
                          <a:cs typeface="Arial"/>
                        </a:rPr>
                        <a:t>Median bonus </a:t>
                      </a:r>
                      <a:r>
                        <a:rPr lang="en-GB" sz="1100" dirty="0" smtClean="0">
                          <a:effectLst/>
                          <a:latin typeface="Arial"/>
                          <a:ea typeface="Times New Roman"/>
                          <a:cs typeface="Arial"/>
                        </a:rPr>
                        <a:t>gap*</a:t>
                      </a:r>
                      <a:endParaRPr lang="en-GB" sz="1000" dirty="0">
                        <a:effectLst/>
                        <a:latin typeface="Arial"/>
                        <a:ea typeface="Times New Roman"/>
                        <a:cs typeface="Times New Roman"/>
                      </a:endParaRPr>
                    </a:p>
                  </a:txBody>
                  <a:tcPr marL="72000" marR="72000" marT="72000" marB="720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GB" sz="1100" dirty="0">
                          <a:solidFill>
                            <a:srgbClr val="000000"/>
                          </a:solidFill>
                          <a:effectLst/>
                          <a:latin typeface="Arial"/>
                          <a:ea typeface="Times New Roman"/>
                          <a:cs typeface="Arial"/>
                        </a:rPr>
                        <a:t>The difference between the median bonus pay paid to male relevant employees and that paid to female relevant employees</a:t>
                      </a:r>
                      <a:endParaRPr lang="en-GB" sz="1000" dirty="0">
                        <a:effectLst/>
                        <a:latin typeface="Arial"/>
                        <a:ea typeface="Times New Roman"/>
                        <a:cs typeface="Times New Roman"/>
                      </a:endParaRPr>
                    </a:p>
                  </a:txBody>
                  <a:tcPr marL="72000" marR="72000" marT="72000" marB="720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just">
                        <a:spcAft>
                          <a:spcPts val="0"/>
                        </a:spcAft>
                      </a:pPr>
                      <a:r>
                        <a:rPr lang="en-GB" sz="1100">
                          <a:effectLst/>
                          <a:latin typeface="Arial"/>
                          <a:ea typeface="Times New Roman"/>
                          <a:cs typeface="Arial"/>
                        </a:rPr>
                        <a:t>5</a:t>
                      </a:r>
                      <a:endParaRPr lang="en-GB" sz="1000">
                        <a:effectLst/>
                        <a:latin typeface="Arial"/>
                        <a:ea typeface="Times New Roman"/>
                        <a:cs typeface="Times New Roman"/>
                      </a:endParaRPr>
                    </a:p>
                  </a:txBody>
                  <a:tcPr marL="72000" marR="72000" marT="72000" marB="720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GB" sz="1100" dirty="0">
                          <a:effectLst/>
                          <a:latin typeface="Arial"/>
                          <a:ea typeface="Times New Roman"/>
                          <a:cs typeface="Arial"/>
                        </a:rPr>
                        <a:t>Bonus </a:t>
                      </a:r>
                      <a:r>
                        <a:rPr lang="en-GB" sz="1100" dirty="0" smtClean="0">
                          <a:effectLst/>
                          <a:latin typeface="Arial"/>
                          <a:ea typeface="Times New Roman"/>
                          <a:cs typeface="Arial"/>
                        </a:rPr>
                        <a:t>proportions*</a:t>
                      </a:r>
                      <a:endParaRPr lang="en-GB" sz="1000" dirty="0">
                        <a:effectLst/>
                        <a:latin typeface="Arial"/>
                        <a:ea typeface="Times New Roman"/>
                        <a:cs typeface="Times New Roman"/>
                      </a:endParaRPr>
                    </a:p>
                  </a:txBody>
                  <a:tcPr marL="72000" marR="72000" marT="72000" marB="720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GB" sz="1100" dirty="0">
                          <a:solidFill>
                            <a:srgbClr val="000000"/>
                          </a:solidFill>
                          <a:effectLst/>
                          <a:latin typeface="Arial"/>
                          <a:ea typeface="Times New Roman"/>
                          <a:cs typeface="Arial"/>
                        </a:rPr>
                        <a:t>The proportions of male and female relevant employees who were paid bonus pay during the relevant period</a:t>
                      </a:r>
                      <a:endParaRPr lang="en-GB" sz="1000" dirty="0">
                        <a:effectLst/>
                        <a:latin typeface="Arial"/>
                        <a:ea typeface="Times New Roman"/>
                        <a:cs typeface="Times New Roman"/>
                      </a:endParaRPr>
                    </a:p>
                  </a:txBody>
                  <a:tcPr marL="72000" marR="72000" marT="72000" marB="720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just">
                        <a:spcAft>
                          <a:spcPts val="0"/>
                        </a:spcAft>
                      </a:pPr>
                      <a:r>
                        <a:rPr lang="en-GB" sz="1100">
                          <a:effectLst/>
                          <a:latin typeface="Arial"/>
                          <a:ea typeface="Times New Roman"/>
                          <a:cs typeface="Arial"/>
                        </a:rPr>
                        <a:t>6</a:t>
                      </a:r>
                      <a:endParaRPr lang="en-GB" sz="1000">
                        <a:effectLst/>
                        <a:latin typeface="Arial"/>
                        <a:ea typeface="Times New Roman"/>
                        <a:cs typeface="Times New Roman"/>
                      </a:endParaRPr>
                    </a:p>
                  </a:txBody>
                  <a:tcPr marL="72000" marR="72000" marT="72000" marB="720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GB" sz="1100">
                          <a:effectLst/>
                          <a:latin typeface="Arial"/>
                          <a:ea typeface="Times New Roman"/>
                          <a:cs typeface="Arial"/>
                        </a:rPr>
                        <a:t>Quartile pay bands</a:t>
                      </a:r>
                      <a:endParaRPr lang="en-GB" sz="1000">
                        <a:effectLst/>
                        <a:latin typeface="Arial"/>
                        <a:ea typeface="Times New Roman"/>
                        <a:cs typeface="Times New Roman"/>
                      </a:endParaRPr>
                    </a:p>
                  </a:txBody>
                  <a:tcPr marL="72000" marR="72000" marT="72000" marB="720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GB" sz="1100" dirty="0">
                          <a:solidFill>
                            <a:srgbClr val="000000"/>
                          </a:solidFill>
                          <a:effectLst/>
                          <a:latin typeface="Arial"/>
                          <a:ea typeface="Times New Roman"/>
                          <a:cs typeface="Arial"/>
                        </a:rPr>
                        <a:t>The proportions of male and female full-pay relevant employees in the lower, lower middle, upper middle and upper quartile pay bands</a:t>
                      </a:r>
                      <a:endParaRPr lang="en-GB" sz="1000" dirty="0">
                        <a:effectLst/>
                        <a:latin typeface="Arial"/>
                        <a:ea typeface="Times New Roman"/>
                        <a:cs typeface="Times New Roman"/>
                      </a:endParaRPr>
                    </a:p>
                  </a:txBody>
                  <a:tcPr marL="72000" marR="72000" marT="72000" marB="720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49873199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 name="Rectangle 58"/>
          <p:cNvSpPr/>
          <p:nvPr/>
        </p:nvSpPr>
        <p:spPr>
          <a:xfrm>
            <a:off x="251520" y="642367"/>
            <a:ext cx="8640960" cy="5626308"/>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7030A0"/>
              </a:solidFill>
            </a:endParaRPr>
          </a:p>
        </p:txBody>
      </p:sp>
      <p:sp>
        <p:nvSpPr>
          <p:cNvPr id="8" name="Rectangle 7"/>
          <p:cNvSpPr/>
          <p:nvPr/>
        </p:nvSpPr>
        <p:spPr>
          <a:xfrm>
            <a:off x="-4394" y="2"/>
            <a:ext cx="9148396" cy="461895"/>
          </a:xfrm>
          <a:prstGeom prst="rect">
            <a:avLst/>
          </a:prstGeom>
          <a:solidFill>
            <a:schemeClr val="accent1"/>
          </a:solidFill>
          <a:ln>
            <a:noFill/>
          </a:ln>
          <a:effectLst/>
        </p:spPr>
        <p:txBody>
          <a:bodyPr wrap="square" lIns="91669" tIns="45834" rIns="91669" bIns="45834">
            <a:spAutoFit/>
          </a:bodyPr>
          <a:lstStyle/>
          <a:p>
            <a:r>
              <a:rPr lang="en-GB" altLang="en-US" sz="2400" b="1" dirty="0" smtClean="0">
                <a:solidFill>
                  <a:srgbClr val="FFFFFF"/>
                </a:solidFill>
              </a:rPr>
              <a:t>Appendix 18 Pay Policy Statement 2019/20</a:t>
            </a:r>
            <a:endParaRPr lang="en-GB" altLang="en-US" sz="2400" b="1" dirty="0">
              <a:solidFill>
                <a:srgbClr val="FFFFFF"/>
              </a:solidFill>
            </a:endParaRPr>
          </a:p>
        </p:txBody>
      </p:sp>
      <p:sp>
        <p:nvSpPr>
          <p:cNvPr id="4" name="Rectangle 3"/>
          <p:cNvSpPr/>
          <p:nvPr/>
        </p:nvSpPr>
        <p:spPr>
          <a:xfrm>
            <a:off x="251520" y="628625"/>
            <a:ext cx="8640960" cy="5640050"/>
          </a:xfrm>
          <a:prstGeom prst="rect">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600" b="1" dirty="0">
              <a:solidFill>
                <a:prstClr val="black"/>
              </a:solidFill>
            </a:endParaRPr>
          </a:p>
        </p:txBody>
      </p:sp>
      <p:sp>
        <p:nvSpPr>
          <p:cNvPr id="2" name="TextBox 1"/>
          <p:cNvSpPr txBox="1"/>
          <p:nvPr/>
        </p:nvSpPr>
        <p:spPr>
          <a:xfrm>
            <a:off x="-2628798" y="2636912"/>
            <a:ext cx="184731" cy="369332"/>
          </a:xfrm>
          <a:prstGeom prst="rect">
            <a:avLst/>
          </a:prstGeom>
          <a:noFill/>
        </p:spPr>
        <p:txBody>
          <a:bodyPr wrap="none" rtlCol="0">
            <a:spAutoFit/>
          </a:bodyPr>
          <a:lstStyle/>
          <a:p>
            <a:endParaRPr lang="en-GB" dirty="0">
              <a:solidFill>
                <a:prstClr val="black"/>
              </a:solidFill>
            </a:endParaRPr>
          </a:p>
        </p:txBody>
      </p:sp>
      <p:sp>
        <p:nvSpPr>
          <p:cNvPr id="5" name="TextBox 4"/>
          <p:cNvSpPr txBox="1"/>
          <p:nvPr/>
        </p:nvSpPr>
        <p:spPr>
          <a:xfrm>
            <a:off x="4734023" y="900002"/>
            <a:ext cx="4248000" cy="276999"/>
          </a:xfrm>
          <a:prstGeom prst="rect">
            <a:avLst/>
          </a:prstGeom>
          <a:noFill/>
        </p:spPr>
        <p:txBody>
          <a:bodyPr wrap="square" rtlCol="0">
            <a:spAutoFit/>
          </a:bodyPr>
          <a:lstStyle/>
          <a:p>
            <a:pPr>
              <a:spcAft>
                <a:spcPts val="600"/>
              </a:spcAft>
            </a:pPr>
            <a:endParaRPr lang="en-GB" sz="1200" dirty="0">
              <a:solidFill>
                <a:prstClr val="black"/>
              </a:solidFill>
              <a:latin typeface="Arial" pitchFamily="34" charset="0"/>
              <a:cs typeface="Arial" pitchFamily="34" charset="0"/>
            </a:endParaRPr>
          </a:p>
        </p:txBody>
      </p:sp>
      <p:pic>
        <p:nvPicPr>
          <p:cNvPr id="4101"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368676" y="2071688"/>
            <a:ext cx="619125" cy="190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5" name="Slide Number Placeholder 14"/>
          <p:cNvSpPr>
            <a:spLocks noGrp="1"/>
          </p:cNvSpPr>
          <p:nvPr>
            <p:ph type="sldNum" sz="quarter" idx="12"/>
          </p:nvPr>
        </p:nvSpPr>
        <p:spPr/>
        <p:txBody>
          <a:bodyPr/>
          <a:lstStyle/>
          <a:p>
            <a:fld id="{9E0A2AB0-D368-4C2E-BC4B-64C9B086E260}" type="slidenum">
              <a:rPr lang="en-GB" smtClean="0">
                <a:solidFill>
                  <a:prstClr val="black">
                    <a:tint val="75000"/>
                  </a:prstClr>
                </a:solidFill>
              </a:rPr>
              <a:pPr/>
              <a:t>8</a:t>
            </a:fld>
            <a:endParaRPr lang="en-GB" dirty="0">
              <a:solidFill>
                <a:prstClr val="black">
                  <a:tint val="75000"/>
                </a:prstClr>
              </a:solidFill>
            </a:endParaRPr>
          </a:p>
        </p:txBody>
      </p:sp>
      <p:sp>
        <p:nvSpPr>
          <p:cNvPr id="3" name="Rectangle 2"/>
          <p:cNvSpPr/>
          <p:nvPr/>
        </p:nvSpPr>
        <p:spPr>
          <a:xfrm>
            <a:off x="251520" y="682531"/>
            <a:ext cx="8640960" cy="430887"/>
          </a:xfrm>
          <a:prstGeom prst="rect">
            <a:avLst/>
          </a:prstGeom>
        </p:spPr>
        <p:txBody>
          <a:bodyPr wrap="square">
            <a:spAutoFit/>
          </a:bodyPr>
          <a:lstStyle/>
          <a:p>
            <a:pPr algn="just">
              <a:spcAft>
                <a:spcPts val="0"/>
              </a:spcAft>
            </a:pPr>
            <a:r>
              <a:rPr lang="en-GB" sz="1100" dirty="0">
                <a:latin typeface="Arial"/>
                <a:ea typeface="Times New Roman"/>
                <a:cs typeface="Arial"/>
              </a:rPr>
              <a:t>As at 31 March 2018 a snapshot of the Council’s workforce (including all employees, apprentices and casual staff in post) provides:</a:t>
            </a:r>
            <a:endParaRPr lang="en-GB" sz="1000" dirty="0">
              <a:latin typeface="Arial"/>
              <a:ea typeface="Times New Roman"/>
              <a:cs typeface="Times New Roman"/>
            </a:endParaRPr>
          </a:p>
          <a:p>
            <a:pPr marR="3380105" algn="just" eaLnBrk="0" hangingPunct="0">
              <a:spcAft>
                <a:spcPts val="0"/>
              </a:spcAft>
            </a:pPr>
            <a:endParaRPr lang="en-GB" sz="1100" b="1" spc="-5" dirty="0" smtClean="0">
              <a:latin typeface="Arial"/>
              <a:ea typeface="Times New Roman"/>
              <a:cs typeface="Arial"/>
            </a:endParaRPr>
          </a:p>
        </p:txBody>
      </p:sp>
      <p:sp>
        <p:nvSpPr>
          <p:cNvPr id="6" name="Footer Placeholder 5"/>
          <p:cNvSpPr>
            <a:spLocks noGrp="1"/>
          </p:cNvSpPr>
          <p:nvPr>
            <p:ph type="ftr" sz="quarter" idx="11"/>
          </p:nvPr>
        </p:nvSpPr>
        <p:spPr/>
        <p:txBody>
          <a:bodyPr/>
          <a:lstStyle/>
          <a:p>
            <a:r>
              <a:rPr lang="en-GB" smtClean="0">
                <a:solidFill>
                  <a:prstClr val="black">
                    <a:tint val="75000"/>
                  </a:prstClr>
                </a:solidFill>
              </a:rPr>
              <a:t>2019/20 Tameside MBC Budget Report</a:t>
            </a:r>
            <a:endParaRPr lang="en-GB" dirty="0">
              <a:solidFill>
                <a:prstClr val="black">
                  <a:tint val="75000"/>
                </a:prstClr>
              </a:solidFill>
            </a:endParaRPr>
          </a:p>
        </p:txBody>
      </p:sp>
      <p:graphicFrame>
        <p:nvGraphicFramePr>
          <p:cNvPr id="9" name="Table 8"/>
          <p:cNvGraphicFramePr>
            <a:graphicFrameLocks noGrp="1"/>
          </p:cNvGraphicFramePr>
          <p:nvPr>
            <p:extLst>
              <p:ext uri="{D42A27DB-BD31-4B8C-83A1-F6EECF244321}">
                <p14:modId xmlns:p14="http://schemas.microsoft.com/office/powerpoint/2010/main" val="511168889"/>
              </p:ext>
            </p:extLst>
          </p:nvPr>
        </p:nvGraphicFramePr>
        <p:xfrm>
          <a:off x="899592" y="982110"/>
          <a:ext cx="7200800" cy="4933080"/>
        </p:xfrm>
        <a:graphic>
          <a:graphicData uri="http://schemas.openxmlformats.org/drawingml/2006/table">
            <a:tbl>
              <a:tblPr firstRow="1" firstCol="1" bandRow="1"/>
              <a:tblGrid>
                <a:gridCol w="1502776"/>
                <a:gridCol w="5698024"/>
              </a:tblGrid>
              <a:tr h="0">
                <a:tc>
                  <a:txBody>
                    <a:bodyPr/>
                    <a:lstStyle/>
                    <a:p>
                      <a:pPr marL="53975" algn="just">
                        <a:spcAft>
                          <a:spcPts val="0"/>
                        </a:spcAft>
                      </a:pPr>
                      <a:r>
                        <a:rPr lang="en-GB" sz="1100" dirty="0">
                          <a:effectLst/>
                          <a:latin typeface="Arial"/>
                          <a:ea typeface="Times New Roman"/>
                          <a:cs typeface="Arial"/>
                        </a:rPr>
                        <a:t>Mean gender pay gap</a:t>
                      </a:r>
                      <a:endParaRPr lang="en-GB" sz="1000" dirty="0">
                        <a:effectLst/>
                        <a:latin typeface="Arial"/>
                        <a:ea typeface="Times New Roman"/>
                        <a:cs typeface="Times New Roman"/>
                      </a:endParaRPr>
                    </a:p>
                  </a:txBody>
                  <a:tcPr marL="72000" marR="72000" marT="72000" marB="720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GB" sz="1100">
                          <a:effectLst/>
                          <a:latin typeface="Arial"/>
                          <a:ea typeface="Times New Roman"/>
                          <a:cs typeface="Arial"/>
                        </a:rPr>
                        <a:t>+2.59%</a:t>
                      </a:r>
                      <a:endParaRPr lang="en-GB" sz="1000">
                        <a:effectLst/>
                        <a:latin typeface="Arial"/>
                        <a:ea typeface="Times New Roman"/>
                        <a:cs typeface="Times New Roman"/>
                      </a:endParaRPr>
                    </a:p>
                  </a:txBody>
                  <a:tcPr marL="72000" marR="72000" marT="72000" marB="720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53975" algn="just">
                        <a:spcAft>
                          <a:spcPts val="0"/>
                        </a:spcAft>
                      </a:pPr>
                      <a:r>
                        <a:rPr lang="en-GB" sz="1100" dirty="0">
                          <a:effectLst/>
                          <a:latin typeface="Arial"/>
                          <a:ea typeface="Times New Roman"/>
                          <a:cs typeface="Arial"/>
                        </a:rPr>
                        <a:t>Median gender pay gap</a:t>
                      </a:r>
                      <a:endParaRPr lang="en-GB" sz="1000" dirty="0">
                        <a:effectLst/>
                        <a:latin typeface="Arial"/>
                        <a:ea typeface="Times New Roman"/>
                        <a:cs typeface="Times New Roman"/>
                      </a:endParaRPr>
                    </a:p>
                  </a:txBody>
                  <a:tcPr marL="72000" marR="72000" marT="72000" marB="720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GB" sz="1100">
                          <a:effectLst/>
                          <a:latin typeface="Arial"/>
                          <a:ea typeface="Times New Roman"/>
                          <a:cs typeface="Arial"/>
                        </a:rPr>
                        <a:t>-8.47%</a:t>
                      </a:r>
                      <a:endParaRPr lang="en-GB" sz="1000">
                        <a:effectLst/>
                        <a:latin typeface="Arial"/>
                        <a:ea typeface="Times New Roman"/>
                        <a:cs typeface="Times New Roman"/>
                      </a:endParaRPr>
                    </a:p>
                  </a:txBody>
                  <a:tcPr marL="72000" marR="72000" marT="72000" marB="720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53975" algn="just">
                        <a:spcAft>
                          <a:spcPts val="0"/>
                        </a:spcAft>
                      </a:pPr>
                      <a:r>
                        <a:rPr lang="en-GB" sz="1100" dirty="0">
                          <a:effectLst/>
                          <a:latin typeface="Arial"/>
                          <a:ea typeface="Times New Roman"/>
                          <a:cs typeface="Arial"/>
                        </a:rPr>
                        <a:t>Mean bonus gap</a:t>
                      </a:r>
                      <a:endParaRPr lang="en-GB" sz="1000" dirty="0">
                        <a:effectLst/>
                        <a:latin typeface="Arial"/>
                        <a:ea typeface="Times New Roman"/>
                        <a:cs typeface="Times New Roman"/>
                      </a:endParaRPr>
                    </a:p>
                  </a:txBody>
                  <a:tcPr marL="72000" marR="72000" marT="72000" marB="720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GB" sz="1100" dirty="0">
                          <a:effectLst/>
                          <a:latin typeface="Arial"/>
                          <a:ea typeface="Times New Roman"/>
                          <a:cs typeface="Arial"/>
                        </a:rPr>
                        <a:t>N/a</a:t>
                      </a:r>
                      <a:endParaRPr lang="en-GB" sz="1000" dirty="0">
                        <a:effectLst/>
                        <a:latin typeface="Arial"/>
                        <a:ea typeface="Times New Roman"/>
                        <a:cs typeface="Times New Roman"/>
                      </a:endParaRPr>
                    </a:p>
                  </a:txBody>
                  <a:tcPr marL="72000" marR="72000" marT="72000" marB="720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53975" algn="just">
                        <a:spcAft>
                          <a:spcPts val="0"/>
                        </a:spcAft>
                      </a:pPr>
                      <a:r>
                        <a:rPr lang="en-GB" sz="1100" dirty="0">
                          <a:effectLst/>
                          <a:latin typeface="Arial"/>
                          <a:ea typeface="Times New Roman"/>
                          <a:cs typeface="Arial"/>
                        </a:rPr>
                        <a:t>Median bonus gap</a:t>
                      </a:r>
                      <a:endParaRPr lang="en-GB" sz="1000" dirty="0">
                        <a:effectLst/>
                        <a:latin typeface="Arial"/>
                        <a:ea typeface="Times New Roman"/>
                        <a:cs typeface="Times New Roman"/>
                      </a:endParaRPr>
                    </a:p>
                  </a:txBody>
                  <a:tcPr marL="72000" marR="72000" marT="72000" marB="720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GB" sz="1100" dirty="0">
                          <a:effectLst/>
                          <a:latin typeface="Arial"/>
                          <a:ea typeface="Times New Roman"/>
                          <a:cs typeface="Arial"/>
                        </a:rPr>
                        <a:t>N/a</a:t>
                      </a:r>
                      <a:endParaRPr lang="en-GB" sz="1000" dirty="0">
                        <a:effectLst/>
                        <a:latin typeface="Arial"/>
                        <a:ea typeface="Times New Roman"/>
                        <a:cs typeface="Times New Roman"/>
                      </a:endParaRPr>
                    </a:p>
                  </a:txBody>
                  <a:tcPr marL="72000" marR="72000" marT="72000" marB="720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53975" algn="just">
                        <a:spcAft>
                          <a:spcPts val="0"/>
                        </a:spcAft>
                      </a:pPr>
                      <a:r>
                        <a:rPr lang="en-GB" sz="1100">
                          <a:effectLst/>
                          <a:latin typeface="Arial"/>
                          <a:ea typeface="Times New Roman"/>
                          <a:cs typeface="Arial"/>
                        </a:rPr>
                        <a:t>Bonus proportions</a:t>
                      </a:r>
                      <a:endParaRPr lang="en-GB" sz="1000">
                        <a:effectLst/>
                        <a:latin typeface="Arial"/>
                        <a:ea typeface="Times New Roman"/>
                        <a:cs typeface="Times New Roman"/>
                      </a:endParaRPr>
                    </a:p>
                  </a:txBody>
                  <a:tcPr marL="72000" marR="72000" marT="72000" marB="720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GB" sz="1100" dirty="0">
                          <a:solidFill>
                            <a:srgbClr val="000000"/>
                          </a:solidFill>
                          <a:effectLst/>
                          <a:latin typeface="Arial"/>
                          <a:ea typeface="Times New Roman"/>
                          <a:cs typeface="Arial"/>
                        </a:rPr>
                        <a:t>N/a</a:t>
                      </a:r>
                      <a:endParaRPr lang="en-GB" sz="1000" dirty="0">
                        <a:effectLst/>
                        <a:latin typeface="Arial"/>
                        <a:ea typeface="Times New Roman"/>
                        <a:cs typeface="Times New Roman"/>
                      </a:endParaRPr>
                    </a:p>
                  </a:txBody>
                  <a:tcPr marL="72000" marR="72000" marT="72000" marB="720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53975" algn="just">
                        <a:spcAft>
                          <a:spcPts val="0"/>
                        </a:spcAft>
                      </a:pPr>
                      <a:r>
                        <a:rPr lang="en-GB" sz="1100" dirty="0" smtClean="0">
                          <a:effectLst/>
                          <a:latin typeface="Arial"/>
                          <a:ea typeface="Times New Roman"/>
                          <a:cs typeface="Times New Roman"/>
                        </a:rPr>
                        <a:t>Quartile Pay Bands</a:t>
                      </a:r>
                      <a:endParaRPr lang="en-GB" sz="1100" dirty="0">
                        <a:effectLst/>
                        <a:latin typeface="Arial"/>
                        <a:ea typeface="Times New Roman"/>
                        <a:cs typeface="Times New Roman"/>
                      </a:endParaRPr>
                    </a:p>
                  </a:txBody>
                  <a:tcPr marL="72000" marR="72000" marT="72000" marB="720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n-GB" sz="1000" dirty="0" smtClean="0">
                        <a:effectLst/>
                        <a:latin typeface="Arial"/>
                        <a:ea typeface="Times New Roman"/>
                        <a:cs typeface="Times New Roman"/>
                      </a:endParaRPr>
                    </a:p>
                    <a:p>
                      <a:pPr algn="just">
                        <a:spcAft>
                          <a:spcPts val="0"/>
                        </a:spcAft>
                      </a:pPr>
                      <a:endParaRPr lang="en-GB" sz="1000" dirty="0" smtClean="0">
                        <a:effectLst/>
                        <a:latin typeface="Arial"/>
                        <a:ea typeface="Times New Roman"/>
                        <a:cs typeface="Times New Roman"/>
                      </a:endParaRPr>
                    </a:p>
                    <a:p>
                      <a:pPr algn="just">
                        <a:spcAft>
                          <a:spcPts val="0"/>
                        </a:spcAft>
                      </a:pPr>
                      <a:endParaRPr lang="en-GB" sz="1000" dirty="0" smtClean="0">
                        <a:effectLst/>
                        <a:latin typeface="Arial"/>
                        <a:ea typeface="Times New Roman"/>
                        <a:cs typeface="Times New Roman"/>
                      </a:endParaRPr>
                    </a:p>
                    <a:p>
                      <a:pPr algn="just">
                        <a:spcAft>
                          <a:spcPts val="0"/>
                        </a:spcAft>
                      </a:pPr>
                      <a:endParaRPr lang="en-GB" sz="1000" dirty="0" smtClean="0">
                        <a:effectLst/>
                        <a:latin typeface="Arial"/>
                        <a:ea typeface="Times New Roman"/>
                        <a:cs typeface="Times New Roman"/>
                      </a:endParaRPr>
                    </a:p>
                    <a:p>
                      <a:pPr algn="just">
                        <a:spcAft>
                          <a:spcPts val="0"/>
                        </a:spcAft>
                      </a:pPr>
                      <a:endParaRPr lang="en-GB" sz="1000" dirty="0" smtClean="0">
                        <a:effectLst/>
                        <a:latin typeface="Arial"/>
                        <a:ea typeface="Times New Roman"/>
                        <a:cs typeface="Times New Roman"/>
                      </a:endParaRPr>
                    </a:p>
                    <a:p>
                      <a:pPr algn="just">
                        <a:spcAft>
                          <a:spcPts val="0"/>
                        </a:spcAft>
                      </a:pPr>
                      <a:endParaRPr lang="en-GB" sz="1000" dirty="0" smtClean="0">
                        <a:effectLst/>
                        <a:latin typeface="Arial"/>
                        <a:ea typeface="Times New Roman"/>
                        <a:cs typeface="Times New Roman"/>
                      </a:endParaRPr>
                    </a:p>
                    <a:p>
                      <a:pPr algn="just">
                        <a:spcAft>
                          <a:spcPts val="0"/>
                        </a:spcAft>
                      </a:pPr>
                      <a:endParaRPr lang="en-GB" sz="1000" dirty="0" smtClean="0">
                        <a:effectLst/>
                        <a:latin typeface="Arial"/>
                        <a:ea typeface="Times New Roman"/>
                        <a:cs typeface="Times New Roman"/>
                      </a:endParaRPr>
                    </a:p>
                    <a:p>
                      <a:pPr algn="just">
                        <a:spcAft>
                          <a:spcPts val="0"/>
                        </a:spcAft>
                      </a:pPr>
                      <a:endParaRPr lang="en-GB" sz="1000" dirty="0" smtClean="0">
                        <a:effectLst/>
                        <a:latin typeface="Arial"/>
                        <a:ea typeface="Times New Roman"/>
                        <a:cs typeface="Times New Roman"/>
                      </a:endParaRPr>
                    </a:p>
                    <a:p>
                      <a:pPr algn="just">
                        <a:spcAft>
                          <a:spcPts val="0"/>
                        </a:spcAft>
                      </a:pPr>
                      <a:endParaRPr lang="en-GB" sz="1000" dirty="0" smtClean="0">
                        <a:effectLst/>
                        <a:latin typeface="Arial"/>
                        <a:ea typeface="Times New Roman"/>
                        <a:cs typeface="Times New Roman"/>
                      </a:endParaRPr>
                    </a:p>
                    <a:p>
                      <a:pPr algn="just">
                        <a:spcAft>
                          <a:spcPts val="0"/>
                        </a:spcAft>
                      </a:pPr>
                      <a:endParaRPr lang="en-GB" sz="1000" dirty="0" smtClean="0">
                        <a:effectLst/>
                        <a:latin typeface="Arial"/>
                        <a:ea typeface="Times New Roman"/>
                        <a:cs typeface="Times New Roman"/>
                      </a:endParaRPr>
                    </a:p>
                    <a:p>
                      <a:pPr algn="just">
                        <a:spcAft>
                          <a:spcPts val="0"/>
                        </a:spcAft>
                      </a:pPr>
                      <a:endParaRPr lang="en-GB" sz="1000" dirty="0" smtClean="0">
                        <a:effectLst/>
                        <a:latin typeface="Arial"/>
                        <a:ea typeface="Times New Roman"/>
                        <a:cs typeface="Times New Roman"/>
                      </a:endParaRPr>
                    </a:p>
                    <a:p>
                      <a:pPr algn="just">
                        <a:spcAft>
                          <a:spcPts val="0"/>
                        </a:spcAft>
                      </a:pPr>
                      <a:endParaRPr lang="en-GB" sz="1000" dirty="0" smtClean="0">
                        <a:effectLst/>
                        <a:latin typeface="Arial"/>
                        <a:ea typeface="Times New Roman"/>
                        <a:cs typeface="Times New Roman"/>
                      </a:endParaRPr>
                    </a:p>
                    <a:p>
                      <a:pPr algn="just">
                        <a:spcAft>
                          <a:spcPts val="0"/>
                        </a:spcAft>
                      </a:pPr>
                      <a:endParaRPr lang="en-GB" sz="1000" dirty="0" smtClean="0">
                        <a:effectLst/>
                        <a:latin typeface="Arial"/>
                        <a:ea typeface="Times New Roman"/>
                        <a:cs typeface="Times New Roman"/>
                      </a:endParaRPr>
                    </a:p>
                    <a:p>
                      <a:pPr algn="just">
                        <a:spcAft>
                          <a:spcPts val="0"/>
                        </a:spcAft>
                      </a:pPr>
                      <a:endParaRPr lang="en-GB" sz="1000" dirty="0" smtClean="0">
                        <a:effectLst/>
                        <a:latin typeface="Arial"/>
                        <a:ea typeface="Times New Roman"/>
                        <a:cs typeface="Times New Roman"/>
                      </a:endParaRPr>
                    </a:p>
                    <a:p>
                      <a:pPr algn="just">
                        <a:spcAft>
                          <a:spcPts val="0"/>
                        </a:spcAft>
                      </a:pPr>
                      <a:endParaRPr lang="en-GB" sz="1000" dirty="0" smtClean="0">
                        <a:effectLst/>
                        <a:latin typeface="Arial"/>
                        <a:ea typeface="Times New Roman"/>
                        <a:cs typeface="Times New Roman"/>
                      </a:endParaRPr>
                    </a:p>
                    <a:p>
                      <a:pPr algn="just">
                        <a:spcAft>
                          <a:spcPts val="0"/>
                        </a:spcAft>
                      </a:pPr>
                      <a:endParaRPr lang="en-GB" sz="1000" dirty="0" smtClean="0">
                        <a:effectLst/>
                        <a:latin typeface="Arial"/>
                        <a:ea typeface="Times New Roman"/>
                        <a:cs typeface="Times New Roman"/>
                      </a:endParaRPr>
                    </a:p>
                    <a:p>
                      <a:pPr algn="just">
                        <a:spcAft>
                          <a:spcPts val="0"/>
                        </a:spcAft>
                      </a:pPr>
                      <a:endParaRPr lang="en-GB" sz="1000" dirty="0" smtClean="0">
                        <a:effectLst/>
                        <a:latin typeface="Arial"/>
                        <a:ea typeface="Times New Roman"/>
                        <a:cs typeface="Times New Roman"/>
                      </a:endParaRPr>
                    </a:p>
                    <a:p>
                      <a:pPr algn="just">
                        <a:spcAft>
                          <a:spcPts val="0"/>
                        </a:spcAft>
                      </a:pPr>
                      <a:endParaRPr lang="en-GB" sz="1000" dirty="0" smtClean="0">
                        <a:effectLst/>
                        <a:latin typeface="Arial"/>
                        <a:ea typeface="Times New Roman"/>
                        <a:cs typeface="Times New Roman"/>
                      </a:endParaRPr>
                    </a:p>
                    <a:p>
                      <a:pPr algn="just">
                        <a:spcAft>
                          <a:spcPts val="0"/>
                        </a:spcAft>
                      </a:pPr>
                      <a:endParaRPr lang="en-GB" sz="1000" dirty="0" smtClean="0">
                        <a:effectLst/>
                        <a:latin typeface="Arial"/>
                        <a:ea typeface="Times New Roman"/>
                        <a:cs typeface="Times New Roman"/>
                      </a:endParaRPr>
                    </a:p>
                  </a:txBody>
                  <a:tcPr marL="72000" marR="72000" marT="72000" marB="720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12" name="Object 11"/>
          <p:cNvGraphicFramePr>
            <a:graphicFrameLocks noChangeAspect="1"/>
          </p:cNvGraphicFramePr>
          <p:nvPr>
            <p:extLst>
              <p:ext uri="{D42A27DB-BD31-4B8C-83A1-F6EECF244321}">
                <p14:modId xmlns:p14="http://schemas.microsoft.com/office/powerpoint/2010/main" val="2367935671"/>
              </p:ext>
            </p:extLst>
          </p:nvPr>
        </p:nvGraphicFramePr>
        <p:xfrm>
          <a:off x="2701925" y="3001963"/>
          <a:ext cx="6756400" cy="2962275"/>
        </p:xfrm>
        <a:graphic>
          <a:graphicData uri="http://schemas.openxmlformats.org/presentationml/2006/ole">
            <mc:AlternateContent xmlns:mc="http://schemas.openxmlformats.org/markup-compatibility/2006">
              <mc:Choice xmlns:v="urn:schemas-microsoft-com:vml" Requires="v">
                <p:oleObj spid="_x0000_s8202" name="Document" r:id="rId5" imgW="6389506" imgH="2806349" progId="Word.Document.12">
                  <p:embed/>
                </p:oleObj>
              </mc:Choice>
              <mc:Fallback>
                <p:oleObj name="Document" r:id="rId5" imgW="6389506" imgH="2806349" progId="Word.Document.12">
                  <p:embed/>
                  <p:pic>
                    <p:nvPicPr>
                      <p:cNvPr id="0" name=""/>
                      <p:cNvPicPr/>
                      <p:nvPr/>
                    </p:nvPicPr>
                    <p:blipFill>
                      <a:blip r:embed="rId6"/>
                      <a:stretch>
                        <a:fillRect/>
                      </a:stretch>
                    </p:blipFill>
                    <p:spPr>
                      <a:xfrm>
                        <a:off x="2701925" y="3001963"/>
                        <a:ext cx="6756400" cy="2962275"/>
                      </a:xfrm>
                      <a:prstGeom prst="rect">
                        <a:avLst/>
                      </a:prstGeom>
                    </p:spPr>
                  </p:pic>
                </p:oleObj>
              </mc:Fallback>
            </mc:AlternateContent>
          </a:graphicData>
        </a:graphic>
      </p:graphicFrame>
    </p:spTree>
    <p:extLst>
      <p:ext uri="{BB962C8B-B14F-4D97-AF65-F5344CB8AC3E}">
        <p14:creationId xmlns:p14="http://schemas.microsoft.com/office/powerpoint/2010/main" val="247158108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 name="Rectangle 58"/>
          <p:cNvSpPr/>
          <p:nvPr/>
        </p:nvSpPr>
        <p:spPr>
          <a:xfrm>
            <a:off x="251520" y="642367"/>
            <a:ext cx="8640960" cy="5626308"/>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7030A0"/>
              </a:solidFill>
            </a:endParaRPr>
          </a:p>
        </p:txBody>
      </p:sp>
      <p:sp>
        <p:nvSpPr>
          <p:cNvPr id="8" name="Rectangle 7"/>
          <p:cNvSpPr/>
          <p:nvPr/>
        </p:nvSpPr>
        <p:spPr>
          <a:xfrm>
            <a:off x="-4394" y="2"/>
            <a:ext cx="9148396" cy="461895"/>
          </a:xfrm>
          <a:prstGeom prst="rect">
            <a:avLst/>
          </a:prstGeom>
          <a:solidFill>
            <a:schemeClr val="accent1"/>
          </a:solidFill>
          <a:ln>
            <a:noFill/>
          </a:ln>
          <a:effectLst/>
        </p:spPr>
        <p:txBody>
          <a:bodyPr wrap="square" lIns="91669" tIns="45834" rIns="91669" bIns="45834">
            <a:spAutoFit/>
          </a:bodyPr>
          <a:lstStyle/>
          <a:p>
            <a:r>
              <a:rPr lang="en-GB" altLang="en-US" sz="2400" b="1" dirty="0" smtClean="0">
                <a:solidFill>
                  <a:srgbClr val="FFFFFF"/>
                </a:solidFill>
              </a:rPr>
              <a:t>Appendix 18 Pay Policy Statement 2019/20</a:t>
            </a:r>
            <a:endParaRPr lang="en-GB" altLang="en-US" sz="2400" b="1" dirty="0">
              <a:solidFill>
                <a:srgbClr val="FFFFFF"/>
              </a:solidFill>
            </a:endParaRPr>
          </a:p>
        </p:txBody>
      </p:sp>
      <p:sp>
        <p:nvSpPr>
          <p:cNvPr id="4" name="Rectangle 3"/>
          <p:cNvSpPr/>
          <p:nvPr/>
        </p:nvSpPr>
        <p:spPr>
          <a:xfrm>
            <a:off x="251520" y="628625"/>
            <a:ext cx="8640960" cy="5640050"/>
          </a:xfrm>
          <a:prstGeom prst="rect">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600" b="1" dirty="0">
              <a:solidFill>
                <a:prstClr val="black"/>
              </a:solidFill>
            </a:endParaRPr>
          </a:p>
        </p:txBody>
      </p:sp>
      <p:sp>
        <p:nvSpPr>
          <p:cNvPr id="2" name="TextBox 1"/>
          <p:cNvSpPr txBox="1"/>
          <p:nvPr/>
        </p:nvSpPr>
        <p:spPr>
          <a:xfrm>
            <a:off x="-2628798" y="2636912"/>
            <a:ext cx="184731" cy="369332"/>
          </a:xfrm>
          <a:prstGeom prst="rect">
            <a:avLst/>
          </a:prstGeom>
          <a:noFill/>
        </p:spPr>
        <p:txBody>
          <a:bodyPr wrap="none" rtlCol="0">
            <a:spAutoFit/>
          </a:bodyPr>
          <a:lstStyle/>
          <a:p>
            <a:endParaRPr lang="en-GB" dirty="0">
              <a:solidFill>
                <a:prstClr val="black"/>
              </a:solidFill>
            </a:endParaRPr>
          </a:p>
        </p:txBody>
      </p:sp>
      <p:sp>
        <p:nvSpPr>
          <p:cNvPr id="5" name="TextBox 4"/>
          <p:cNvSpPr txBox="1"/>
          <p:nvPr/>
        </p:nvSpPr>
        <p:spPr>
          <a:xfrm>
            <a:off x="4734023" y="900002"/>
            <a:ext cx="4248000" cy="276999"/>
          </a:xfrm>
          <a:prstGeom prst="rect">
            <a:avLst/>
          </a:prstGeom>
          <a:noFill/>
        </p:spPr>
        <p:txBody>
          <a:bodyPr wrap="square" rtlCol="0">
            <a:spAutoFit/>
          </a:bodyPr>
          <a:lstStyle/>
          <a:p>
            <a:pPr>
              <a:spcAft>
                <a:spcPts val="600"/>
              </a:spcAft>
            </a:pPr>
            <a:endParaRPr lang="en-GB" sz="1200" dirty="0">
              <a:solidFill>
                <a:prstClr val="black"/>
              </a:solidFill>
              <a:latin typeface="Arial" pitchFamily="34" charset="0"/>
              <a:cs typeface="Arial" pitchFamily="34" charset="0"/>
            </a:endParaRPr>
          </a:p>
        </p:txBody>
      </p:sp>
      <p:pic>
        <p:nvPicPr>
          <p:cNvPr id="4101"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68676" y="2071688"/>
            <a:ext cx="619125" cy="190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5" name="Slide Number Placeholder 14"/>
          <p:cNvSpPr>
            <a:spLocks noGrp="1"/>
          </p:cNvSpPr>
          <p:nvPr>
            <p:ph type="sldNum" sz="quarter" idx="12"/>
          </p:nvPr>
        </p:nvSpPr>
        <p:spPr/>
        <p:txBody>
          <a:bodyPr/>
          <a:lstStyle/>
          <a:p>
            <a:fld id="{9E0A2AB0-D368-4C2E-BC4B-64C9B086E260}" type="slidenum">
              <a:rPr lang="en-GB" smtClean="0">
                <a:solidFill>
                  <a:prstClr val="black">
                    <a:tint val="75000"/>
                  </a:prstClr>
                </a:solidFill>
              </a:rPr>
              <a:pPr/>
              <a:t>9</a:t>
            </a:fld>
            <a:endParaRPr lang="en-GB" dirty="0">
              <a:solidFill>
                <a:prstClr val="black">
                  <a:tint val="75000"/>
                </a:prstClr>
              </a:solidFill>
            </a:endParaRPr>
          </a:p>
        </p:txBody>
      </p:sp>
      <p:sp>
        <p:nvSpPr>
          <p:cNvPr id="3" name="Rectangle 2"/>
          <p:cNvSpPr/>
          <p:nvPr/>
        </p:nvSpPr>
        <p:spPr>
          <a:xfrm>
            <a:off x="251520" y="682531"/>
            <a:ext cx="8640960" cy="5328125"/>
          </a:xfrm>
          <a:prstGeom prst="rect">
            <a:avLst/>
          </a:prstGeom>
        </p:spPr>
        <p:txBody>
          <a:bodyPr wrap="square">
            <a:spAutoFit/>
          </a:bodyPr>
          <a:lstStyle/>
          <a:p>
            <a:pPr algn="just">
              <a:spcAft>
                <a:spcPts val="0"/>
              </a:spcAft>
            </a:pPr>
            <a:r>
              <a:rPr lang="en-GB" sz="1100" dirty="0">
                <a:latin typeface="Arial"/>
                <a:ea typeface="Times New Roman"/>
                <a:cs typeface="Arial"/>
              </a:rPr>
              <a:t>Tameside’s mean gender pay gap is +2.59% meaning that overall females have lower pay than males.  Whereas, Tameside’s median gender pay gap is -8.47%% meaning that overall females have higher pay than males.</a:t>
            </a:r>
            <a:endParaRPr lang="en-GB" sz="1000" dirty="0">
              <a:latin typeface="Arial"/>
              <a:ea typeface="Times New Roman"/>
              <a:cs typeface="Times New Roman"/>
            </a:endParaRPr>
          </a:p>
          <a:p>
            <a:pPr algn="just">
              <a:spcAft>
                <a:spcPts val="0"/>
              </a:spcAft>
            </a:pPr>
            <a:r>
              <a:rPr lang="en-GB" sz="1100" dirty="0">
                <a:latin typeface="Arial"/>
                <a:ea typeface="Times New Roman"/>
                <a:cs typeface="Arial"/>
              </a:rPr>
              <a:t> </a:t>
            </a:r>
            <a:endParaRPr lang="en-GB" sz="1000" dirty="0">
              <a:latin typeface="Arial"/>
              <a:ea typeface="Times New Roman"/>
              <a:cs typeface="Times New Roman"/>
            </a:endParaRPr>
          </a:p>
          <a:p>
            <a:pPr algn="just">
              <a:spcAft>
                <a:spcPts val="0"/>
              </a:spcAft>
            </a:pPr>
            <a:r>
              <a:rPr lang="en-GB" sz="1100" dirty="0">
                <a:latin typeface="Arial"/>
                <a:ea typeface="Times New Roman"/>
                <a:cs typeface="Arial"/>
              </a:rPr>
              <a:t>The mean gender pay gap has reduced from +3.03% in 2017, whilst the median gender pay gap has increased from -5.81% in 2017, demonstrating that the Council is supporting women to achieve higher pay.</a:t>
            </a:r>
            <a:endParaRPr lang="en-GB" sz="1000" dirty="0">
              <a:latin typeface="Arial"/>
              <a:ea typeface="Times New Roman"/>
              <a:cs typeface="Times New Roman"/>
            </a:endParaRPr>
          </a:p>
          <a:p>
            <a:pPr algn="just">
              <a:spcAft>
                <a:spcPts val="0"/>
              </a:spcAft>
            </a:pPr>
            <a:r>
              <a:rPr lang="en-GB" sz="1100" dirty="0">
                <a:latin typeface="Arial"/>
                <a:ea typeface="Times New Roman"/>
                <a:cs typeface="Arial"/>
              </a:rPr>
              <a:t> </a:t>
            </a:r>
            <a:endParaRPr lang="en-GB" sz="1000" dirty="0">
              <a:latin typeface="Arial"/>
              <a:ea typeface="Times New Roman"/>
              <a:cs typeface="Times New Roman"/>
            </a:endParaRPr>
          </a:p>
          <a:p>
            <a:pPr algn="just">
              <a:spcAft>
                <a:spcPts val="0"/>
              </a:spcAft>
            </a:pPr>
            <a:r>
              <a:rPr lang="en-GB" sz="1100" dirty="0">
                <a:latin typeface="Arial"/>
                <a:ea typeface="Times New Roman"/>
                <a:cs typeface="Arial"/>
              </a:rPr>
              <a:t>Tameside’s negative median gender pay gap shows that females are paid more than males, due to the high percentage of females in the middle quartiles.  Over half (50%) of females are in the middle quartiles.</a:t>
            </a:r>
            <a:endParaRPr lang="en-GB" sz="1000" dirty="0">
              <a:latin typeface="Arial"/>
              <a:ea typeface="Times New Roman"/>
              <a:cs typeface="Times New Roman"/>
            </a:endParaRPr>
          </a:p>
          <a:p>
            <a:r>
              <a:rPr lang="en-GB" sz="1100" dirty="0">
                <a:latin typeface="Arial"/>
                <a:ea typeface="Times New Roman"/>
                <a:cs typeface="Arial"/>
              </a:rPr>
              <a:t> </a:t>
            </a:r>
            <a:endParaRPr lang="en-GB" sz="1000" dirty="0">
              <a:latin typeface="Arial"/>
              <a:ea typeface="Times New Roman"/>
              <a:cs typeface="Times New Roman"/>
            </a:endParaRPr>
          </a:p>
          <a:p>
            <a:pPr algn="just">
              <a:spcAft>
                <a:spcPts val="0"/>
              </a:spcAft>
            </a:pPr>
            <a:r>
              <a:rPr lang="en-GB" sz="1100" dirty="0">
                <a:latin typeface="Arial"/>
                <a:ea typeface="Times New Roman"/>
                <a:cs typeface="Arial"/>
              </a:rPr>
              <a:t>However, overall there is a higher percentage of males in the highest paid jobs (28%), compared to 23% of females which results in a positive mean gender pay gap where men are paid more, with women earning 2.59% </a:t>
            </a:r>
            <a:r>
              <a:rPr lang="en-GB" sz="1100" dirty="0">
                <a:solidFill>
                  <a:srgbClr val="000000"/>
                </a:solidFill>
                <a:latin typeface="Arial"/>
                <a:ea typeface="Times New Roman"/>
                <a:cs typeface="Arial"/>
              </a:rPr>
              <a:t>less per hour than their male counterparts.</a:t>
            </a:r>
            <a:endParaRPr lang="en-GB" sz="1000" dirty="0">
              <a:latin typeface="Arial"/>
              <a:ea typeface="Times New Roman"/>
              <a:cs typeface="Times New Roman"/>
            </a:endParaRPr>
          </a:p>
          <a:p>
            <a:pPr algn="just">
              <a:spcAft>
                <a:spcPts val="0"/>
              </a:spcAft>
            </a:pPr>
            <a:r>
              <a:rPr lang="en-GB" sz="1100" dirty="0">
                <a:solidFill>
                  <a:srgbClr val="000000"/>
                </a:solidFill>
                <a:latin typeface="Arial"/>
                <a:ea typeface="Times New Roman"/>
                <a:cs typeface="Arial"/>
              </a:rPr>
              <a:t> </a:t>
            </a:r>
            <a:endParaRPr lang="en-GB" sz="1000" dirty="0">
              <a:latin typeface="Arial"/>
              <a:ea typeface="Times New Roman"/>
              <a:cs typeface="Times New Roman"/>
            </a:endParaRPr>
          </a:p>
          <a:p>
            <a:pPr algn="just">
              <a:spcAft>
                <a:spcPts val="0"/>
              </a:spcAft>
            </a:pPr>
            <a:r>
              <a:rPr lang="en-GB" sz="1100" dirty="0">
                <a:solidFill>
                  <a:srgbClr val="000000"/>
                </a:solidFill>
                <a:latin typeface="Arial"/>
                <a:ea typeface="Times New Roman"/>
                <a:cs typeface="Arial"/>
              </a:rPr>
              <a:t>The Council is committed to reducing the gender pay gap and will continue monitor and review recruitment and reward processes, develop career pathways to enable and support career progression and continue to support flexible working and family friendly policies to enable both men and women to progress within the workforce</a:t>
            </a:r>
            <a:r>
              <a:rPr lang="en-GB" sz="1100" dirty="0" smtClean="0">
                <a:solidFill>
                  <a:srgbClr val="000000"/>
                </a:solidFill>
                <a:latin typeface="Arial"/>
                <a:ea typeface="Times New Roman"/>
                <a:cs typeface="Arial"/>
              </a:rPr>
              <a:t>.</a:t>
            </a:r>
          </a:p>
          <a:p>
            <a:pPr algn="just">
              <a:spcAft>
                <a:spcPts val="0"/>
              </a:spcAft>
            </a:pPr>
            <a:endParaRPr lang="en-GB" sz="1100" dirty="0">
              <a:solidFill>
                <a:srgbClr val="000000"/>
              </a:solidFill>
              <a:latin typeface="Arial" panose="020B0604020202020204" pitchFamily="34" charset="0"/>
              <a:ea typeface="Times New Roman"/>
              <a:cs typeface="Arial" panose="020B0604020202020204" pitchFamily="34" charset="0"/>
            </a:endParaRPr>
          </a:p>
          <a:p>
            <a:pPr marR="3609975" lvl="0" eaLnBrk="0" hangingPunct="0">
              <a:buSzPts val="1100"/>
              <a:tabLst>
                <a:tab pos="431165" algn="l"/>
              </a:tabLst>
            </a:pPr>
            <a:r>
              <a:rPr lang="en-GB" sz="1100" b="1" spc="-5" dirty="0">
                <a:latin typeface="Arial" panose="020B0604020202020204" pitchFamily="34" charset="0"/>
                <a:ea typeface="Times New Roman"/>
                <a:cs typeface="Arial" panose="020B0604020202020204" pitchFamily="34" charset="0"/>
              </a:rPr>
              <a:t>11.	Commitm</a:t>
            </a:r>
            <a:r>
              <a:rPr lang="en-GB" sz="1100" b="1" spc="-15" dirty="0">
                <a:latin typeface="Arial" panose="020B0604020202020204" pitchFamily="34" charset="0"/>
                <a:ea typeface="Times New Roman"/>
                <a:cs typeface="Arial" panose="020B0604020202020204" pitchFamily="34" charset="0"/>
              </a:rPr>
              <a:t>en</a:t>
            </a:r>
            <a:r>
              <a:rPr lang="en-GB" sz="1100" b="1" spc="-5" dirty="0">
                <a:latin typeface="Arial" panose="020B0604020202020204" pitchFamily="34" charset="0"/>
                <a:ea typeface="Times New Roman"/>
                <a:cs typeface="Arial" panose="020B0604020202020204" pitchFamily="34" charset="0"/>
              </a:rPr>
              <a:t>t </a:t>
            </a:r>
            <a:r>
              <a:rPr lang="en-GB" sz="1100" b="1" spc="-10" dirty="0">
                <a:latin typeface="Arial" panose="020B0604020202020204" pitchFamily="34" charset="0"/>
                <a:ea typeface="Times New Roman"/>
                <a:cs typeface="Arial" panose="020B0604020202020204" pitchFamily="34" charset="0"/>
              </a:rPr>
              <a:t>t</a:t>
            </a:r>
            <a:r>
              <a:rPr lang="en-GB" sz="1100" b="1" spc="-5" dirty="0">
                <a:latin typeface="Arial" panose="020B0604020202020204" pitchFamily="34" charset="0"/>
                <a:ea typeface="Times New Roman"/>
                <a:cs typeface="Arial" panose="020B0604020202020204" pitchFamily="34" charset="0"/>
              </a:rPr>
              <a:t>o </a:t>
            </a:r>
            <a:r>
              <a:rPr lang="en-GB" sz="1100" b="1" spc="-30" dirty="0">
                <a:latin typeface="Arial" panose="020B0604020202020204" pitchFamily="34" charset="0"/>
                <a:ea typeface="Times New Roman"/>
                <a:cs typeface="Arial" panose="020B0604020202020204" pitchFamily="34" charset="0"/>
              </a:rPr>
              <a:t>T</a:t>
            </a:r>
            <a:r>
              <a:rPr lang="en-GB" sz="1100" b="1" spc="-5" dirty="0">
                <a:latin typeface="Arial" panose="020B0604020202020204" pitchFamily="34" charset="0"/>
                <a:ea typeface="Times New Roman"/>
                <a:cs typeface="Arial" panose="020B0604020202020204" pitchFamily="34" charset="0"/>
              </a:rPr>
              <a:t>he L</a:t>
            </a:r>
            <a:r>
              <a:rPr lang="en-GB" sz="1100" b="1" spc="5" dirty="0">
                <a:latin typeface="Arial" panose="020B0604020202020204" pitchFamily="34" charset="0"/>
                <a:ea typeface="Times New Roman"/>
                <a:cs typeface="Arial" panose="020B0604020202020204" pitchFamily="34" charset="0"/>
              </a:rPr>
              <a:t>i</a:t>
            </a:r>
            <a:r>
              <a:rPr lang="en-GB" sz="1100" b="1" spc="-30" dirty="0">
                <a:latin typeface="Arial" panose="020B0604020202020204" pitchFamily="34" charset="0"/>
                <a:ea typeface="Times New Roman"/>
                <a:cs typeface="Arial" panose="020B0604020202020204" pitchFamily="34" charset="0"/>
              </a:rPr>
              <a:t>v</a:t>
            </a:r>
            <a:r>
              <a:rPr lang="en-GB" sz="1100" b="1" spc="5" dirty="0">
                <a:latin typeface="Arial" panose="020B0604020202020204" pitchFamily="34" charset="0"/>
                <a:ea typeface="Times New Roman"/>
                <a:cs typeface="Arial" panose="020B0604020202020204" pitchFamily="34" charset="0"/>
              </a:rPr>
              <a:t>i</a:t>
            </a:r>
            <a:r>
              <a:rPr lang="en-GB" sz="1100" b="1" spc="-5" dirty="0">
                <a:latin typeface="Arial" panose="020B0604020202020204" pitchFamily="34" charset="0"/>
                <a:ea typeface="Times New Roman"/>
                <a:cs typeface="Arial" panose="020B0604020202020204" pitchFamily="34" charset="0"/>
              </a:rPr>
              <a:t>ng Wage</a:t>
            </a:r>
            <a:endParaRPr lang="en-GB" sz="1100" spc="-5" dirty="0">
              <a:latin typeface="Arial" panose="020B0604020202020204" pitchFamily="34" charset="0"/>
              <a:ea typeface="Times New Roman"/>
              <a:cs typeface="Arial" panose="020B0604020202020204" pitchFamily="34" charset="0"/>
            </a:endParaRPr>
          </a:p>
          <a:p>
            <a:pPr marR="3609975" eaLnBrk="0" hangingPunct="0">
              <a:tabLst>
                <a:tab pos="431165" algn="l"/>
              </a:tabLst>
            </a:pPr>
            <a:r>
              <a:rPr lang="en-GB" sz="1100" dirty="0">
                <a:latin typeface="Arial" panose="020B0604020202020204" pitchFamily="34" charset="0"/>
                <a:ea typeface="Times New Roman"/>
                <a:cs typeface="Arial" panose="020B0604020202020204" pitchFamily="34" charset="0"/>
              </a:rPr>
              <a:t> </a:t>
            </a:r>
          </a:p>
          <a:p>
            <a:pPr marR="71120" algn="just" eaLnBrk="0" hangingPunct="0">
              <a:spcAft>
                <a:spcPts val="0"/>
              </a:spcAft>
            </a:pPr>
            <a:r>
              <a:rPr lang="en-GB" sz="1100" spc="20" dirty="0">
                <a:latin typeface="Arial" panose="020B0604020202020204" pitchFamily="34" charset="0"/>
                <a:ea typeface="Times New Roman"/>
                <a:cs typeface="Arial" panose="020B0604020202020204" pitchFamily="34" charset="0"/>
              </a:rPr>
              <a:t>T</a:t>
            </a:r>
            <a:r>
              <a:rPr lang="en-GB" sz="1100" spc="-5" dirty="0">
                <a:latin typeface="Arial" panose="020B0604020202020204" pitchFamily="34" charset="0"/>
                <a:ea typeface="Times New Roman"/>
                <a:cs typeface="Arial" panose="020B0604020202020204" pitchFamily="34" charset="0"/>
              </a:rPr>
              <a:t>h</a:t>
            </a:r>
            <a:r>
              <a:rPr lang="en-GB" sz="1100" dirty="0">
                <a:latin typeface="Arial" panose="020B0604020202020204" pitchFamily="34" charset="0"/>
                <a:ea typeface="Times New Roman"/>
                <a:cs typeface="Arial" panose="020B0604020202020204" pitchFamily="34" charset="0"/>
              </a:rPr>
              <a:t>e</a:t>
            </a:r>
            <a:r>
              <a:rPr lang="en-GB" sz="1100" spc="30" dirty="0">
                <a:latin typeface="Arial" panose="020B0604020202020204" pitchFamily="34" charset="0"/>
                <a:ea typeface="Times New Roman"/>
                <a:cs typeface="Arial" panose="020B0604020202020204" pitchFamily="34" charset="0"/>
              </a:rPr>
              <a:t> </a:t>
            </a:r>
            <a:r>
              <a:rPr lang="en-GB" sz="1100" spc="-5" dirty="0">
                <a:latin typeface="Arial" panose="020B0604020202020204" pitchFamily="34" charset="0"/>
                <a:ea typeface="Times New Roman"/>
                <a:cs typeface="Arial" panose="020B0604020202020204" pitchFamily="34" charset="0"/>
              </a:rPr>
              <a:t>Counci</a:t>
            </a:r>
            <a:r>
              <a:rPr lang="en-GB" sz="1100" dirty="0">
                <a:latin typeface="Arial" panose="020B0604020202020204" pitchFamily="34" charset="0"/>
                <a:ea typeface="Times New Roman"/>
                <a:cs typeface="Arial" panose="020B0604020202020204" pitchFamily="34" charset="0"/>
              </a:rPr>
              <a:t>l</a:t>
            </a:r>
            <a:r>
              <a:rPr lang="en-GB" sz="1100" spc="25" dirty="0">
                <a:latin typeface="Arial" panose="020B0604020202020204" pitchFamily="34" charset="0"/>
                <a:ea typeface="Times New Roman"/>
                <a:cs typeface="Arial" panose="020B0604020202020204" pitchFamily="34" charset="0"/>
              </a:rPr>
              <a:t> </a:t>
            </a:r>
            <a:r>
              <a:rPr lang="en-GB" sz="1100" spc="-5" dirty="0">
                <a:latin typeface="Arial" panose="020B0604020202020204" pitchFamily="34" charset="0"/>
                <a:ea typeface="Times New Roman"/>
                <a:cs typeface="Arial" panose="020B0604020202020204" pitchFamily="34" charset="0"/>
              </a:rPr>
              <a:t>i</a:t>
            </a:r>
            <a:r>
              <a:rPr lang="en-GB" sz="1100" dirty="0">
                <a:latin typeface="Arial" panose="020B0604020202020204" pitchFamily="34" charset="0"/>
                <a:ea typeface="Times New Roman"/>
                <a:cs typeface="Arial" panose="020B0604020202020204" pitchFamily="34" charset="0"/>
              </a:rPr>
              <a:t>s</a:t>
            </a:r>
            <a:r>
              <a:rPr lang="en-GB" sz="1100" spc="40" dirty="0">
                <a:latin typeface="Arial" panose="020B0604020202020204" pitchFamily="34" charset="0"/>
                <a:ea typeface="Times New Roman"/>
                <a:cs typeface="Arial" panose="020B0604020202020204" pitchFamily="34" charset="0"/>
              </a:rPr>
              <a:t> </a:t>
            </a:r>
            <a:r>
              <a:rPr lang="en-GB" sz="1100" dirty="0">
                <a:latin typeface="Arial" panose="020B0604020202020204" pitchFamily="34" charset="0"/>
                <a:ea typeface="Times New Roman"/>
                <a:cs typeface="Arial" panose="020B0604020202020204" pitchFamily="34" charset="0"/>
              </a:rPr>
              <a:t>c</a:t>
            </a:r>
            <a:r>
              <a:rPr lang="en-GB" sz="1100" spc="-5" dirty="0">
                <a:latin typeface="Arial" panose="020B0604020202020204" pitchFamily="34" charset="0"/>
                <a:ea typeface="Times New Roman"/>
                <a:cs typeface="Arial" panose="020B0604020202020204" pitchFamily="34" charset="0"/>
              </a:rPr>
              <a:t>o</a:t>
            </a:r>
            <a:r>
              <a:rPr lang="en-GB" sz="1100" dirty="0">
                <a:latin typeface="Arial" panose="020B0604020202020204" pitchFamily="34" charset="0"/>
                <a:ea typeface="Times New Roman"/>
                <a:cs typeface="Arial" panose="020B0604020202020204" pitchFamily="34" charset="0"/>
              </a:rPr>
              <a:t>mm</a:t>
            </a:r>
            <a:r>
              <a:rPr lang="en-GB" sz="1100" spc="-20" dirty="0">
                <a:latin typeface="Arial" panose="020B0604020202020204" pitchFamily="34" charset="0"/>
                <a:ea typeface="Times New Roman"/>
                <a:cs typeface="Arial" panose="020B0604020202020204" pitchFamily="34" charset="0"/>
              </a:rPr>
              <a:t>i</a:t>
            </a:r>
            <a:r>
              <a:rPr lang="en-GB" sz="1100" spc="5" dirty="0">
                <a:latin typeface="Arial" panose="020B0604020202020204" pitchFamily="34" charset="0"/>
                <a:ea typeface="Times New Roman"/>
                <a:cs typeface="Arial" panose="020B0604020202020204" pitchFamily="34" charset="0"/>
              </a:rPr>
              <a:t>tt</a:t>
            </a:r>
            <a:r>
              <a:rPr lang="en-GB" sz="1100" spc="-30" dirty="0">
                <a:latin typeface="Arial" panose="020B0604020202020204" pitchFamily="34" charset="0"/>
                <a:ea typeface="Times New Roman"/>
                <a:cs typeface="Arial" panose="020B0604020202020204" pitchFamily="34" charset="0"/>
              </a:rPr>
              <a:t>e</a:t>
            </a:r>
            <a:r>
              <a:rPr lang="en-GB" sz="1100" dirty="0">
                <a:latin typeface="Arial" panose="020B0604020202020204" pitchFamily="34" charset="0"/>
                <a:ea typeface="Times New Roman"/>
                <a:cs typeface="Arial" panose="020B0604020202020204" pitchFamily="34" charset="0"/>
              </a:rPr>
              <a:t>d</a:t>
            </a:r>
            <a:r>
              <a:rPr lang="en-GB" sz="1100" spc="40" dirty="0">
                <a:latin typeface="Arial" panose="020B0604020202020204" pitchFamily="34" charset="0"/>
                <a:ea typeface="Times New Roman"/>
                <a:cs typeface="Arial" panose="020B0604020202020204" pitchFamily="34" charset="0"/>
              </a:rPr>
              <a:t> </a:t>
            </a:r>
            <a:r>
              <a:rPr lang="en-GB" sz="1100" spc="5" dirty="0">
                <a:latin typeface="Arial" panose="020B0604020202020204" pitchFamily="34" charset="0"/>
                <a:ea typeface="Times New Roman"/>
                <a:cs typeface="Arial" panose="020B0604020202020204" pitchFamily="34" charset="0"/>
              </a:rPr>
              <a:t>t</a:t>
            </a:r>
            <a:r>
              <a:rPr lang="en-GB" sz="1100" dirty="0">
                <a:latin typeface="Arial" panose="020B0604020202020204" pitchFamily="34" charset="0"/>
                <a:ea typeface="Times New Roman"/>
                <a:cs typeface="Arial" panose="020B0604020202020204" pitchFamily="34" charset="0"/>
              </a:rPr>
              <a:t>o</a:t>
            </a:r>
            <a:r>
              <a:rPr lang="en-GB" sz="1100" spc="40" dirty="0">
                <a:latin typeface="Arial" panose="020B0604020202020204" pitchFamily="34" charset="0"/>
                <a:ea typeface="Times New Roman"/>
                <a:cs typeface="Arial" panose="020B0604020202020204" pitchFamily="34" charset="0"/>
              </a:rPr>
              <a:t> </a:t>
            </a:r>
            <a:r>
              <a:rPr lang="en-GB" sz="1100" dirty="0">
                <a:latin typeface="Arial" panose="020B0604020202020204" pitchFamily="34" charset="0"/>
                <a:ea typeface="Times New Roman"/>
                <a:cs typeface="Arial" panose="020B0604020202020204" pitchFamily="34" charset="0"/>
              </a:rPr>
              <a:t>b</a:t>
            </a:r>
            <a:r>
              <a:rPr lang="en-GB" sz="1100" spc="-5" dirty="0">
                <a:latin typeface="Arial" panose="020B0604020202020204" pitchFamily="34" charset="0"/>
                <a:ea typeface="Times New Roman"/>
                <a:cs typeface="Arial" panose="020B0604020202020204" pitchFamily="34" charset="0"/>
              </a:rPr>
              <a:t>e</a:t>
            </a:r>
            <a:r>
              <a:rPr lang="en-GB" sz="1100" dirty="0">
                <a:latin typeface="Arial" panose="020B0604020202020204" pitchFamily="34" charset="0"/>
                <a:ea typeface="Times New Roman"/>
                <a:cs typeface="Arial" panose="020B0604020202020204" pitchFamily="34" charset="0"/>
              </a:rPr>
              <a:t>com</a:t>
            </a:r>
            <a:r>
              <a:rPr lang="en-GB" sz="1100" spc="-5" dirty="0">
                <a:latin typeface="Arial" panose="020B0604020202020204" pitchFamily="34" charset="0"/>
                <a:ea typeface="Times New Roman"/>
                <a:cs typeface="Arial" panose="020B0604020202020204" pitchFamily="34" charset="0"/>
              </a:rPr>
              <a:t>i</a:t>
            </a:r>
            <a:r>
              <a:rPr lang="en-GB" sz="1100" spc="-30" dirty="0">
                <a:latin typeface="Arial" panose="020B0604020202020204" pitchFamily="34" charset="0"/>
                <a:ea typeface="Times New Roman"/>
                <a:cs typeface="Arial" panose="020B0604020202020204" pitchFamily="34" charset="0"/>
              </a:rPr>
              <a:t>n</a:t>
            </a:r>
            <a:r>
              <a:rPr lang="en-GB" sz="1100" dirty="0">
                <a:latin typeface="Arial" panose="020B0604020202020204" pitchFamily="34" charset="0"/>
                <a:ea typeface="Times New Roman"/>
                <a:cs typeface="Arial" panose="020B0604020202020204" pitchFamily="34" charset="0"/>
              </a:rPr>
              <a:t>g</a:t>
            </a:r>
            <a:r>
              <a:rPr lang="en-GB" sz="1100" spc="50" dirty="0">
                <a:latin typeface="Arial" panose="020B0604020202020204" pitchFamily="34" charset="0"/>
                <a:ea typeface="Times New Roman"/>
                <a:cs typeface="Arial" panose="020B0604020202020204" pitchFamily="34" charset="0"/>
              </a:rPr>
              <a:t> </a:t>
            </a:r>
            <a:r>
              <a:rPr lang="en-GB" sz="1100" dirty="0">
                <a:latin typeface="Arial" panose="020B0604020202020204" pitchFamily="34" charset="0"/>
                <a:ea typeface="Times New Roman"/>
                <a:cs typeface="Arial" panose="020B0604020202020204" pitchFamily="34" charset="0"/>
              </a:rPr>
              <a:t>an</a:t>
            </a:r>
            <a:r>
              <a:rPr lang="en-GB" sz="1100" spc="25" dirty="0">
                <a:latin typeface="Arial" panose="020B0604020202020204" pitchFamily="34" charset="0"/>
                <a:ea typeface="Times New Roman"/>
                <a:cs typeface="Arial" panose="020B0604020202020204" pitchFamily="34" charset="0"/>
              </a:rPr>
              <a:t> </a:t>
            </a:r>
            <a:r>
              <a:rPr lang="en-GB" sz="1100" dirty="0">
                <a:latin typeface="Arial" panose="020B0604020202020204" pitchFamily="34" charset="0"/>
                <a:ea typeface="Times New Roman"/>
                <a:cs typeface="Arial" panose="020B0604020202020204" pitchFamily="34" charset="0"/>
              </a:rPr>
              <a:t>accre</a:t>
            </a:r>
            <a:r>
              <a:rPr lang="en-GB" sz="1100" spc="-15" dirty="0">
                <a:latin typeface="Arial" panose="020B0604020202020204" pitchFamily="34" charset="0"/>
                <a:ea typeface="Times New Roman"/>
                <a:cs typeface="Arial" panose="020B0604020202020204" pitchFamily="34" charset="0"/>
              </a:rPr>
              <a:t>d</a:t>
            </a:r>
            <a:r>
              <a:rPr lang="en-GB" sz="1100" spc="-10" dirty="0">
                <a:latin typeface="Arial" panose="020B0604020202020204" pitchFamily="34" charset="0"/>
                <a:ea typeface="Times New Roman"/>
                <a:cs typeface="Arial" panose="020B0604020202020204" pitchFamily="34" charset="0"/>
              </a:rPr>
              <a:t>i</a:t>
            </a:r>
            <a:r>
              <a:rPr lang="en-GB" sz="1100" dirty="0">
                <a:latin typeface="Arial" panose="020B0604020202020204" pitchFamily="34" charset="0"/>
                <a:ea typeface="Times New Roman"/>
                <a:cs typeface="Arial" panose="020B0604020202020204" pitchFamily="34" charset="0"/>
              </a:rPr>
              <a:t>ted</a:t>
            </a:r>
            <a:r>
              <a:rPr lang="en-GB" sz="1100" spc="40" dirty="0">
                <a:latin typeface="Arial" panose="020B0604020202020204" pitchFamily="34" charset="0"/>
                <a:ea typeface="Times New Roman"/>
                <a:cs typeface="Arial" panose="020B0604020202020204" pitchFamily="34" charset="0"/>
              </a:rPr>
              <a:t> </a:t>
            </a:r>
            <a:r>
              <a:rPr lang="en-GB" sz="1100" spc="-5" dirty="0">
                <a:latin typeface="Arial" panose="020B0604020202020204" pitchFamily="34" charset="0"/>
                <a:ea typeface="Times New Roman"/>
                <a:cs typeface="Arial" panose="020B0604020202020204" pitchFamily="34" charset="0"/>
              </a:rPr>
              <a:t>Li</a:t>
            </a:r>
            <a:r>
              <a:rPr lang="en-GB" sz="1100" spc="-25" dirty="0">
                <a:latin typeface="Arial" panose="020B0604020202020204" pitchFamily="34" charset="0"/>
                <a:ea typeface="Times New Roman"/>
                <a:cs typeface="Arial" panose="020B0604020202020204" pitchFamily="34" charset="0"/>
              </a:rPr>
              <a:t>v</a:t>
            </a:r>
            <a:r>
              <a:rPr lang="en-GB" sz="1100" spc="-5" dirty="0">
                <a:latin typeface="Arial" panose="020B0604020202020204" pitchFamily="34" charset="0"/>
                <a:ea typeface="Times New Roman"/>
                <a:cs typeface="Arial" panose="020B0604020202020204" pitchFamily="34" charset="0"/>
              </a:rPr>
              <a:t>in</a:t>
            </a:r>
            <a:r>
              <a:rPr lang="en-GB" sz="1100" dirty="0">
                <a:latin typeface="Arial" panose="020B0604020202020204" pitchFamily="34" charset="0"/>
                <a:ea typeface="Times New Roman"/>
                <a:cs typeface="Arial" panose="020B0604020202020204" pitchFamily="34" charset="0"/>
              </a:rPr>
              <a:t>g</a:t>
            </a:r>
            <a:r>
              <a:rPr lang="en-GB" sz="1100" spc="50" dirty="0">
                <a:latin typeface="Arial" panose="020B0604020202020204" pitchFamily="34" charset="0"/>
                <a:ea typeface="Times New Roman"/>
                <a:cs typeface="Arial" panose="020B0604020202020204" pitchFamily="34" charset="0"/>
              </a:rPr>
              <a:t> </a:t>
            </a:r>
            <a:r>
              <a:rPr lang="en-GB" sz="1100" spc="60" dirty="0">
                <a:latin typeface="Arial" panose="020B0604020202020204" pitchFamily="34" charset="0"/>
                <a:ea typeface="Times New Roman"/>
                <a:cs typeface="Arial" panose="020B0604020202020204" pitchFamily="34" charset="0"/>
              </a:rPr>
              <a:t>W</a:t>
            </a:r>
            <a:r>
              <a:rPr lang="en-GB" sz="1100" spc="-40" dirty="0">
                <a:latin typeface="Arial" panose="020B0604020202020204" pitchFamily="34" charset="0"/>
                <a:ea typeface="Times New Roman"/>
                <a:cs typeface="Arial" panose="020B0604020202020204" pitchFamily="34" charset="0"/>
              </a:rPr>
              <a:t>a</a:t>
            </a:r>
            <a:r>
              <a:rPr lang="en-GB" sz="1100" spc="-5" dirty="0">
                <a:latin typeface="Arial" panose="020B0604020202020204" pitchFamily="34" charset="0"/>
                <a:ea typeface="Times New Roman"/>
                <a:cs typeface="Arial" panose="020B0604020202020204" pitchFamily="34" charset="0"/>
              </a:rPr>
              <a:t>g</a:t>
            </a:r>
            <a:r>
              <a:rPr lang="en-GB" sz="1100" dirty="0">
                <a:latin typeface="Arial" panose="020B0604020202020204" pitchFamily="34" charset="0"/>
                <a:ea typeface="Times New Roman"/>
                <a:cs typeface="Arial" panose="020B0604020202020204" pitchFamily="34" charset="0"/>
              </a:rPr>
              <a:t>e</a:t>
            </a:r>
            <a:r>
              <a:rPr lang="en-GB" sz="1100" spc="25" dirty="0">
                <a:latin typeface="Arial" panose="020B0604020202020204" pitchFamily="34" charset="0"/>
                <a:ea typeface="Times New Roman"/>
                <a:cs typeface="Arial" panose="020B0604020202020204" pitchFamily="34" charset="0"/>
              </a:rPr>
              <a:t> Foundation </a:t>
            </a:r>
            <a:r>
              <a:rPr lang="en-GB" sz="1100" spc="-5" dirty="0">
                <a:latin typeface="Arial" panose="020B0604020202020204" pitchFamily="34" charset="0"/>
                <a:ea typeface="Times New Roman"/>
                <a:cs typeface="Arial" panose="020B0604020202020204" pitchFamily="34" charset="0"/>
              </a:rPr>
              <a:t>E</a:t>
            </a:r>
            <a:r>
              <a:rPr lang="en-GB" sz="1100" dirty="0">
                <a:latin typeface="Arial" panose="020B0604020202020204" pitchFamily="34" charset="0"/>
                <a:ea typeface="Times New Roman"/>
                <a:cs typeface="Arial" panose="020B0604020202020204" pitchFamily="34" charset="0"/>
              </a:rPr>
              <a:t>m</a:t>
            </a:r>
            <a:r>
              <a:rPr lang="en-GB" sz="1100" spc="-5" dirty="0">
                <a:latin typeface="Arial" panose="020B0604020202020204" pitchFamily="34" charset="0"/>
                <a:ea typeface="Times New Roman"/>
                <a:cs typeface="Arial" panose="020B0604020202020204" pitchFamily="34" charset="0"/>
              </a:rPr>
              <a:t>plo</a:t>
            </a:r>
            <a:r>
              <a:rPr lang="en-GB" sz="1100" spc="-25" dirty="0">
                <a:latin typeface="Arial" panose="020B0604020202020204" pitchFamily="34" charset="0"/>
                <a:ea typeface="Times New Roman"/>
                <a:cs typeface="Arial" panose="020B0604020202020204" pitchFamily="34" charset="0"/>
              </a:rPr>
              <a:t>y</a:t>
            </a:r>
            <a:r>
              <a:rPr lang="en-GB" sz="1100" spc="-5" dirty="0">
                <a:latin typeface="Arial" panose="020B0604020202020204" pitchFamily="34" charset="0"/>
                <a:ea typeface="Times New Roman"/>
                <a:cs typeface="Arial" panose="020B0604020202020204" pitchFamily="34" charset="0"/>
              </a:rPr>
              <a:t>e</a:t>
            </a:r>
            <a:r>
              <a:rPr lang="en-GB" sz="1100" dirty="0">
                <a:latin typeface="Arial" panose="020B0604020202020204" pitchFamily="34" charset="0"/>
                <a:ea typeface="Times New Roman"/>
                <a:cs typeface="Arial" panose="020B0604020202020204" pitchFamily="34" charset="0"/>
              </a:rPr>
              <a:t>r.</a:t>
            </a:r>
            <a:r>
              <a:rPr lang="en-GB" sz="1100" spc="135" dirty="0">
                <a:latin typeface="Arial" panose="020B0604020202020204" pitchFamily="34" charset="0"/>
                <a:ea typeface="Times New Roman"/>
                <a:cs typeface="Arial" panose="020B0604020202020204" pitchFamily="34" charset="0"/>
              </a:rPr>
              <a:t> </a:t>
            </a:r>
            <a:r>
              <a:rPr lang="en-GB" sz="1100" spc="20" dirty="0">
                <a:latin typeface="Arial" panose="020B0604020202020204" pitchFamily="34" charset="0"/>
                <a:ea typeface="Times New Roman"/>
                <a:cs typeface="Arial" panose="020B0604020202020204" pitchFamily="34" charset="0"/>
              </a:rPr>
              <a:t>T</a:t>
            </a:r>
            <a:r>
              <a:rPr lang="en-GB" sz="1100" spc="-5" dirty="0">
                <a:latin typeface="Arial" panose="020B0604020202020204" pitchFamily="34" charset="0"/>
                <a:ea typeface="Times New Roman"/>
                <a:cs typeface="Arial" panose="020B0604020202020204" pitchFamily="34" charset="0"/>
              </a:rPr>
              <a:t>h</a:t>
            </a:r>
            <a:r>
              <a:rPr lang="en-GB" sz="1100" dirty="0">
                <a:latin typeface="Arial" panose="020B0604020202020204" pitchFamily="34" charset="0"/>
                <a:ea typeface="Times New Roman"/>
                <a:cs typeface="Arial" panose="020B0604020202020204" pitchFamily="34" charset="0"/>
              </a:rPr>
              <a:t>e</a:t>
            </a:r>
            <a:r>
              <a:rPr lang="en-GB" sz="1100" spc="40" dirty="0">
                <a:latin typeface="Arial" panose="020B0604020202020204" pitchFamily="34" charset="0"/>
                <a:ea typeface="Times New Roman"/>
                <a:cs typeface="Arial" panose="020B0604020202020204" pitchFamily="34" charset="0"/>
              </a:rPr>
              <a:t> </a:t>
            </a:r>
            <a:r>
              <a:rPr lang="en-GB" sz="1100" dirty="0">
                <a:latin typeface="Arial" panose="020B0604020202020204" pitchFamily="34" charset="0"/>
                <a:ea typeface="Times New Roman"/>
                <a:cs typeface="Arial" panose="020B0604020202020204" pitchFamily="34" charset="0"/>
              </a:rPr>
              <a:t>L</a:t>
            </a:r>
            <a:r>
              <a:rPr lang="en-GB" sz="1100" spc="-5" dirty="0">
                <a:latin typeface="Arial" panose="020B0604020202020204" pitchFamily="34" charset="0"/>
                <a:ea typeface="Times New Roman"/>
                <a:cs typeface="Arial" panose="020B0604020202020204" pitchFamily="34" charset="0"/>
              </a:rPr>
              <a:t>i</a:t>
            </a:r>
            <a:r>
              <a:rPr lang="en-GB" sz="1100" spc="-25" dirty="0">
                <a:latin typeface="Arial" panose="020B0604020202020204" pitchFamily="34" charset="0"/>
                <a:ea typeface="Times New Roman"/>
                <a:cs typeface="Arial" panose="020B0604020202020204" pitchFamily="34" charset="0"/>
              </a:rPr>
              <a:t>v</a:t>
            </a:r>
            <a:r>
              <a:rPr lang="en-GB" sz="1100" spc="-5" dirty="0">
                <a:latin typeface="Arial" panose="020B0604020202020204" pitchFamily="34" charset="0"/>
                <a:ea typeface="Times New Roman"/>
                <a:cs typeface="Arial" panose="020B0604020202020204" pitchFamily="34" charset="0"/>
              </a:rPr>
              <a:t>i</a:t>
            </a:r>
            <a:r>
              <a:rPr lang="en-GB" sz="1100" dirty="0">
                <a:latin typeface="Arial" panose="020B0604020202020204" pitchFamily="34" charset="0"/>
                <a:ea typeface="Times New Roman"/>
                <a:cs typeface="Arial" panose="020B0604020202020204" pitchFamily="34" charset="0"/>
              </a:rPr>
              <a:t>ng </a:t>
            </a:r>
            <a:r>
              <a:rPr lang="en-GB" sz="1100" spc="70" dirty="0">
                <a:latin typeface="Arial" panose="020B0604020202020204" pitchFamily="34" charset="0"/>
                <a:ea typeface="Times New Roman"/>
                <a:cs typeface="Arial" panose="020B0604020202020204" pitchFamily="34" charset="0"/>
              </a:rPr>
              <a:t>W</a:t>
            </a:r>
            <a:r>
              <a:rPr lang="en-GB" sz="1100" spc="-30" dirty="0">
                <a:latin typeface="Arial" panose="020B0604020202020204" pitchFamily="34" charset="0"/>
                <a:ea typeface="Times New Roman"/>
                <a:cs typeface="Arial" panose="020B0604020202020204" pitchFamily="34" charset="0"/>
              </a:rPr>
              <a:t>a</a:t>
            </a:r>
            <a:r>
              <a:rPr lang="en-GB" sz="1100" spc="10" dirty="0">
                <a:latin typeface="Arial" panose="020B0604020202020204" pitchFamily="34" charset="0"/>
                <a:ea typeface="Times New Roman"/>
                <a:cs typeface="Arial" panose="020B0604020202020204" pitchFamily="34" charset="0"/>
              </a:rPr>
              <a:t>g</a:t>
            </a:r>
            <a:r>
              <a:rPr lang="en-GB" sz="1100" dirty="0">
                <a:latin typeface="Arial" panose="020B0604020202020204" pitchFamily="34" charset="0"/>
                <a:ea typeface="Times New Roman"/>
                <a:cs typeface="Arial" panose="020B0604020202020204" pitchFamily="34" charset="0"/>
              </a:rPr>
              <a:t>e</a:t>
            </a:r>
            <a:r>
              <a:rPr lang="en-GB" sz="1100" spc="40" dirty="0">
                <a:latin typeface="Arial" panose="020B0604020202020204" pitchFamily="34" charset="0"/>
                <a:ea typeface="Times New Roman"/>
                <a:cs typeface="Arial" panose="020B0604020202020204" pitchFamily="34" charset="0"/>
              </a:rPr>
              <a:t> </a:t>
            </a:r>
            <a:r>
              <a:rPr lang="en-GB" sz="1100" spc="-20" dirty="0">
                <a:latin typeface="Arial" panose="020B0604020202020204" pitchFamily="34" charset="0"/>
                <a:ea typeface="Times New Roman"/>
                <a:cs typeface="Arial" panose="020B0604020202020204" pitchFamily="34" charset="0"/>
              </a:rPr>
              <a:t>i</a:t>
            </a:r>
            <a:r>
              <a:rPr lang="en-GB" sz="1100" dirty="0">
                <a:latin typeface="Arial" panose="020B0604020202020204" pitchFamily="34" charset="0"/>
                <a:ea typeface="Times New Roman"/>
                <a:cs typeface="Arial" panose="020B0604020202020204" pitchFamily="34" charset="0"/>
              </a:rPr>
              <a:t>s a</a:t>
            </a:r>
            <a:r>
              <a:rPr lang="en-GB" sz="1100" spc="25" dirty="0">
                <a:latin typeface="Arial" panose="020B0604020202020204" pitchFamily="34" charset="0"/>
                <a:ea typeface="Times New Roman"/>
                <a:cs typeface="Arial" panose="020B0604020202020204" pitchFamily="34" charset="0"/>
              </a:rPr>
              <a:t> </a:t>
            </a:r>
            <a:r>
              <a:rPr lang="en-GB" sz="1100" spc="5" dirty="0">
                <a:latin typeface="Arial" panose="020B0604020202020204" pitchFamily="34" charset="0"/>
                <a:ea typeface="Times New Roman"/>
                <a:cs typeface="Arial" panose="020B0604020202020204" pitchFamily="34" charset="0"/>
              </a:rPr>
              <a:t>r</a:t>
            </a:r>
            <a:r>
              <a:rPr lang="en-GB" sz="1100" spc="-15" dirty="0">
                <a:latin typeface="Arial" panose="020B0604020202020204" pitchFamily="34" charset="0"/>
                <a:ea typeface="Times New Roman"/>
                <a:cs typeface="Arial" panose="020B0604020202020204" pitchFamily="34" charset="0"/>
              </a:rPr>
              <a:t>a</a:t>
            </a:r>
            <a:r>
              <a:rPr lang="en-GB" sz="1100" spc="5" dirty="0">
                <a:latin typeface="Arial" panose="020B0604020202020204" pitchFamily="34" charset="0"/>
                <a:ea typeface="Times New Roman"/>
                <a:cs typeface="Arial" panose="020B0604020202020204" pitchFamily="34" charset="0"/>
              </a:rPr>
              <a:t>t</a:t>
            </a:r>
            <a:r>
              <a:rPr lang="en-GB" sz="1100" dirty="0">
                <a:latin typeface="Arial" panose="020B0604020202020204" pitchFamily="34" charset="0"/>
                <a:ea typeface="Times New Roman"/>
                <a:cs typeface="Arial" panose="020B0604020202020204" pitchFamily="34" charset="0"/>
              </a:rPr>
              <a:t>e</a:t>
            </a:r>
            <a:r>
              <a:rPr lang="en-GB" sz="1100" spc="15" dirty="0">
                <a:latin typeface="Arial" panose="020B0604020202020204" pitchFamily="34" charset="0"/>
                <a:ea typeface="Times New Roman"/>
                <a:cs typeface="Arial" panose="020B0604020202020204" pitchFamily="34" charset="0"/>
              </a:rPr>
              <a:t> </a:t>
            </a:r>
            <a:r>
              <a:rPr lang="en-GB" sz="1100" spc="-30" dirty="0">
                <a:latin typeface="Arial" panose="020B0604020202020204" pitchFamily="34" charset="0"/>
                <a:ea typeface="Times New Roman"/>
                <a:cs typeface="Arial" panose="020B0604020202020204" pitchFamily="34" charset="0"/>
              </a:rPr>
              <a:t>o</a:t>
            </a:r>
            <a:r>
              <a:rPr lang="en-GB" sz="1100" dirty="0">
                <a:latin typeface="Arial" panose="020B0604020202020204" pitchFamily="34" charset="0"/>
                <a:ea typeface="Times New Roman"/>
                <a:cs typeface="Arial" panose="020B0604020202020204" pitchFamily="34" charset="0"/>
              </a:rPr>
              <a:t>f</a:t>
            </a:r>
            <a:r>
              <a:rPr lang="en-GB" sz="1100" spc="70" dirty="0">
                <a:latin typeface="Arial" panose="020B0604020202020204" pitchFamily="34" charset="0"/>
                <a:ea typeface="Times New Roman"/>
                <a:cs typeface="Arial" panose="020B0604020202020204" pitchFamily="34" charset="0"/>
              </a:rPr>
              <a:t> </a:t>
            </a:r>
            <a:r>
              <a:rPr lang="en-GB" sz="1100" spc="-5" dirty="0">
                <a:latin typeface="Arial" panose="020B0604020202020204" pitchFamily="34" charset="0"/>
                <a:ea typeface="Times New Roman"/>
                <a:cs typeface="Arial" panose="020B0604020202020204" pitchFamily="34" charset="0"/>
              </a:rPr>
              <a:t>pa</a:t>
            </a:r>
            <a:r>
              <a:rPr lang="en-GB" sz="1100" dirty="0">
                <a:latin typeface="Arial" panose="020B0604020202020204" pitchFamily="34" charset="0"/>
                <a:ea typeface="Times New Roman"/>
                <a:cs typeface="Arial" panose="020B0604020202020204" pitchFamily="34" charset="0"/>
              </a:rPr>
              <a:t>y</a:t>
            </a:r>
            <a:r>
              <a:rPr lang="en-GB" sz="1100" spc="15" dirty="0">
                <a:latin typeface="Arial" panose="020B0604020202020204" pitchFamily="34" charset="0"/>
                <a:ea typeface="Times New Roman"/>
                <a:cs typeface="Arial" panose="020B0604020202020204" pitchFamily="34" charset="0"/>
              </a:rPr>
              <a:t> </a:t>
            </a:r>
            <a:r>
              <a:rPr lang="en-GB" sz="1100" spc="-5" dirty="0">
                <a:latin typeface="Arial" panose="020B0604020202020204" pitchFamily="34" charset="0"/>
                <a:ea typeface="Times New Roman"/>
                <a:cs typeface="Arial" panose="020B0604020202020204" pitchFamily="34" charset="0"/>
              </a:rPr>
              <a:t>pe</a:t>
            </a:r>
            <a:r>
              <a:rPr lang="en-GB" sz="1100" dirty="0">
                <a:latin typeface="Arial" panose="020B0604020202020204" pitchFamily="34" charset="0"/>
                <a:ea typeface="Times New Roman"/>
                <a:cs typeface="Arial" panose="020B0604020202020204" pitchFamily="34" charset="0"/>
              </a:rPr>
              <a:t>r</a:t>
            </a:r>
            <a:r>
              <a:rPr lang="en-GB" sz="1100" spc="45" dirty="0">
                <a:latin typeface="Arial" panose="020B0604020202020204" pitchFamily="34" charset="0"/>
                <a:ea typeface="Times New Roman"/>
                <a:cs typeface="Arial" panose="020B0604020202020204" pitchFamily="34" charset="0"/>
              </a:rPr>
              <a:t> </a:t>
            </a:r>
            <a:r>
              <a:rPr lang="en-GB" sz="1100" spc="-5" dirty="0">
                <a:latin typeface="Arial" panose="020B0604020202020204" pitchFamily="34" charset="0"/>
                <a:ea typeface="Times New Roman"/>
                <a:cs typeface="Arial" panose="020B0604020202020204" pitchFamily="34" charset="0"/>
              </a:rPr>
              <a:t>ho</a:t>
            </a:r>
            <a:r>
              <a:rPr lang="en-GB" sz="1100" spc="-15" dirty="0">
                <a:latin typeface="Arial" panose="020B0604020202020204" pitchFamily="34" charset="0"/>
                <a:ea typeface="Times New Roman"/>
                <a:cs typeface="Arial" panose="020B0604020202020204" pitchFamily="34" charset="0"/>
              </a:rPr>
              <a:t>u</a:t>
            </a:r>
            <a:r>
              <a:rPr lang="en-GB" sz="1100" spc="-10" dirty="0">
                <a:latin typeface="Arial" panose="020B0604020202020204" pitchFamily="34" charset="0"/>
                <a:ea typeface="Times New Roman"/>
                <a:cs typeface="Arial" panose="020B0604020202020204" pitchFamily="34" charset="0"/>
              </a:rPr>
              <a:t>r</a:t>
            </a:r>
            <a:r>
              <a:rPr lang="en-GB" sz="1100" dirty="0">
                <a:latin typeface="Arial" panose="020B0604020202020204" pitchFamily="34" charset="0"/>
                <a:ea typeface="Times New Roman"/>
                <a:cs typeface="Arial" panose="020B0604020202020204" pitchFamily="34" charset="0"/>
              </a:rPr>
              <a:t>,</a:t>
            </a:r>
            <a:r>
              <a:rPr lang="en-GB" sz="1100" spc="35" dirty="0">
                <a:latin typeface="Arial" panose="020B0604020202020204" pitchFamily="34" charset="0"/>
                <a:ea typeface="Times New Roman"/>
                <a:cs typeface="Arial" panose="020B0604020202020204" pitchFamily="34" charset="0"/>
              </a:rPr>
              <a:t> </a:t>
            </a:r>
            <a:r>
              <a:rPr lang="en-GB" sz="1100" spc="-20" dirty="0">
                <a:latin typeface="Arial" panose="020B0604020202020204" pitchFamily="34" charset="0"/>
                <a:ea typeface="Times New Roman"/>
                <a:cs typeface="Arial" panose="020B0604020202020204" pitchFamily="34" charset="0"/>
              </a:rPr>
              <a:t>w</a:t>
            </a:r>
            <a:r>
              <a:rPr lang="en-GB" sz="1100" spc="-5" dirty="0">
                <a:latin typeface="Arial" panose="020B0604020202020204" pitchFamily="34" charset="0"/>
                <a:ea typeface="Times New Roman"/>
                <a:cs typeface="Arial" panose="020B0604020202020204" pitchFamily="34" charset="0"/>
              </a:rPr>
              <a:t>hi</a:t>
            </a:r>
            <a:r>
              <a:rPr lang="en-GB" sz="1100" dirty="0">
                <a:latin typeface="Arial" panose="020B0604020202020204" pitchFamily="34" charset="0"/>
                <a:ea typeface="Times New Roman"/>
                <a:cs typeface="Arial" panose="020B0604020202020204" pitchFamily="34" charset="0"/>
              </a:rPr>
              <a:t>ch</a:t>
            </a:r>
            <a:r>
              <a:rPr lang="en-GB" sz="1100" spc="40" dirty="0">
                <a:latin typeface="Arial" panose="020B0604020202020204" pitchFamily="34" charset="0"/>
                <a:ea typeface="Times New Roman"/>
                <a:cs typeface="Arial" panose="020B0604020202020204" pitchFamily="34" charset="0"/>
              </a:rPr>
              <a:t> </a:t>
            </a:r>
            <a:r>
              <a:rPr lang="en-GB" sz="1100" spc="-5" dirty="0">
                <a:latin typeface="Arial" panose="020B0604020202020204" pitchFamily="34" charset="0"/>
                <a:ea typeface="Times New Roman"/>
                <a:cs typeface="Arial" panose="020B0604020202020204" pitchFamily="34" charset="0"/>
              </a:rPr>
              <a:t>i</a:t>
            </a:r>
            <a:r>
              <a:rPr lang="en-GB" sz="1100" dirty="0">
                <a:latin typeface="Arial" panose="020B0604020202020204" pitchFamily="34" charset="0"/>
                <a:ea typeface="Times New Roman"/>
                <a:cs typeface="Arial" panose="020B0604020202020204" pitchFamily="34" charset="0"/>
              </a:rPr>
              <a:t>s</a:t>
            </a:r>
            <a:r>
              <a:rPr lang="en-GB" sz="1100" spc="40" dirty="0">
                <a:latin typeface="Arial" panose="020B0604020202020204" pitchFamily="34" charset="0"/>
                <a:ea typeface="Times New Roman"/>
                <a:cs typeface="Arial" panose="020B0604020202020204" pitchFamily="34" charset="0"/>
              </a:rPr>
              <a:t> </a:t>
            </a:r>
            <a:r>
              <a:rPr lang="en-GB" sz="1100" spc="-5" dirty="0">
                <a:latin typeface="Arial" panose="020B0604020202020204" pitchFamily="34" charset="0"/>
                <a:ea typeface="Times New Roman"/>
                <a:cs typeface="Arial" panose="020B0604020202020204" pitchFamily="34" charset="0"/>
              </a:rPr>
              <a:t>eno</a:t>
            </a:r>
            <a:r>
              <a:rPr lang="en-GB" sz="1100" spc="-15" dirty="0">
                <a:latin typeface="Arial" panose="020B0604020202020204" pitchFamily="34" charset="0"/>
                <a:ea typeface="Times New Roman"/>
                <a:cs typeface="Arial" panose="020B0604020202020204" pitchFamily="34" charset="0"/>
              </a:rPr>
              <a:t>u</a:t>
            </a:r>
            <a:r>
              <a:rPr lang="en-GB" sz="1100" spc="20" dirty="0">
                <a:latin typeface="Arial" panose="020B0604020202020204" pitchFamily="34" charset="0"/>
                <a:ea typeface="Times New Roman"/>
                <a:cs typeface="Arial" panose="020B0604020202020204" pitchFamily="34" charset="0"/>
              </a:rPr>
              <a:t>g</a:t>
            </a:r>
            <a:r>
              <a:rPr lang="en-GB" sz="1100" dirty="0">
                <a:latin typeface="Arial" panose="020B0604020202020204" pitchFamily="34" charset="0"/>
                <a:ea typeface="Times New Roman"/>
                <a:cs typeface="Arial" panose="020B0604020202020204" pitchFamily="34" charset="0"/>
              </a:rPr>
              <a:t>h</a:t>
            </a:r>
            <a:r>
              <a:rPr lang="en-GB" sz="1100" spc="25" dirty="0">
                <a:latin typeface="Arial" panose="020B0604020202020204" pitchFamily="34" charset="0"/>
                <a:ea typeface="Times New Roman"/>
                <a:cs typeface="Arial" panose="020B0604020202020204" pitchFamily="34" charset="0"/>
              </a:rPr>
              <a:t> </a:t>
            </a:r>
            <a:r>
              <a:rPr lang="en-GB" sz="1100" spc="5" dirty="0">
                <a:latin typeface="Arial" panose="020B0604020202020204" pitchFamily="34" charset="0"/>
                <a:ea typeface="Times New Roman"/>
                <a:cs typeface="Arial" panose="020B0604020202020204" pitchFamily="34" charset="0"/>
              </a:rPr>
              <a:t>t</a:t>
            </a:r>
            <a:r>
              <a:rPr lang="en-GB" sz="1100" dirty="0">
                <a:latin typeface="Arial" panose="020B0604020202020204" pitchFamily="34" charset="0"/>
                <a:ea typeface="Times New Roman"/>
                <a:cs typeface="Arial" panose="020B0604020202020204" pitchFamily="34" charset="0"/>
              </a:rPr>
              <a:t>o</a:t>
            </a:r>
            <a:r>
              <a:rPr lang="en-GB" sz="1100" spc="15" dirty="0">
                <a:latin typeface="Arial" panose="020B0604020202020204" pitchFamily="34" charset="0"/>
                <a:ea typeface="Times New Roman"/>
                <a:cs typeface="Arial" panose="020B0604020202020204" pitchFamily="34" charset="0"/>
              </a:rPr>
              <a:t> </a:t>
            </a:r>
            <a:r>
              <a:rPr lang="en-GB" sz="1100" dirty="0">
                <a:latin typeface="Arial" panose="020B0604020202020204" pitchFamily="34" charset="0"/>
                <a:ea typeface="Times New Roman"/>
                <a:cs typeface="Arial" panose="020B0604020202020204" pitchFamily="34" charset="0"/>
              </a:rPr>
              <a:t>m</a:t>
            </a:r>
            <a:r>
              <a:rPr lang="en-GB" sz="1100" spc="-30" dirty="0">
                <a:latin typeface="Arial" panose="020B0604020202020204" pitchFamily="34" charset="0"/>
                <a:ea typeface="Times New Roman"/>
                <a:cs typeface="Arial" panose="020B0604020202020204" pitchFamily="34" charset="0"/>
              </a:rPr>
              <a:t>a</a:t>
            </a:r>
            <a:r>
              <a:rPr lang="en-GB" sz="1100" spc="10" dirty="0">
                <a:latin typeface="Arial" panose="020B0604020202020204" pitchFamily="34" charset="0"/>
                <a:ea typeface="Times New Roman"/>
                <a:cs typeface="Arial" panose="020B0604020202020204" pitchFamily="34" charset="0"/>
              </a:rPr>
              <a:t>k</a:t>
            </a:r>
            <a:r>
              <a:rPr lang="en-GB" sz="1100" dirty="0">
                <a:latin typeface="Arial" panose="020B0604020202020204" pitchFamily="34" charset="0"/>
                <a:ea typeface="Times New Roman"/>
                <a:cs typeface="Arial" panose="020B0604020202020204" pitchFamily="34" charset="0"/>
              </a:rPr>
              <a:t>e</a:t>
            </a:r>
            <a:r>
              <a:rPr lang="en-GB" sz="1100" spc="25" dirty="0">
                <a:latin typeface="Arial" panose="020B0604020202020204" pitchFamily="34" charset="0"/>
                <a:ea typeface="Times New Roman"/>
                <a:cs typeface="Arial" panose="020B0604020202020204" pitchFamily="34" charset="0"/>
              </a:rPr>
              <a:t> </a:t>
            </a:r>
            <a:r>
              <a:rPr lang="en-GB" sz="1100" dirty="0">
                <a:latin typeface="Arial" panose="020B0604020202020204" pitchFamily="34" charset="0"/>
                <a:ea typeface="Times New Roman"/>
                <a:cs typeface="Arial" panose="020B0604020202020204" pitchFamily="34" charset="0"/>
              </a:rPr>
              <a:t>s</a:t>
            </a:r>
            <a:r>
              <a:rPr lang="en-GB" sz="1100" spc="-15" dirty="0">
                <a:latin typeface="Arial" panose="020B0604020202020204" pitchFamily="34" charset="0"/>
                <a:ea typeface="Times New Roman"/>
                <a:cs typeface="Arial" panose="020B0604020202020204" pitchFamily="34" charset="0"/>
              </a:rPr>
              <a:t>u</a:t>
            </a:r>
            <a:r>
              <a:rPr lang="en-GB" sz="1100" dirty="0">
                <a:latin typeface="Arial" panose="020B0604020202020204" pitchFamily="34" charset="0"/>
                <a:ea typeface="Times New Roman"/>
                <a:cs typeface="Arial" panose="020B0604020202020204" pitchFamily="34" charset="0"/>
              </a:rPr>
              <a:t>re</a:t>
            </a:r>
            <a:r>
              <a:rPr lang="en-GB" sz="1100" spc="40" dirty="0">
                <a:latin typeface="Arial" panose="020B0604020202020204" pitchFamily="34" charset="0"/>
                <a:ea typeface="Times New Roman"/>
                <a:cs typeface="Arial" panose="020B0604020202020204" pitchFamily="34" charset="0"/>
              </a:rPr>
              <a:t> </a:t>
            </a:r>
            <a:r>
              <a:rPr lang="en-GB" sz="1100" spc="-30" dirty="0">
                <a:latin typeface="Arial" panose="020B0604020202020204" pitchFamily="34" charset="0"/>
                <a:ea typeface="Times New Roman"/>
                <a:cs typeface="Arial" panose="020B0604020202020204" pitchFamily="34" charset="0"/>
              </a:rPr>
              <a:t>w</a:t>
            </a:r>
            <a:r>
              <a:rPr lang="en-GB" sz="1100" dirty="0">
                <a:latin typeface="Arial" panose="020B0604020202020204" pitchFamily="34" charset="0"/>
                <a:ea typeface="Times New Roman"/>
                <a:cs typeface="Arial" panose="020B0604020202020204" pitchFamily="34" charset="0"/>
              </a:rPr>
              <a:t>o</a:t>
            </a:r>
            <a:r>
              <a:rPr lang="en-GB" sz="1100" spc="-10" dirty="0">
                <a:latin typeface="Arial" panose="020B0604020202020204" pitchFamily="34" charset="0"/>
                <a:ea typeface="Times New Roman"/>
                <a:cs typeface="Arial" panose="020B0604020202020204" pitchFamily="34" charset="0"/>
              </a:rPr>
              <a:t>r</a:t>
            </a:r>
            <a:r>
              <a:rPr lang="en-GB" sz="1100" spc="20" dirty="0">
                <a:latin typeface="Arial" panose="020B0604020202020204" pitchFamily="34" charset="0"/>
                <a:ea typeface="Times New Roman"/>
                <a:cs typeface="Arial" panose="020B0604020202020204" pitchFamily="34" charset="0"/>
              </a:rPr>
              <a:t>k</a:t>
            </a:r>
            <a:r>
              <a:rPr lang="en-GB" sz="1100" spc="-15" dirty="0">
                <a:latin typeface="Arial" panose="020B0604020202020204" pitchFamily="34" charset="0"/>
                <a:ea typeface="Times New Roman"/>
                <a:cs typeface="Arial" panose="020B0604020202020204" pitchFamily="34" charset="0"/>
              </a:rPr>
              <a:t>e</a:t>
            </a:r>
            <a:r>
              <a:rPr lang="en-GB" sz="1100" dirty="0">
                <a:latin typeface="Arial" panose="020B0604020202020204" pitchFamily="34" charset="0"/>
                <a:ea typeface="Times New Roman"/>
                <a:cs typeface="Arial" panose="020B0604020202020204" pitchFamily="34" charset="0"/>
              </a:rPr>
              <a:t>rs</a:t>
            </a:r>
            <a:r>
              <a:rPr lang="en-GB" sz="1100" spc="30" dirty="0">
                <a:latin typeface="Arial" panose="020B0604020202020204" pitchFamily="34" charset="0"/>
                <a:ea typeface="Times New Roman"/>
                <a:cs typeface="Arial" panose="020B0604020202020204" pitchFamily="34" charset="0"/>
              </a:rPr>
              <a:t> </a:t>
            </a:r>
            <a:r>
              <a:rPr lang="en-GB" sz="1100" spc="-5" dirty="0">
                <a:latin typeface="Arial" panose="020B0604020202020204" pitchFamily="34" charset="0"/>
                <a:ea typeface="Times New Roman"/>
                <a:cs typeface="Arial" panose="020B0604020202020204" pitchFamily="34" charset="0"/>
              </a:rPr>
              <a:t>an</a:t>
            </a:r>
            <a:r>
              <a:rPr lang="en-GB" sz="1100" dirty="0">
                <a:latin typeface="Arial" panose="020B0604020202020204" pitchFamily="34" charset="0"/>
                <a:ea typeface="Times New Roman"/>
                <a:cs typeface="Arial" panose="020B0604020202020204" pitchFamily="34" charset="0"/>
              </a:rPr>
              <a:t>d</a:t>
            </a:r>
            <a:r>
              <a:rPr lang="en-GB" sz="1100" spc="25" dirty="0">
                <a:latin typeface="Arial" panose="020B0604020202020204" pitchFamily="34" charset="0"/>
                <a:ea typeface="Times New Roman"/>
                <a:cs typeface="Arial" panose="020B0604020202020204" pitchFamily="34" charset="0"/>
              </a:rPr>
              <a:t> </a:t>
            </a:r>
            <a:r>
              <a:rPr lang="en-GB" sz="1100" spc="5" dirty="0">
                <a:latin typeface="Arial" panose="020B0604020202020204" pitchFamily="34" charset="0"/>
                <a:ea typeface="Times New Roman"/>
                <a:cs typeface="Arial" panose="020B0604020202020204" pitchFamily="34" charset="0"/>
              </a:rPr>
              <a:t>t</a:t>
            </a:r>
            <a:r>
              <a:rPr lang="en-GB" sz="1100" spc="-5" dirty="0">
                <a:latin typeface="Arial" panose="020B0604020202020204" pitchFamily="34" charset="0"/>
                <a:ea typeface="Times New Roman"/>
                <a:cs typeface="Arial" panose="020B0604020202020204" pitchFamily="34" charset="0"/>
              </a:rPr>
              <a:t>he</a:t>
            </a:r>
            <a:r>
              <a:rPr lang="en-GB" sz="1100" spc="-20" dirty="0">
                <a:latin typeface="Arial" panose="020B0604020202020204" pitchFamily="34" charset="0"/>
                <a:ea typeface="Times New Roman"/>
                <a:cs typeface="Arial" panose="020B0604020202020204" pitchFamily="34" charset="0"/>
              </a:rPr>
              <a:t>i</a:t>
            </a:r>
            <a:r>
              <a:rPr lang="en-GB" sz="1100" dirty="0">
                <a:latin typeface="Arial" panose="020B0604020202020204" pitchFamily="34" charset="0"/>
                <a:ea typeface="Times New Roman"/>
                <a:cs typeface="Arial" panose="020B0604020202020204" pitchFamily="34" charset="0"/>
              </a:rPr>
              <a:t>r</a:t>
            </a:r>
            <a:r>
              <a:rPr lang="en-GB" sz="1100" spc="30" dirty="0">
                <a:latin typeface="Arial" panose="020B0604020202020204" pitchFamily="34" charset="0"/>
                <a:ea typeface="Times New Roman"/>
                <a:cs typeface="Arial" panose="020B0604020202020204" pitchFamily="34" charset="0"/>
              </a:rPr>
              <a:t> </a:t>
            </a:r>
            <a:r>
              <a:rPr lang="en-GB" sz="1100" spc="15" dirty="0">
                <a:latin typeface="Arial" panose="020B0604020202020204" pitchFamily="34" charset="0"/>
                <a:ea typeface="Times New Roman"/>
                <a:cs typeface="Arial" panose="020B0604020202020204" pitchFamily="34" charset="0"/>
              </a:rPr>
              <a:t>f</a:t>
            </a:r>
            <a:r>
              <a:rPr lang="en-GB" sz="1100" spc="-15" dirty="0">
                <a:latin typeface="Arial" panose="020B0604020202020204" pitchFamily="34" charset="0"/>
                <a:ea typeface="Times New Roman"/>
                <a:cs typeface="Arial" panose="020B0604020202020204" pitchFamily="34" charset="0"/>
              </a:rPr>
              <a:t>a</a:t>
            </a:r>
            <a:r>
              <a:rPr lang="en-GB" sz="1100" dirty="0">
                <a:latin typeface="Arial" panose="020B0604020202020204" pitchFamily="34" charset="0"/>
                <a:ea typeface="Times New Roman"/>
                <a:cs typeface="Arial" panose="020B0604020202020204" pitchFamily="34" charset="0"/>
              </a:rPr>
              <a:t>m</a:t>
            </a:r>
            <a:r>
              <a:rPr lang="en-GB" sz="1100" spc="-5" dirty="0">
                <a:latin typeface="Arial" panose="020B0604020202020204" pitchFamily="34" charset="0"/>
                <a:ea typeface="Times New Roman"/>
                <a:cs typeface="Arial" panose="020B0604020202020204" pitchFamily="34" charset="0"/>
              </a:rPr>
              <a:t>ilie</a:t>
            </a:r>
            <a:r>
              <a:rPr lang="en-GB" sz="1100" dirty="0">
                <a:latin typeface="Arial" panose="020B0604020202020204" pitchFamily="34" charset="0"/>
                <a:ea typeface="Times New Roman"/>
                <a:cs typeface="Arial" panose="020B0604020202020204" pitchFamily="34" charset="0"/>
              </a:rPr>
              <a:t>s</a:t>
            </a:r>
            <a:r>
              <a:rPr lang="en-GB" sz="1100" spc="30" dirty="0">
                <a:latin typeface="Arial" panose="020B0604020202020204" pitchFamily="34" charset="0"/>
                <a:ea typeface="Times New Roman"/>
                <a:cs typeface="Arial" panose="020B0604020202020204" pitchFamily="34" charset="0"/>
              </a:rPr>
              <a:t> </a:t>
            </a:r>
            <a:r>
              <a:rPr lang="en-GB" sz="1100" dirty="0">
                <a:latin typeface="Arial" panose="020B0604020202020204" pitchFamily="34" charset="0"/>
                <a:ea typeface="Times New Roman"/>
                <a:cs typeface="Arial" panose="020B0604020202020204" pitchFamily="34" charset="0"/>
              </a:rPr>
              <a:t>can</a:t>
            </a:r>
            <a:r>
              <a:rPr lang="en-GB" sz="1100" spc="40" dirty="0">
                <a:latin typeface="Arial" panose="020B0604020202020204" pitchFamily="34" charset="0"/>
                <a:ea typeface="Times New Roman"/>
                <a:cs typeface="Arial" panose="020B0604020202020204" pitchFamily="34" charset="0"/>
              </a:rPr>
              <a:t> </a:t>
            </a:r>
            <a:r>
              <a:rPr lang="en-GB" sz="1100" spc="-5" dirty="0">
                <a:latin typeface="Arial" panose="020B0604020202020204" pitchFamily="34" charset="0"/>
                <a:ea typeface="Times New Roman"/>
                <a:cs typeface="Arial" panose="020B0604020202020204" pitchFamily="34" charset="0"/>
              </a:rPr>
              <a:t>li</a:t>
            </a:r>
            <a:r>
              <a:rPr lang="en-GB" sz="1100" spc="-25" dirty="0">
                <a:latin typeface="Arial" panose="020B0604020202020204" pitchFamily="34" charset="0"/>
                <a:ea typeface="Times New Roman"/>
                <a:cs typeface="Arial" panose="020B0604020202020204" pitchFamily="34" charset="0"/>
              </a:rPr>
              <a:t>v</a:t>
            </a:r>
            <a:r>
              <a:rPr lang="en-GB" sz="1100" dirty="0">
                <a:latin typeface="Arial" panose="020B0604020202020204" pitchFamily="34" charset="0"/>
                <a:ea typeface="Times New Roman"/>
                <a:cs typeface="Arial" panose="020B0604020202020204" pitchFamily="34" charset="0"/>
              </a:rPr>
              <a:t>e</a:t>
            </a:r>
            <a:r>
              <a:rPr lang="en-GB" sz="1100" spc="25" dirty="0">
                <a:latin typeface="Arial" panose="020B0604020202020204" pitchFamily="34" charset="0"/>
                <a:ea typeface="Times New Roman"/>
                <a:cs typeface="Arial" panose="020B0604020202020204" pitchFamily="34" charset="0"/>
              </a:rPr>
              <a:t> f</a:t>
            </a:r>
            <a:r>
              <a:rPr lang="en-GB" sz="1100" dirty="0">
                <a:latin typeface="Arial" panose="020B0604020202020204" pitchFamily="34" charset="0"/>
                <a:ea typeface="Times New Roman"/>
                <a:cs typeface="Arial" panose="020B0604020202020204" pitchFamily="34" charset="0"/>
              </a:rPr>
              <a:t>r</a:t>
            </a:r>
            <a:r>
              <a:rPr lang="en-GB" sz="1100" spc="-5" dirty="0">
                <a:latin typeface="Arial" panose="020B0604020202020204" pitchFamily="34" charset="0"/>
                <a:ea typeface="Times New Roman"/>
                <a:cs typeface="Arial" panose="020B0604020202020204" pitchFamily="34" charset="0"/>
              </a:rPr>
              <a:t>e</a:t>
            </a:r>
            <a:r>
              <a:rPr lang="en-GB" sz="1100" dirty="0">
                <a:latin typeface="Arial" panose="020B0604020202020204" pitchFamily="34" charset="0"/>
                <a:ea typeface="Times New Roman"/>
                <a:cs typeface="Arial" panose="020B0604020202020204" pitchFamily="34" charset="0"/>
              </a:rPr>
              <a:t>e </a:t>
            </a:r>
            <a:r>
              <a:rPr lang="en-GB" sz="1100" spc="15" dirty="0">
                <a:latin typeface="Arial" panose="020B0604020202020204" pitchFamily="34" charset="0"/>
                <a:ea typeface="Times New Roman"/>
                <a:cs typeface="Arial" panose="020B0604020202020204" pitchFamily="34" charset="0"/>
              </a:rPr>
              <a:t>f</a:t>
            </a:r>
            <a:r>
              <a:rPr lang="en-GB" sz="1100" spc="-10" dirty="0">
                <a:latin typeface="Arial" panose="020B0604020202020204" pitchFamily="34" charset="0"/>
                <a:ea typeface="Times New Roman"/>
                <a:cs typeface="Arial" panose="020B0604020202020204" pitchFamily="34" charset="0"/>
              </a:rPr>
              <a:t>r</a:t>
            </a:r>
            <a:r>
              <a:rPr lang="en-GB" sz="1100" spc="-15" dirty="0">
                <a:latin typeface="Arial" panose="020B0604020202020204" pitchFamily="34" charset="0"/>
                <a:ea typeface="Times New Roman"/>
                <a:cs typeface="Arial" panose="020B0604020202020204" pitchFamily="34" charset="0"/>
              </a:rPr>
              <a:t>o</a:t>
            </a:r>
            <a:r>
              <a:rPr lang="en-GB" sz="1100" dirty="0">
                <a:latin typeface="Arial" panose="020B0604020202020204" pitchFamily="34" charset="0"/>
                <a:ea typeface="Times New Roman"/>
                <a:cs typeface="Arial" panose="020B0604020202020204" pitchFamily="34" charset="0"/>
              </a:rPr>
              <a:t>m </a:t>
            </a:r>
            <a:r>
              <a:rPr lang="en-GB" sz="1100" spc="-5" dirty="0">
                <a:latin typeface="Arial" panose="020B0604020202020204" pitchFamily="34" charset="0"/>
                <a:ea typeface="Times New Roman"/>
                <a:cs typeface="Arial" panose="020B0604020202020204" pitchFamily="34" charset="0"/>
              </a:rPr>
              <a:t>p</a:t>
            </a:r>
            <a:r>
              <a:rPr lang="en-GB" sz="1100" dirty="0">
                <a:latin typeface="Arial" panose="020B0604020202020204" pitchFamily="34" charset="0"/>
                <a:ea typeface="Times New Roman"/>
                <a:cs typeface="Arial" panose="020B0604020202020204" pitchFamily="34" charset="0"/>
              </a:rPr>
              <a:t>o</a:t>
            </a:r>
            <a:r>
              <a:rPr lang="en-GB" sz="1100" spc="-25" dirty="0">
                <a:latin typeface="Arial" panose="020B0604020202020204" pitchFamily="34" charset="0"/>
                <a:ea typeface="Times New Roman"/>
                <a:cs typeface="Arial" panose="020B0604020202020204" pitchFamily="34" charset="0"/>
              </a:rPr>
              <a:t>v</a:t>
            </a:r>
            <a:r>
              <a:rPr lang="en-GB" sz="1100" spc="-5" dirty="0">
                <a:latin typeface="Arial" panose="020B0604020202020204" pitchFamily="34" charset="0"/>
                <a:ea typeface="Times New Roman"/>
                <a:cs typeface="Arial" panose="020B0604020202020204" pitchFamily="34" charset="0"/>
              </a:rPr>
              <a:t>e</a:t>
            </a:r>
            <a:r>
              <a:rPr lang="en-GB" sz="1100" dirty="0">
                <a:latin typeface="Arial" panose="020B0604020202020204" pitchFamily="34" charset="0"/>
                <a:ea typeface="Times New Roman"/>
                <a:cs typeface="Arial" panose="020B0604020202020204" pitchFamily="34" charset="0"/>
              </a:rPr>
              <a:t>r</a:t>
            </a:r>
            <a:r>
              <a:rPr lang="en-GB" sz="1100" spc="15" dirty="0">
                <a:latin typeface="Arial" panose="020B0604020202020204" pitchFamily="34" charset="0"/>
                <a:ea typeface="Times New Roman"/>
                <a:cs typeface="Arial" panose="020B0604020202020204" pitchFamily="34" charset="0"/>
              </a:rPr>
              <a:t>t</a:t>
            </a:r>
            <a:r>
              <a:rPr lang="en-GB" sz="1100" spc="-25" dirty="0">
                <a:latin typeface="Arial" panose="020B0604020202020204" pitchFamily="34" charset="0"/>
                <a:ea typeface="Times New Roman"/>
                <a:cs typeface="Arial" panose="020B0604020202020204" pitchFamily="34" charset="0"/>
              </a:rPr>
              <a:t>y</a:t>
            </a:r>
            <a:r>
              <a:rPr lang="en-GB" sz="1100" dirty="0">
                <a:latin typeface="Arial" panose="020B0604020202020204" pitchFamily="34" charset="0"/>
                <a:ea typeface="Times New Roman"/>
                <a:cs typeface="Arial" panose="020B0604020202020204" pitchFamily="34" charset="0"/>
              </a:rPr>
              <a:t>.</a:t>
            </a:r>
          </a:p>
          <a:p>
            <a:pPr eaLnBrk="0" hangingPunct="0">
              <a:lnSpc>
                <a:spcPts val="1200"/>
              </a:lnSpc>
              <a:spcBef>
                <a:spcPts val="65"/>
              </a:spcBef>
            </a:pPr>
            <a:r>
              <a:rPr lang="en-GB" sz="1100" dirty="0">
                <a:latin typeface="Arial" panose="020B0604020202020204" pitchFamily="34" charset="0"/>
                <a:ea typeface="Times New Roman"/>
                <a:cs typeface="Arial" panose="020B0604020202020204" pitchFamily="34" charset="0"/>
              </a:rPr>
              <a:t> </a:t>
            </a:r>
          </a:p>
          <a:p>
            <a:pPr marR="71755" algn="just" eaLnBrk="0" hangingPunct="0">
              <a:lnSpc>
                <a:spcPct val="99000"/>
              </a:lnSpc>
              <a:spcAft>
                <a:spcPts val="0"/>
              </a:spcAft>
            </a:pPr>
            <a:r>
              <a:rPr lang="en-GB" sz="1100" spc="20" dirty="0">
                <a:latin typeface="Arial" panose="020B0604020202020204" pitchFamily="34" charset="0"/>
                <a:ea typeface="Times New Roman"/>
                <a:cs typeface="Arial" panose="020B0604020202020204" pitchFamily="34" charset="0"/>
              </a:rPr>
              <a:t>T</a:t>
            </a:r>
            <a:r>
              <a:rPr lang="en-GB" sz="1100" spc="-5" dirty="0">
                <a:latin typeface="Arial" panose="020B0604020202020204" pitchFamily="34" charset="0"/>
                <a:ea typeface="Times New Roman"/>
                <a:cs typeface="Arial" panose="020B0604020202020204" pitchFamily="34" charset="0"/>
              </a:rPr>
              <a:t>h</a:t>
            </a:r>
            <a:r>
              <a:rPr lang="en-GB" sz="1100" dirty="0">
                <a:latin typeface="Arial" panose="020B0604020202020204" pitchFamily="34" charset="0"/>
                <a:ea typeface="Times New Roman"/>
                <a:cs typeface="Arial" panose="020B0604020202020204" pitchFamily="34" charset="0"/>
              </a:rPr>
              <a:t>e</a:t>
            </a:r>
            <a:r>
              <a:rPr lang="en-GB" sz="1100" spc="290" dirty="0">
                <a:latin typeface="Arial" panose="020B0604020202020204" pitchFamily="34" charset="0"/>
                <a:ea typeface="Times New Roman"/>
                <a:cs typeface="Arial" panose="020B0604020202020204" pitchFamily="34" charset="0"/>
              </a:rPr>
              <a:t> </a:t>
            </a:r>
            <a:r>
              <a:rPr lang="en-GB" sz="1100" spc="-5" dirty="0">
                <a:latin typeface="Arial" panose="020B0604020202020204" pitchFamily="34" charset="0"/>
                <a:ea typeface="Times New Roman"/>
                <a:cs typeface="Arial" panose="020B0604020202020204" pitchFamily="34" charset="0"/>
              </a:rPr>
              <a:t>Counci</a:t>
            </a:r>
            <a:r>
              <a:rPr lang="en-GB" sz="1100" dirty="0">
                <a:latin typeface="Arial" panose="020B0604020202020204" pitchFamily="34" charset="0"/>
                <a:ea typeface="Times New Roman"/>
                <a:cs typeface="Arial" panose="020B0604020202020204" pitchFamily="34" charset="0"/>
              </a:rPr>
              <a:t>l</a:t>
            </a:r>
            <a:r>
              <a:rPr lang="en-GB" sz="1100" spc="300" dirty="0">
                <a:latin typeface="Arial" panose="020B0604020202020204" pitchFamily="34" charset="0"/>
                <a:ea typeface="Times New Roman"/>
                <a:cs typeface="Arial" panose="020B0604020202020204" pitchFamily="34" charset="0"/>
              </a:rPr>
              <a:t> </a:t>
            </a:r>
            <a:r>
              <a:rPr lang="en-GB" sz="1100" spc="-30" dirty="0">
                <a:latin typeface="Arial" panose="020B0604020202020204" pitchFamily="34" charset="0"/>
                <a:ea typeface="Times New Roman"/>
                <a:cs typeface="Arial" panose="020B0604020202020204" pitchFamily="34" charset="0"/>
              </a:rPr>
              <a:t>i</a:t>
            </a:r>
            <a:r>
              <a:rPr lang="en-GB" sz="1100" spc="-10" dirty="0">
                <a:latin typeface="Arial" panose="020B0604020202020204" pitchFamily="34" charset="0"/>
                <a:ea typeface="Times New Roman"/>
                <a:cs typeface="Arial" panose="020B0604020202020204" pitchFamily="34" charset="0"/>
              </a:rPr>
              <a:t>m</a:t>
            </a:r>
            <a:r>
              <a:rPr lang="en-GB" sz="1100" spc="-15" dirty="0">
                <a:latin typeface="Arial" panose="020B0604020202020204" pitchFamily="34" charset="0"/>
                <a:ea typeface="Times New Roman"/>
                <a:cs typeface="Arial" panose="020B0604020202020204" pitchFamily="34" charset="0"/>
              </a:rPr>
              <a:t>p</a:t>
            </a:r>
            <a:r>
              <a:rPr lang="en-GB" sz="1100" spc="-20" dirty="0">
                <a:latin typeface="Arial" panose="020B0604020202020204" pitchFamily="34" charset="0"/>
                <a:ea typeface="Times New Roman"/>
                <a:cs typeface="Arial" panose="020B0604020202020204" pitchFamily="34" charset="0"/>
              </a:rPr>
              <a:t>l</a:t>
            </a:r>
            <a:r>
              <a:rPr lang="en-GB" sz="1100" spc="-30" dirty="0">
                <a:latin typeface="Arial" panose="020B0604020202020204" pitchFamily="34" charset="0"/>
                <a:ea typeface="Times New Roman"/>
                <a:cs typeface="Arial" panose="020B0604020202020204" pitchFamily="34" charset="0"/>
              </a:rPr>
              <a:t>e</a:t>
            </a:r>
            <a:r>
              <a:rPr lang="en-GB" sz="1100" spc="-10" dirty="0">
                <a:latin typeface="Arial" panose="020B0604020202020204" pitchFamily="34" charset="0"/>
                <a:ea typeface="Times New Roman"/>
                <a:cs typeface="Arial" panose="020B0604020202020204" pitchFamily="34" charset="0"/>
              </a:rPr>
              <a:t>m</a:t>
            </a:r>
            <a:r>
              <a:rPr lang="en-GB" sz="1100" spc="-15" dirty="0">
                <a:latin typeface="Arial" panose="020B0604020202020204" pitchFamily="34" charset="0"/>
                <a:ea typeface="Times New Roman"/>
                <a:cs typeface="Arial" panose="020B0604020202020204" pitchFamily="34" charset="0"/>
              </a:rPr>
              <a:t>e</a:t>
            </a:r>
            <a:r>
              <a:rPr lang="en-GB" sz="1100" spc="-30" dirty="0">
                <a:latin typeface="Arial" panose="020B0604020202020204" pitchFamily="34" charset="0"/>
                <a:ea typeface="Times New Roman"/>
                <a:cs typeface="Arial" panose="020B0604020202020204" pitchFamily="34" charset="0"/>
              </a:rPr>
              <a:t>n</a:t>
            </a:r>
            <a:r>
              <a:rPr lang="en-GB" sz="1100" spc="-20" dirty="0">
                <a:latin typeface="Arial" panose="020B0604020202020204" pitchFamily="34" charset="0"/>
                <a:ea typeface="Times New Roman"/>
                <a:cs typeface="Arial" panose="020B0604020202020204" pitchFamily="34" charset="0"/>
              </a:rPr>
              <a:t>t</a:t>
            </a:r>
            <a:r>
              <a:rPr lang="en-GB" sz="1100" spc="-15" dirty="0">
                <a:latin typeface="Arial" panose="020B0604020202020204" pitchFamily="34" charset="0"/>
                <a:ea typeface="Times New Roman"/>
                <a:cs typeface="Arial" panose="020B0604020202020204" pitchFamily="34" charset="0"/>
              </a:rPr>
              <a:t>e</a:t>
            </a:r>
            <a:r>
              <a:rPr lang="en-GB" sz="1100" dirty="0">
                <a:latin typeface="Arial" panose="020B0604020202020204" pitchFamily="34" charset="0"/>
                <a:ea typeface="Times New Roman"/>
                <a:cs typeface="Arial" panose="020B0604020202020204" pitchFamily="34" charset="0"/>
              </a:rPr>
              <a:t>d</a:t>
            </a:r>
            <a:r>
              <a:rPr lang="en-GB" sz="1100" spc="265" dirty="0">
                <a:latin typeface="Arial" panose="020B0604020202020204" pitchFamily="34" charset="0"/>
                <a:ea typeface="Times New Roman"/>
                <a:cs typeface="Arial" panose="020B0604020202020204" pitchFamily="34" charset="0"/>
              </a:rPr>
              <a:t> </a:t>
            </a:r>
            <a:r>
              <a:rPr lang="en-GB" sz="1100" spc="-10" dirty="0">
                <a:latin typeface="Arial" panose="020B0604020202020204" pitchFamily="34" charset="0"/>
                <a:ea typeface="Times New Roman"/>
                <a:cs typeface="Arial" panose="020B0604020202020204" pitchFamily="34" charset="0"/>
              </a:rPr>
              <a:t>t</a:t>
            </a:r>
            <a:r>
              <a:rPr lang="en-GB" sz="1100" spc="-15" dirty="0">
                <a:latin typeface="Arial" panose="020B0604020202020204" pitchFamily="34" charset="0"/>
                <a:ea typeface="Times New Roman"/>
                <a:cs typeface="Arial" panose="020B0604020202020204" pitchFamily="34" charset="0"/>
              </a:rPr>
              <a:t>h</a:t>
            </a:r>
            <a:r>
              <a:rPr lang="en-GB" sz="1100" dirty="0">
                <a:latin typeface="Arial" panose="020B0604020202020204" pitchFamily="34" charset="0"/>
                <a:ea typeface="Times New Roman"/>
                <a:cs typeface="Arial" panose="020B0604020202020204" pitchFamily="34" charset="0"/>
              </a:rPr>
              <a:t>e</a:t>
            </a:r>
            <a:r>
              <a:rPr lang="en-GB" sz="1100" spc="265" dirty="0">
                <a:latin typeface="Arial" panose="020B0604020202020204" pitchFamily="34" charset="0"/>
                <a:ea typeface="Times New Roman"/>
                <a:cs typeface="Arial" panose="020B0604020202020204" pitchFamily="34" charset="0"/>
              </a:rPr>
              <a:t> </a:t>
            </a:r>
            <a:r>
              <a:rPr lang="en-GB" sz="1100" spc="-15" dirty="0">
                <a:latin typeface="Arial" panose="020B0604020202020204" pitchFamily="34" charset="0"/>
                <a:ea typeface="Times New Roman"/>
                <a:cs typeface="Arial" panose="020B0604020202020204" pitchFamily="34" charset="0"/>
              </a:rPr>
              <a:t>L</a:t>
            </a:r>
            <a:r>
              <a:rPr lang="en-GB" sz="1100" spc="-20" dirty="0">
                <a:latin typeface="Arial" panose="020B0604020202020204" pitchFamily="34" charset="0"/>
                <a:ea typeface="Times New Roman"/>
                <a:cs typeface="Arial" panose="020B0604020202020204" pitchFamily="34" charset="0"/>
              </a:rPr>
              <a:t>i</a:t>
            </a:r>
            <a:r>
              <a:rPr lang="en-GB" sz="1100" spc="-25" dirty="0">
                <a:latin typeface="Arial" panose="020B0604020202020204" pitchFamily="34" charset="0"/>
                <a:ea typeface="Times New Roman"/>
                <a:cs typeface="Arial" panose="020B0604020202020204" pitchFamily="34" charset="0"/>
              </a:rPr>
              <a:t>v</a:t>
            </a:r>
            <a:r>
              <a:rPr lang="en-GB" sz="1100" spc="-20" dirty="0">
                <a:latin typeface="Arial" panose="020B0604020202020204" pitchFamily="34" charset="0"/>
                <a:ea typeface="Times New Roman"/>
                <a:cs typeface="Arial" panose="020B0604020202020204" pitchFamily="34" charset="0"/>
              </a:rPr>
              <a:t>i</a:t>
            </a:r>
            <a:r>
              <a:rPr lang="en-GB" sz="1100" spc="-15" dirty="0">
                <a:latin typeface="Arial" panose="020B0604020202020204" pitchFamily="34" charset="0"/>
                <a:ea typeface="Times New Roman"/>
                <a:cs typeface="Arial" panose="020B0604020202020204" pitchFamily="34" charset="0"/>
              </a:rPr>
              <a:t>n</a:t>
            </a:r>
            <a:r>
              <a:rPr lang="en-GB" sz="1100" dirty="0">
                <a:latin typeface="Arial" panose="020B0604020202020204" pitchFamily="34" charset="0"/>
                <a:ea typeface="Times New Roman"/>
                <a:cs typeface="Arial" panose="020B0604020202020204" pitchFamily="34" charset="0"/>
              </a:rPr>
              <a:t>g</a:t>
            </a:r>
            <a:r>
              <a:rPr lang="en-GB" sz="1100" spc="250" dirty="0">
                <a:latin typeface="Arial" panose="020B0604020202020204" pitchFamily="34" charset="0"/>
                <a:ea typeface="Times New Roman"/>
                <a:cs typeface="Arial" panose="020B0604020202020204" pitchFamily="34" charset="0"/>
              </a:rPr>
              <a:t> </a:t>
            </a:r>
            <a:r>
              <a:rPr lang="en-GB" sz="1100" spc="10" dirty="0">
                <a:latin typeface="Arial" panose="020B0604020202020204" pitchFamily="34" charset="0"/>
                <a:ea typeface="Times New Roman"/>
                <a:cs typeface="Arial" panose="020B0604020202020204" pitchFamily="34" charset="0"/>
              </a:rPr>
              <a:t>W</a:t>
            </a:r>
            <a:r>
              <a:rPr lang="en-GB" sz="1100" spc="-30" dirty="0">
                <a:latin typeface="Arial" panose="020B0604020202020204" pitchFamily="34" charset="0"/>
                <a:ea typeface="Times New Roman"/>
                <a:cs typeface="Arial" panose="020B0604020202020204" pitchFamily="34" charset="0"/>
              </a:rPr>
              <a:t>a</a:t>
            </a:r>
            <a:r>
              <a:rPr lang="en-GB" sz="1100" spc="-15" dirty="0">
                <a:latin typeface="Arial" panose="020B0604020202020204" pitchFamily="34" charset="0"/>
                <a:ea typeface="Times New Roman"/>
                <a:cs typeface="Arial" panose="020B0604020202020204" pitchFamily="34" charset="0"/>
              </a:rPr>
              <a:t>g</a:t>
            </a:r>
            <a:r>
              <a:rPr lang="en-GB" sz="1100" dirty="0">
                <a:latin typeface="Arial" panose="020B0604020202020204" pitchFamily="34" charset="0"/>
                <a:ea typeface="Times New Roman"/>
                <a:cs typeface="Arial" panose="020B0604020202020204" pitchFamily="34" charset="0"/>
              </a:rPr>
              <a:t>e</a:t>
            </a:r>
            <a:r>
              <a:rPr lang="en-GB" sz="1100" spc="265" dirty="0">
                <a:latin typeface="Arial" panose="020B0604020202020204" pitchFamily="34" charset="0"/>
                <a:ea typeface="Times New Roman"/>
                <a:cs typeface="Arial" panose="020B0604020202020204" pitchFamily="34" charset="0"/>
              </a:rPr>
              <a:t> </a:t>
            </a:r>
            <a:r>
              <a:rPr lang="en-GB" sz="1100" spc="-15" dirty="0">
                <a:latin typeface="Arial" panose="020B0604020202020204" pitchFamily="34" charset="0"/>
                <a:ea typeface="Times New Roman"/>
                <a:cs typeface="Arial" panose="020B0604020202020204" pitchFamily="34" charset="0"/>
              </a:rPr>
              <a:t>F</a:t>
            </a:r>
            <a:r>
              <a:rPr lang="en-GB" sz="1100" spc="-30" dirty="0">
                <a:latin typeface="Arial" panose="020B0604020202020204" pitchFamily="34" charset="0"/>
                <a:ea typeface="Times New Roman"/>
                <a:cs typeface="Arial" panose="020B0604020202020204" pitchFamily="34" charset="0"/>
              </a:rPr>
              <a:t>o</a:t>
            </a:r>
            <a:r>
              <a:rPr lang="en-GB" sz="1100" spc="-15" dirty="0">
                <a:latin typeface="Arial" panose="020B0604020202020204" pitchFamily="34" charset="0"/>
                <a:ea typeface="Times New Roman"/>
                <a:cs typeface="Arial" panose="020B0604020202020204" pitchFamily="34" charset="0"/>
              </a:rPr>
              <a:t>und</a:t>
            </a:r>
            <a:r>
              <a:rPr lang="en-GB" sz="1100" spc="-30" dirty="0">
                <a:latin typeface="Arial" panose="020B0604020202020204" pitchFamily="34" charset="0"/>
                <a:ea typeface="Times New Roman"/>
                <a:cs typeface="Arial" panose="020B0604020202020204" pitchFamily="34" charset="0"/>
              </a:rPr>
              <a:t>a</a:t>
            </a:r>
            <a:r>
              <a:rPr lang="en-GB" sz="1100" spc="-10" dirty="0">
                <a:latin typeface="Arial" panose="020B0604020202020204" pitchFamily="34" charset="0"/>
                <a:ea typeface="Times New Roman"/>
                <a:cs typeface="Arial" panose="020B0604020202020204" pitchFamily="34" charset="0"/>
              </a:rPr>
              <a:t>t</a:t>
            </a:r>
            <a:r>
              <a:rPr lang="en-GB" sz="1100" spc="-20" dirty="0">
                <a:latin typeface="Arial" panose="020B0604020202020204" pitchFamily="34" charset="0"/>
                <a:ea typeface="Times New Roman"/>
                <a:cs typeface="Arial" panose="020B0604020202020204" pitchFamily="34" charset="0"/>
              </a:rPr>
              <a:t>i</a:t>
            </a:r>
            <a:r>
              <a:rPr lang="en-GB" sz="1100" spc="-15" dirty="0">
                <a:latin typeface="Arial" panose="020B0604020202020204" pitchFamily="34" charset="0"/>
                <a:ea typeface="Times New Roman"/>
                <a:cs typeface="Arial" panose="020B0604020202020204" pitchFamily="34" charset="0"/>
              </a:rPr>
              <a:t>o</a:t>
            </a:r>
            <a:r>
              <a:rPr lang="en-GB" sz="1100" dirty="0">
                <a:latin typeface="Arial" panose="020B0604020202020204" pitchFamily="34" charset="0"/>
                <a:ea typeface="Times New Roman"/>
                <a:cs typeface="Arial" panose="020B0604020202020204" pitchFamily="34" charset="0"/>
              </a:rPr>
              <a:t>n</a:t>
            </a:r>
            <a:r>
              <a:rPr lang="en-GB" sz="1100" spc="270" dirty="0">
                <a:latin typeface="Arial" panose="020B0604020202020204" pitchFamily="34" charset="0"/>
                <a:ea typeface="Times New Roman"/>
                <a:cs typeface="Arial" panose="020B0604020202020204" pitchFamily="34" charset="0"/>
              </a:rPr>
              <a:t> </a:t>
            </a:r>
            <a:r>
              <a:rPr lang="en-GB" sz="1100" spc="-20" dirty="0">
                <a:latin typeface="Arial" panose="020B0604020202020204" pitchFamily="34" charset="0"/>
                <a:ea typeface="Times New Roman"/>
                <a:cs typeface="Arial" panose="020B0604020202020204" pitchFamily="34" charset="0"/>
              </a:rPr>
              <a:t>r</a:t>
            </a:r>
            <a:r>
              <a:rPr lang="en-GB" sz="1100" spc="-15" dirty="0">
                <a:latin typeface="Arial" panose="020B0604020202020204" pitchFamily="34" charset="0"/>
                <a:ea typeface="Times New Roman"/>
                <a:cs typeface="Arial" panose="020B0604020202020204" pitchFamily="34" charset="0"/>
              </a:rPr>
              <a:t>a</a:t>
            </a:r>
            <a:r>
              <a:rPr lang="en-GB" sz="1100" spc="-20" dirty="0">
                <a:latin typeface="Arial" panose="020B0604020202020204" pitchFamily="34" charset="0"/>
                <a:ea typeface="Times New Roman"/>
                <a:cs typeface="Arial" panose="020B0604020202020204" pitchFamily="34" charset="0"/>
              </a:rPr>
              <a:t>t</a:t>
            </a:r>
            <a:r>
              <a:rPr lang="en-GB" sz="1100" dirty="0">
                <a:latin typeface="Arial" panose="020B0604020202020204" pitchFamily="34" charset="0"/>
                <a:ea typeface="Times New Roman"/>
                <a:cs typeface="Arial" panose="020B0604020202020204" pitchFamily="34" charset="0"/>
              </a:rPr>
              <a:t>e</a:t>
            </a:r>
            <a:r>
              <a:rPr lang="en-GB" sz="1100" spc="275" dirty="0">
                <a:latin typeface="Arial" panose="020B0604020202020204" pitchFamily="34" charset="0"/>
                <a:ea typeface="Times New Roman"/>
                <a:cs typeface="Arial" panose="020B0604020202020204" pitchFamily="34" charset="0"/>
              </a:rPr>
              <a:t> </a:t>
            </a:r>
            <a:r>
              <a:rPr lang="en-GB" sz="1100" spc="-30" dirty="0">
                <a:latin typeface="Arial" panose="020B0604020202020204" pitchFamily="34" charset="0"/>
                <a:ea typeface="Times New Roman"/>
                <a:cs typeface="Arial" panose="020B0604020202020204" pitchFamily="34" charset="0"/>
              </a:rPr>
              <a:t>o</a:t>
            </a:r>
            <a:r>
              <a:rPr lang="en-GB" sz="1100" dirty="0">
                <a:latin typeface="Arial" panose="020B0604020202020204" pitchFamily="34" charset="0"/>
                <a:ea typeface="Times New Roman"/>
                <a:cs typeface="Arial" panose="020B0604020202020204" pitchFamily="34" charset="0"/>
              </a:rPr>
              <a:t>f</a:t>
            </a:r>
            <a:r>
              <a:rPr lang="en-GB" sz="1100" spc="270" dirty="0">
                <a:latin typeface="Arial" panose="020B0604020202020204" pitchFamily="34" charset="0"/>
                <a:ea typeface="Times New Roman"/>
                <a:cs typeface="Arial" panose="020B0604020202020204" pitchFamily="34" charset="0"/>
              </a:rPr>
              <a:t> </a:t>
            </a:r>
            <a:r>
              <a:rPr lang="en-GB" sz="1100" dirty="0">
                <a:latin typeface="Arial" panose="020B0604020202020204" pitchFamily="34" charset="0"/>
                <a:ea typeface="Times New Roman"/>
                <a:cs typeface="Arial" panose="020B0604020202020204" pitchFamily="34" charset="0"/>
              </a:rPr>
              <a:t>p</a:t>
            </a:r>
            <a:r>
              <a:rPr lang="en-GB" sz="1100" spc="-15" dirty="0">
                <a:latin typeface="Arial" panose="020B0604020202020204" pitchFamily="34" charset="0"/>
                <a:ea typeface="Times New Roman"/>
                <a:cs typeface="Arial" panose="020B0604020202020204" pitchFamily="34" charset="0"/>
              </a:rPr>
              <a:t>a</a:t>
            </a:r>
            <a:r>
              <a:rPr lang="en-GB" sz="1100" dirty="0">
                <a:latin typeface="Arial" panose="020B0604020202020204" pitchFamily="34" charset="0"/>
                <a:ea typeface="Times New Roman"/>
                <a:cs typeface="Arial" panose="020B0604020202020204" pitchFamily="34" charset="0"/>
              </a:rPr>
              <a:t>y</a:t>
            </a:r>
            <a:r>
              <a:rPr lang="en-GB" sz="1100" spc="265" dirty="0">
                <a:latin typeface="Arial" panose="020B0604020202020204" pitchFamily="34" charset="0"/>
                <a:ea typeface="Times New Roman"/>
                <a:cs typeface="Arial" panose="020B0604020202020204" pitchFamily="34" charset="0"/>
              </a:rPr>
              <a:t> </a:t>
            </a:r>
            <a:r>
              <a:rPr lang="en-GB" sz="1100" spc="-20" dirty="0">
                <a:latin typeface="Arial" panose="020B0604020202020204" pitchFamily="34" charset="0"/>
                <a:ea typeface="Times New Roman"/>
                <a:cs typeface="Arial" panose="020B0604020202020204" pitchFamily="34" charset="0"/>
              </a:rPr>
              <a:t>i</a:t>
            </a:r>
            <a:r>
              <a:rPr lang="en-GB" sz="1100" dirty="0">
                <a:latin typeface="Arial" panose="020B0604020202020204" pitchFamily="34" charset="0"/>
                <a:ea typeface="Times New Roman"/>
                <a:cs typeface="Arial" panose="020B0604020202020204" pitchFamily="34" charset="0"/>
              </a:rPr>
              <a:t>n</a:t>
            </a:r>
            <a:r>
              <a:rPr lang="en-GB" sz="1100" spc="265" dirty="0">
                <a:latin typeface="Arial" panose="020B0604020202020204" pitchFamily="34" charset="0"/>
                <a:ea typeface="Times New Roman"/>
                <a:cs typeface="Arial" panose="020B0604020202020204" pitchFamily="34" charset="0"/>
              </a:rPr>
              <a:t> </a:t>
            </a:r>
            <a:r>
              <a:rPr lang="en-GB" sz="1100" spc="-20" dirty="0">
                <a:latin typeface="Arial" panose="020B0604020202020204" pitchFamily="34" charset="0"/>
                <a:ea typeface="Times New Roman"/>
                <a:cs typeface="Arial" panose="020B0604020202020204" pitchFamily="34" charset="0"/>
              </a:rPr>
              <a:t>S</a:t>
            </a:r>
            <a:r>
              <a:rPr lang="en-GB" sz="1100" spc="-15" dirty="0">
                <a:latin typeface="Arial" panose="020B0604020202020204" pitchFamily="34" charset="0"/>
                <a:ea typeface="Times New Roman"/>
                <a:cs typeface="Arial" panose="020B0604020202020204" pitchFamily="34" charset="0"/>
              </a:rPr>
              <a:t>e</a:t>
            </a:r>
            <a:r>
              <a:rPr lang="en-GB" sz="1100" spc="-30" dirty="0">
                <a:latin typeface="Arial" panose="020B0604020202020204" pitchFamily="34" charset="0"/>
                <a:ea typeface="Times New Roman"/>
                <a:cs typeface="Arial" panose="020B0604020202020204" pitchFamily="34" charset="0"/>
              </a:rPr>
              <a:t>p</a:t>
            </a:r>
            <a:r>
              <a:rPr lang="en-GB" sz="1100" spc="-10" dirty="0">
                <a:latin typeface="Arial" panose="020B0604020202020204" pitchFamily="34" charset="0"/>
                <a:ea typeface="Times New Roman"/>
                <a:cs typeface="Arial" panose="020B0604020202020204" pitchFamily="34" charset="0"/>
              </a:rPr>
              <a:t>t</a:t>
            </a:r>
            <a:r>
              <a:rPr lang="en-GB" sz="1100" spc="-30" dirty="0">
                <a:latin typeface="Arial" panose="020B0604020202020204" pitchFamily="34" charset="0"/>
                <a:ea typeface="Times New Roman"/>
                <a:cs typeface="Arial" panose="020B0604020202020204" pitchFamily="34" charset="0"/>
              </a:rPr>
              <a:t>e</a:t>
            </a:r>
            <a:r>
              <a:rPr lang="en-GB" sz="1100" spc="-10" dirty="0">
                <a:latin typeface="Arial" panose="020B0604020202020204" pitchFamily="34" charset="0"/>
                <a:ea typeface="Times New Roman"/>
                <a:cs typeface="Arial" panose="020B0604020202020204" pitchFamily="34" charset="0"/>
              </a:rPr>
              <a:t>m</a:t>
            </a:r>
            <a:r>
              <a:rPr lang="en-GB" sz="1100" spc="-15" dirty="0">
                <a:latin typeface="Arial" panose="020B0604020202020204" pitchFamily="34" charset="0"/>
                <a:ea typeface="Times New Roman"/>
                <a:cs typeface="Arial" panose="020B0604020202020204" pitchFamily="34" charset="0"/>
              </a:rPr>
              <a:t>b</a:t>
            </a:r>
            <a:r>
              <a:rPr lang="en-GB" sz="1100" spc="-30" dirty="0">
                <a:latin typeface="Arial" panose="020B0604020202020204" pitchFamily="34" charset="0"/>
                <a:ea typeface="Times New Roman"/>
                <a:cs typeface="Arial" panose="020B0604020202020204" pitchFamily="34" charset="0"/>
              </a:rPr>
              <a:t>e</a:t>
            </a:r>
            <a:r>
              <a:rPr lang="en-GB" sz="1100" dirty="0">
                <a:latin typeface="Arial" panose="020B0604020202020204" pitchFamily="34" charset="0"/>
                <a:ea typeface="Times New Roman"/>
                <a:cs typeface="Arial" panose="020B0604020202020204" pitchFamily="34" charset="0"/>
              </a:rPr>
              <a:t>r</a:t>
            </a:r>
            <a:r>
              <a:rPr lang="en-GB" sz="1100" spc="270" dirty="0">
                <a:latin typeface="Arial" panose="020B0604020202020204" pitchFamily="34" charset="0"/>
                <a:ea typeface="Times New Roman"/>
                <a:cs typeface="Arial" panose="020B0604020202020204" pitchFamily="34" charset="0"/>
              </a:rPr>
              <a:t> </a:t>
            </a:r>
            <a:r>
              <a:rPr lang="en-GB" sz="1100" spc="-15" dirty="0">
                <a:latin typeface="Arial" panose="020B0604020202020204" pitchFamily="34" charset="0"/>
                <a:ea typeface="Times New Roman"/>
                <a:cs typeface="Arial" panose="020B0604020202020204" pitchFamily="34" charset="0"/>
              </a:rPr>
              <a:t>201</a:t>
            </a:r>
            <a:r>
              <a:rPr lang="en-GB" sz="1100" dirty="0">
                <a:latin typeface="Arial" panose="020B0604020202020204" pitchFamily="34" charset="0"/>
                <a:ea typeface="Times New Roman"/>
                <a:cs typeface="Arial" panose="020B0604020202020204" pitchFamily="34" charset="0"/>
              </a:rPr>
              <a:t>6</a:t>
            </a:r>
            <a:r>
              <a:rPr lang="en-GB" sz="1100" spc="260" dirty="0">
                <a:latin typeface="Arial" panose="020B0604020202020204" pitchFamily="34" charset="0"/>
                <a:ea typeface="Times New Roman"/>
                <a:cs typeface="Arial" panose="020B0604020202020204" pitchFamily="34" charset="0"/>
              </a:rPr>
              <a:t> </a:t>
            </a:r>
            <a:r>
              <a:rPr lang="en-GB" sz="1100" spc="-10" dirty="0">
                <a:latin typeface="Arial" panose="020B0604020202020204" pitchFamily="34" charset="0"/>
                <a:ea typeface="Times New Roman"/>
                <a:cs typeface="Arial" panose="020B0604020202020204" pitchFamily="34" charset="0"/>
              </a:rPr>
              <a:t>f</a:t>
            </a:r>
            <a:r>
              <a:rPr lang="en-GB" sz="1100" spc="-30" dirty="0">
                <a:latin typeface="Arial" panose="020B0604020202020204" pitchFamily="34" charset="0"/>
                <a:ea typeface="Times New Roman"/>
                <a:cs typeface="Arial" panose="020B0604020202020204" pitchFamily="34" charset="0"/>
              </a:rPr>
              <a:t>o</a:t>
            </a:r>
            <a:r>
              <a:rPr lang="en-GB" sz="1100" dirty="0">
                <a:latin typeface="Arial" panose="020B0604020202020204" pitchFamily="34" charset="0"/>
                <a:ea typeface="Times New Roman"/>
                <a:cs typeface="Arial" panose="020B0604020202020204" pitchFamily="34" charset="0"/>
              </a:rPr>
              <a:t>r</a:t>
            </a:r>
            <a:r>
              <a:rPr lang="en-GB" sz="1100" spc="10" dirty="0">
                <a:latin typeface="Arial" panose="020B0604020202020204" pitchFamily="34" charset="0"/>
                <a:ea typeface="Times New Roman"/>
                <a:cs typeface="Arial" panose="020B0604020202020204" pitchFamily="34" charset="0"/>
              </a:rPr>
              <a:t> </a:t>
            </a:r>
            <a:r>
              <a:rPr lang="en-GB" sz="1100" spc="-5" dirty="0">
                <a:latin typeface="Arial" panose="020B0604020202020204" pitchFamily="34" charset="0"/>
                <a:ea typeface="Times New Roman"/>
                <a:cs typeface="Arial" panose="020B0604020202020204" pitchFamily="34" charset="0"/>
              </a:rPr>
              <a:t>al</a:t>
            </a:r>
            <a:r>
              <a:rPr lang="en-GB" sz="1100" dirty="0">
                <a:latin typeface="Arial" panose="020B0604020202020204" pitchFamily="34" charset="0"/>
                <a:ea typeface="Times New Roman"/>
                <a:cs typeface="Arial" panose="020B0604020202020204" pitchFamily="34" charset="0"/>
              </a:rPr>
              <a:t>l </a:t>
            </a:r>
            <a:r>
              <a:rPr lang="en-GB" sz="1100" spc="-5" dirty="0">
                <a:latin typeface="Arial" panose="020B0604020202020204" pitchFamily="34" charset="0"/>
                <a:ea typeface="Times New Roman"/>
                <a:cs typeface="Arial" panose="020B0604020202020204" pitchFamily="34" charset="0"/>
              </a:rPr>
              <a:t>e</a:t>
            </a:r>
            <a:r>
              <a:rPr lang="en-GB" sz="1100" spc="5" dirty="0">
                <a:latin typeface="Arial" panose="020B0604020202020204" pitchFamily="34" charset="0"/>
                <a:ea typeface="Times New Roman"/>
                <a:cs typeface="Arial" panose="020B0604020202020204" pitchFamily="34" charset="0"/>
              </a:rPr>
              <a:t>m</a:t>
            </a:r>
            <a:r>
              <a:rPr lang="en-GB" sz="1100" spc="-5" dirty="0">
                <a:latin typeface="Arial" panose="020B0604020202020204" pitchFamily="34" charset="0"/>
                <a:ea typeface="Times New Roman"/>
                <a:cs typeface="Arial" panose="020B0604020202020204" pitchFamily="34" charset="0"/>
              </a:rPr>
              <a:t>plo</a:t>
            </a:r>
            <a:r>
              <a:rPr lang="en-GB" sz="1100" spc="-25" dirty="0">
                <a:latin typeface="Arial" panose="020B0604020202020204" pitchFamily="34" charset="0"/>
                <a:ea typeface="Times New Roman"/>
                <a:cs typeface="Arial" panose="020B0604020202020204" pitchFamily="34" charset="0"/>
              </a:rPr>
              <a:t>y</a:t>
            </a:r>
            <a:r>
              <a:rPr lang="en-GB" sz="1100" spc="-5" dirty="0">
                <a:latin typeface="Arial" panose="020B0604020202020204" pitchFamily="34" charset="0"/>
                <a:ea typeface="Times New Roman"/>
                <a:cs typeface="Arial" panose="020B0604020202020204" pitchFamily="34" charset="0"/>
              </a:rPr>
              <a:t>ee</a:t>
            </a:r>
            <a:r>
              <a:rPr lang="en-GB" sz="1100" dirty="0">
                <a:latin typeface="Arial" panose="020B0604020202020204" pitchFamily="34" charset="0"/>
                <a:ea typeface="Times New Roman"/>
                <a:cs typeface="Arial" panose="020B0604020202020204" pitchFamily="34" charset="0"/>
              </a:rPr>
              <a:t>s</a:t>
            </a:r>
            <a:r>
              <a:rPr lang="en-GB" sz="1100" spc="110" dirty="0">
                <a:latin typeface="Arial" panose="020B0604020202020204" pitchFamily="34" charset="0"/>
                <a:ea typeface="Times New Roman"/>
                <a:cs typeface="Arial" panose="020B0604020202020204" pitchFamily="34" charset="0"/>
              </a:rPr>
              <a:t> </a:t>
            </a:r>
            <a:r>
              <a:rPr lang="en-GB" sz="1100" dirty="0">
                <a:latin typeface="Arial" panose="020B0604020202020204" pitchFamily="34" charset="0"/>
                <a:ea typeface="Times New Roman"/>
                <a:cs typeface="Arial" panose="020B0604020202020204" pitchFamily="34" charset="0"/>
              </a:rPr>
              <a:t>(</a:t>
            </a:r>
            <a:r>
              <a:rPr lang="en-GB" sz="1100" spc="-5" dirty="0">
                <a:latin typeface="Arial" panose="020B0604020202020204" pitchFamily="34" charset="0"/>
                <a:ea typeface="Times New Roman"/>
                <a:cs typeface="Arial" panose="020B0604020202020204" pitchFamily="34" charset="0"/>
              </a:rPr>
              <a:t>e</a:t>
            </a:r>
            <a:r>
              <a:rPr lang="en-GB" sz="1100" spc="-25" dirty="0">
                <a:latin typeface="Arial" panose="020B0604020202020204" pitchFamily="34" charset="0"/>
                <a:ea typeface="Times New Roman"/>
                <a:cs typeface="Arial" panose="020B0604020202020204" pitchFamily="34" charset="0"/>
              </a:rPr>
              <a:t>x</a:t>
            </a:r>
            <a:r>
              <a:rPr lang="en-GB" sz="1100" dirty="0">
                <a:latin typeface="Arial" panose="020B0604020202020204" pitchFamily="34" charset="0"/>
                <a:ea typeface="Times New Roman"/>
                <a:cs typeface="Arial" panose="020B0604020202020204" pitchFamily="34" charset="0"/>
              </a:rPr>
              <a:t>c</a:t>
            </a:r>
            <a:r>
              <a:rPr lang="en-GB" sz="1100" spc="-5" dirty="0">
                <a:latin typeface="Arial" panose="020B0604020202020204" pitchFamily="34" charset="0"/>
                <a:ea typeface="Times New Roman"/>
                <a:cs typeface="Arial" panose="020B0604020202020204" pitchFamily="34" charset="0"/>
              </a:rPr>
              <a:t>ludin</a:t>
            </a:r>
            <a:r>
              <a:rPr lang="en-GB" sz="1100" dirty="0">
                <a:latin typeface="Arial" panose="020B0604020202020204" pitchFamily="34" charset="0"/>
                <a:ea typeface="Times New Roman"/>
                <a:cs typeface="Arial" panose="020B0604020202020204" pitchFamily="34" charset="0"/>
              </a:rPr>
              <a:t>g</a:t>
            </a:r>
            <a:r>
              <a:rPr lang="en-GB" sz="1100" spc="135" dirty="0">
                <a:latin typeface="Arial" panose="020B0604020202020204" pitchFamily="34" charset="0"/>
                <a:ea typeface="Times New Roman"/>
                <a:cs typeface="Arial" panose="020B0604020202020204" pitchFamily="34" charset="0"/>
              </a:rPr>
              <a:t> </a:t>
            </a:r>
            <a:r>
              <a:rPr lang="en-GB" sz="1100" spc="-5" dirty="0">
                <a:latin typeface="Arial" panose="020B0604020202020204" pitchFamily="34" charset="0"/>
                <a:ea typeface="Times New Roman"/>
                <a:cs typeface="Arial" panose="020B0604020202020204" pitchFamily="34" charset="0"/>
              </a:rPr>
              <a:t>ap</a:t>
            </a:r>
            <a:r>
              <a:rPr lang="en-GB" sz="1100" spc="-15" dirty="0">
                <a:latin typeface="Arial" panose="020B0604020202020204" pitchFamily="34" charset="0"/>
                <a:ea typeface="Times New Roman"/>
                <a:cs typeface="Arial" panose="020B0604020202020204" pitchFamily="34" charset="0"/>
              </a:rPr>
              <a:t>p</a:t>
            </a:r>
            <a:r>
              <a:rPr lang="en-GB" sz="1100" dirty="0">
                <a:latin typeface="Arial" panose="020B0604020202020204" pitchFamily="34" charset="0"/>
                <a:ea typeface="Times New Roman"/>
                <a:cs typeface="Arial" panose="020B0604020202020204" pitchFamily="34" charset="0"/>
              </a:rPr>
              <a:t>r</a:t>
            </a:r>
            <a:r>
              <a:rPr lang="en-GB" sz="1100" spc="-5" dirty="0">
                <a:latin typeface="Arial" panose="020B0604020202020204" pitchFamily="34" charset="0"/>
                <a:ea typeface="Times New Roman"/>
                <a:cs typeface="Arial" panose="020B0604020202020204" pitchFamily="34" charset="0"/>
              </a:rPr>
              <a:t>e</a:t>
            </a:r>
            <a:r>
              <a:rPr lang="en-GB" sz="1100" dirty="0">
                <a:latin typeface="Arial" panose="020B0604020202020204" pitchFamily="34" charset="0"/>
                <a:ea typeface="Times New Roman"/>
                <a:cs typeface="Arial" panose="020B0604020202020204" pitchFamily="34" charset="0"/>
              </a:rPr>
              <a:t>n</a:t>
            </a:r>
            <a:r>
              <a:rPr lang="en-GB" sz="1100" spc="5" dirty="0">
                <a:latin typeface="Arial" panose="020B0604020202020204" pitchFamily="34" charset="0"/>
                <a:ea typeface="Times New Roman"/>
                <a:cs typeface="Arial" panose="020B0604020202020204" pitchFamily="34" charset="0"/>
              </a:rPr>
              <a:t>t</a:t>
            </a:r>
            <a:r>
              <a:rPr lang="en-GB" sz="1100" spc="-5" dirty="0">
                <a:latin typeface="Arial" panose="020B0604020202020204" pitchFamily="34" charset="0"/>
                <a:ea typeface="Times New Roman"/>
                <a:cs typeface="Arial" panose="020B0604020202020204" pitchFamily="34" charset="0"/>
              </a:rPr>
              <a:t>i</a:t>
            </a:r>
            <a:r>
              <a:rPr lang="en-GB" sz="1100" dirty="0">
                <a:latin typeface="Arial" panose="020B0604020202020204" pitchFamily="34" charset="0"/>
                <a:ea typeface="Times New Roman"/>
                <a:cs typeface="Arial" panose="020B0604020202020204" pitchFamily="34" charset="0"/>
              </a:rPr>
              <a:t>c</a:t>
            </a:r>
            <a:r>
              <a:rPr lang="en-GB" sz="1100" spc="-5" dirty="0">
                <a:latin typeface="Arial" panose="020B0604020202020204" pitchFamily="34" charset="0"/>
                <a:ea typeface="Times New Roman"/>
                <a:cs typeface="Arial" panose="020B0604020202020204" pitchFamily="34" charset="0"/>
              </a:rPr>
              <a:t>e</a:t>
            </a:r>
            <a:r>
              <a:rPr lang="en-GB" sz="1100" spc="-15" dirty="0">
                <a:latin typeface="Arial" panose="020B0604020202020204" pitchFamily="34" charset="0"/>
                <a:ea typeface="Times New Roman"/>
                <a:cs typeface="Arial" panose="020B0604020202020204" pitchFamily="34" charset="0"/>
              </a:rPr>
              <a:t>s</a:t>
            </a:r>
            <a:r>
              <a:rPr lang="en-GB" sz="1100" dirty="0">
                <a:latin typeface="Arial" panose="020B0604020202020204" pitchFamily="34" charset="0"/>
                <a:ea typeface="Times New Roman"/>
                <a:cs typeface="Arial" panose="020B0604020202020204" pitchFamily="34" charset="0"/>
              </a:rPr>
              <a:t>,</a:t>
            </a:r>
            <a:r>
              <a:rPr lang="en-GB" sz="1100" spc="105" dirty="0">
                <a:latin typeface="Arial" panose="020B0604020202020204" pitchFamily="34" charset="0"/>
                <a:ea typeface="Times New Roman"/>
                <a:cs typeface="Arial" panose="020B0604020202020204" pitchFamily="34" charset="0"/>
              </a:rPr>
              <a:t> </a:t>
            </a:r>
            <a:r>
              <a:rPr lang="en-GB" sz="1100" spc="-30" dirty="0">
                <a:latin typeface="Arial" panose="020B0604020202020204" pitchFamily="34" charset="0"/>
                <a:ea typeface="Times New Roman"/>
                <a:cs typeface="Arial" panose="020B0604020202020204" pitchFamily="34" charset="0"/>
              </a:rPr>
              <a:t>w</a:t>
            </a:r>
            <a:r>
              <a:rPr lang="en-GB" sz="1100" spc="-5" dirty="0">
                <a:latin typeface="Arial" panose="020B0604020202020204" pitchFamily="34" charset="0"/>
                <a:ea typeface="Times New Roman"/>
                <a:cs typeface="Arial" panose="020B0604020202020204" pitchFamily="34" charset="0"/>
              </a:rPr>
              <a:t>o</a:t>
            </a:r>
            <a:r>
              <a:rPr lang="en-GB" sz="1100" dirty="0">
                <a:latin typeface="Arial" panose="020B0604020202020204" pitchFamily="34" charset="0"/>
                <a:ea typeface="Times New Roman"/>
                <a:cs typeface="Arial" panose="020B0604020202020204" pitchFamily="34" charset="0"/>
              </a:rPr>
              <a:t>rk</a:t>
            </a:r>
            <a:r>
              <a:rPr lang="en-GB" sz="1100" spc="135" dirty="0">
                <a:latin typeface="Arial" panose="020B0604020202020204" pitchFamily="34" charset="0"/>
                <a:ea typeface="Times New Roman"/>
                <a:cs typeface="Arial" panose="020B0604020202020204" pitchFamily="34" charset="0"/>
              </a:rPr>
              <a:t> </a:t>
            </a:r>
            <a:r>
              <a:rPr lang="en-GB" sz="1100" spc="-5" dirty="0">
                <a:latin typeface="Arial" panose="020B0604020202020204" pitchFamily="34" charset="0"/>
                <a:ea typeface="Times New Roman"/>
                <a:cs typeface="Arial" panose="020B0604020202020204" pitchFamily="34" charset="0"/>
              </a:rPr>
              <a:t>pl</a:t>
            </a:r>
            <a:r>
              <a:rPr lang="en-GB" sz="1100" spc="-15" dirty="0">
                <a:latin typeface="Arial" panose="020B0604020202020204" pitchFamily="34" charset="0"/>
                <a:ea typeface="Times New Roman"/>
                <a:cs typeface="Arial" panose="020B0604020202020204" pitchFamily="34" charset="0"/>
              </a:rPr>
              <a:t>a</a:t>
            </a:r>
            <a:r>
              <a:rPr lang="en-GB" sz="1100" dirty="0">
                <a:latin typeface="Arial" panose="020B0604020202020204" pitchFamily="34" charset="0"/>
                <a:ea typeface="Times New Roman"/>
                <a:cs typeface="Arial" panose="020B0604020202020204" pitchFamily="34" charset="0"/>
              </a:rPr>
              <a:t>c</a:t>
            </a:r>
            <a:r>
              <a:rPr lang="en-GB" sz="1100" spc="-5" dirty="0">
                <a:latin typeface="Arial" panose="020B0604020202020204" pitchFamily="34" charset="0"/>
                <a:ea typeface="Times New Roman"/>
                <a:cs typeface="Arial" panose="020B0604020202020204" pitchFamily="34" charset="0"/>
              </a:rPr>
              <a:t>e</a:t>
            </a:r>
            <a:r>
              <a:rPr lang="en-GB" sz="1100" spc="-10" dirty="0">
                <a:latin typeface="Arial" panose="020B0604020202020204" pitchFamily="34" charset="0"/>
                <a:ea typeface="Times New Roman"/>
                <a:cs typeface="Arial" panose="020B0604020202020204" pitchFamily="34" charset="0"/>
              </a:rPr>
              <a:t>m</a:t>
            </a:r>
            <a:r>
              <a:rPr lang="en-GB" sz="1100" spc="-5" dirty="0">
                <a:latin typeface="Arial" panose="020B0604020202020204" pitchFamily="34" charset="0"/>
                <a:ea typeface="Times New Roman"/>
                <a:cs typeface="Arial" panose="020B0604020202020204" pitchFamily="34" charset="0"/>
              </a:rPr>
              <a:t>en</a:t>
            </a:r>
            <a:r>
              <a:rPr lang="en-GB" sz="1100" spc="5" dirty="0">
                <a:latin typeface="Arial" panose="020B0604020202020204" pitchFamily="34" charset="0"/>
                <a:ea typeface="Times New Roman"/>
                <a:cs typeface="Arial" panose="020B0604020202020204" pitchFamily="34" charset="0"/>
              </a:rPr>
              <a:t>t</a:t>
            </a:r>
            <a:r>
              <a:rPr lang="en-GB" sz="1100" dirty="0">
                <a:latin typeface="Arial" panose="020B0604020202020204" pitchFamily="34" charset="0"/>
                <a:ea typeface="Times New Roman"/>
                <a:cs typeface="Arial" panose="020B0604020202020204" pitchFamily="34" charset="0"/>
              </a:rPr>
              <a:t>s</a:t>
            </a:r>
            <a:r>
              <a:rPr lang="en-GB" sz="1100" spc="100" dirty="0">
                <a:latin typeface="Arial" panose="020B0604020202020204" pitchFamily="34" charset="0"/>
                <a:ea typeface="Times New Roman"/>
                <a:cs typeface="Arial" panose="020B0604020202020204" pitchFamily="34" charset="0"/>
              </a:rPr>
              <a:t> </a:t>
            </a:r>
            <a:r>
              <a:rPr lang="en-GB" sz="1100" spc="-5" dirty="0">
                <a:latin typeface="Arial" panose="020B0604020202020204" pitchFamily="34" charset="0"/>
                <a:ea typeface="Times New Roman"/>
                <a:cs typeface="Arial" panose="020B0604020202020204" pitchFamily="34" charset="0"/>
              </a:rPr>
              <a:t>an</a:t>
            </a:r>
            <a:r>
              <a:rPr lang="en-GB" sz="1100" dirty="0">
                <a:latin typeface="Arial" panose="020B0604020202020204" pitchFamily="34" charset="0"/>
                <a:ea typeface="Times New Roman"/>
                <a:cs typeface="Arial" panose="020B0604020202020204" pitchFamily="34" charset="0"/>
              </a:rPr>
              <a:t>d</a:t>
            </a:r>
            <a:r>
              <a:rPr lang="en-GB" sz="1100" spc="100" dirty="0">
                <a:latin typeface="Arial" panose="020B0604020202020204" pitchFamily="34" charset="0"/>
                <a:ea typeface="Times New Roman"/>
                <a:cs typeface="Arial" panose="020B0604020202020204" pitchFamily="34" charset="0"/>
              </a:rPr>
              <a:t> </a:t>
            </a:r>
            <a:r>
              <a:rPr lang="en-GB" sz="1100" spc="5" dirty="0">
                <a:latin typeface="Arial" panose="020B0604020202020204" pitchFamily="34" charset="0"/>
                <a:ea typeface="Times New Roman"/>
                <a:cs typeface="Arial" panose="020B0604020202020204" pitchFamily="34" charset="0"/>
              </a:rPr>
              <a:t>t</a:t>
            </a:r>
            <a:r>
              <a:rPr lang="en-GB" sz="1100" dirty="0">
                <a:latin typeface="Arial" panose="020B0604020202020204" pitchFamily="34" charset="0"/>
                <a:ea typeface="Times New Roman"/>
                <a:cs typeface="Arial" panose="020B0604020202020204" pitchFamily="34" charset="0"/>
              </a:rPr>
              <a:t>r</a:t>
            </a:r>
            <a:r>
              <a:rPr lang="en-GB" sz="1100" spc="-5" dirty="0">
                <a:latin typeface="Arial" panose="020B0604020202020204" pitchFamily="34" charset="0"/>
                <a:ea typeface="Times New Roman"/>
                <a:cs typeface="Arial" panose="020B0604020202020204" pitchFamily="34" charset="0"/>
              </a:rPr>
              <a:t>a</a:t>
            </a:r>
            <a:r>
              <a:rPr lang="en-GB" sz="1100" spc="-20" dirty="0">
                <a:latin typeface="Arial" panose="020B0604020202020204" pitchFamily="34" charset="0"/>
                <a:ea typeface="Times New Roman"/>
                <a:cs typeface="Arial" panose="020B0604020202020204" pitchFamily="34" charset="0"/>
              </a:rPr>
              <a:t>i</a:t>
            </a:r>
            <a:r>
              <a:rPr lang="en-GB" sz="1100" dirty="0">
                <a:latin typeface="Arial" panose="020B0604020202020204" pitchFamily="34" charset="0"/>
                <a:ea typeface="Times New Roman"/>
                <a:cs typeface="Arial" panose="020B0604020202020204" pitchFamily="34" charset="0"/>
              </a:rPr>
              <a:t>n</a:t>
            </a:r>
            <a:r>
              <a:rPr lang="en-GB" sz="1100" spc="-5" dirty="0">
                <a:latin typeface="Arial" panose="020B0604020202020204" pitchFamily="34" charset="0"/>
                <a:ea typeface="Times New Roman"/>
                <a:cs typeface="Arial" panose="020B0604020202020204" pitchFamily="34" charset="0"/>
              </a:rPr>
              <a:t>e</a:t>
            </a:r>
            <a:r>
              <a:rPr lang="en-GB" sz="1100" dirty="0">
                <a:latin typeface="Arial" panose="020B0604020202020204" pitchFamily="34" charset="0"/>
                <a:ea typeface="Times New Roman"/>
                <a:cs typeface="Arial" panose="020B0604020202020204" pitchFamily="34" charset="0"/>
              </a:rPr>
              <a:t>es</a:t>
            </a:r>
            <a:r>
              <a:rPr lang="en-GB" sz="1100" spc="-5" dirty="0">
                <a:latin typeface="Arial" panose="020B0604020202020204" pitchFamily="34" charset="0"/>
                <a:ea typeface="Times New Roman"/>
                <a:cs typeface="Arial" panose="020B0604020202020204" pitchFamily="34" charset="0"/>
              </a:rPr>
              <a:t>hi</a:t>
            </a:r>
            <a:r>
              <a:rPr lang="en-GB" sz="1100" dirty="0">
                <a:latin typeface="Arial" panose="020B0604020202020204" pitchFamily="34" charset="0"/>
                <a:ea typeface="Times New Roman"/>
                <a:cs typeface="Arial" panose="020B0604020202020204" pitchFamily="34" charset="0"/>
              </a:rPr>
              <a:t>ps,</a:t>
            </a:r>
            <a:r>
              <a:rPr lang="en-GB" sz="1100" spc="115" dirty="0">
                <a:latin typeface="Arial" panose="020B0604020202020204" pitchFamily="34" charset="0"/>
                <a:ea typeface="Times New Roman"/>
                <a:cs typeface="Arial" panose="020B0604020202020204" pitchFamily="34" charset="0"/>
              </a:rPr>
              <a:t> </a:t>
            </a:r>
            <a:r>
              <a:rPr lang="en-GB" sz="1100" spc="-30" dirty="0">
                <a:latin typeface="Arial" panose="020B0604020202020204" pitchFamily="34" charset="0"/>
                <a:ea typeface="Times New Roman"/>
                <a:cs typeface="Arial" panose="020B0604020202020204" pitchFamily="34" charset="0"/>
              </a:rPr>
              <a:t>w</a:t>
            </a:r>
            <a:r>
              <a:rPr lang="en-GB" sz="1100" spc="-5" dirty="0">
                <a:latin typeface="Arial" panose="020B0604020202020204" pitchFamily="34" charset="0"/>
                <a:ea typeface="Times New Roman"/>
                <a:cs typeface="Arial" panose="020B0604020202020204" pitchFamily="34" charset="0"/>
              </a:rPr>
              <a:t>hi</a:t>
            </a:r>
            <a:r>
              <a:rPr lang="en-GB" sz="1100" dirty="0">
                <a:latin typeface="Arial" panose="020B0604020202020204" pitchFamily="34" charset="0"/>
                <a:ea typeface="Times New Roman"/>
                <a:cs typeface="Arial" panose="020B0604020202020204" pitchFamily="34" charset="0"/>
              </a:rPr>
              <a:t>ch</a:t>
            </a:r>
            <a:r>
              <a:rPr lang="en-GB" sz="1100" spc="110" dirty="0">
                <a:latin typeface="Arial" panose="020B0604020202020204" pitchFamily="34" charset="0"/>
                <a:ea typeface="Times New Roman"/>
                <a:cs typeface="Arial" panose="020B0604020202020204" pitchFamily="34" charset="0"/>
              </a:rPr>
              <a:t> </a:t>
            </a:r>
            <a:r>
              <a:rPr lang="en-GB" sz="1100" spc="-5" dirty="0">
                <a:latin typeface="Arial" panose="020B0604020202020204" pitchFamily="34" charset="0"/>
                <a:ea typeface="Times New Roman"/>
                <a:cs typeface="Arial" panose="020B0604020202020204" pitchFamily="34" charset="0"/>
              </a:rPr>
              <a:t>ha</a:t>
            </a:r>
            <a:r>
              <a:rPr lang="en-GB" sz="1100" spc="-25" dirty="0">
                <a:latin typeface="Arial" panose="020B0604020202020204" pitchFamily="34" charset="0"/>
                <a:ea typeface="Times New Roman"/>
                <a:cs typeface="Arial" panose="020B0604020202020204" pitchFamily="34" charset="0"/>
              </a:rPr>
              <a:t>v</a:t>
            </a:r>
            <a:r>
              <a:rPr lang="en-GB" sz="1100" dirty="0">
                <a:latin typeface="Arial" panose="020B0604020202020204" pitchFamily="34" charset="0"/>
                <a:ea typeface="Times New Roman"/>
                <a:cs typeface="Arial" panose="020B0604020202020204" pitchFamily="34" charset="0"/>
              </a:rPr>
              <a:t>e</a:t>
            </a:r>
            <a:r>
              <a:rPr lang="en-GB" sz="1100" spc="125" dirty="0">
                <a:latin typeface="Arial" panose="020B0604020202020204" pitchFamily="34" charset="0"/>
                <a:ea typeface="Times New Roman"/>
                <a:cs typeface="Arial" panose="020B0604020202020204" pitchFamily="34" charset="0"/>
              </a:rPr>
              <a:t> </a:t>
            </a:r>
            <a:r>
              <a:rPr lang="en-GB" sz="1100" spc="10" dirty="0">
                <a:latin typeface="Arial" panose="020B0604020202020204" pitchFamily="34" charset="0"/>
                <a:ea typeface="Times New Roman"/>
                <a:cs typeface="Arial" panose="020B0604020202020204" pitchFamily="34" charset="0"/>
              </a:rPr>
              <a:t>b</a:t>
            </a:r>
            <a:r>
              <a:rPr lang="en-GB" sz="1100" dirty="0">
                <a:latin typeface="Arial" panose="020B0604020202020204" pitchFamily="34" charset="0"/>
                <a:ea typeface="Times New Roman"/>
                <a:cs typeface="Arial" panose="020B0604020202020204" pitchFamily="34" charset="0"/>
              </a:rPr>
              <a:t>e</a:t>
            </a:r>
            <a:r>
              <a:rPr lang="en-GB" sz="1100" spc="-5" dirty="0">
                <a:latin typeface="Arial" panose="020B0604020202020204" pitchFamily="34" charset="0"/>
                <a:ea typeface="Times New Roman"/>
                <a:cs typeface="Arial" panose="020B0604020202020204" pitchFamily="34" charset="0"/>
              </a:rPr>
              <a:t>e</a:t>
            </a:r>
            <a:r>
              <a:rPr lang="en-GB" sz="1100" dirty="0">
                <a:latin typeface="Arial" panose="020B0604020202020204" pitchFamily="34" charset="0"/>
                <a:ea typeface="Times New Roman"/>
                <a:cs typeface="Arial" panose="020B0604020202020204" pitchFamily="34" charset="0"/>
              </a:rPr>
              <a:t>n</a:t>
            </a:r>
            <a:r>
              <a:rPr lang="en-GB" sz="1100" spc="95" dirty="0">
                <a:latin typeface="Arial" panose="020B0604020202020204" pitchFamily="34" charset="0"/>
                <a:ea typeface="Times New Roman"/>
                <a:cs typeface="Arial" panose="020B0604020202020204" pitchFamily="34" charset="0"/>
              </a:rPr>
              <a:t> </a:t>
            </a:r>
            <a:r>
              <a:rPr lang="en-GB" sz="1100" dirty="0">
                <a:latin typeface="Arial" panose="020B0604020202020204" pitchFamily="34" charset="0"/>
                <a:ea typeface="Times New Roman"/>
                <a:cs typeface="Arial" panose="020B0604020202020204" pitchFamily="34" charset="0"/>
              </a:rPr>
              <a:t>cr</a:t>
            </a:r>
            <a:r>
              <a:rPr lang="en-GB" sz="1100" spc="-5" dirty="0">
                <a:latin typeface="Arial" panose="020B0604020202020204" pitchFamily="34" charset="0"/>
                <a:ea typeface="Times New Roman"/>
                <a:cs typeface="Arial" panose="020B0604020202020204" pitchFamily="34" charset="0"/>
              </a:rPr>
              <a:t>ea</a:t>
            </a:r>
            <a:r>
              <a:rPr lang="en-GB" sz="1100" spc="5" dirty="0">
                <a:latin typeface="Arial" panose="020B0604020202020204" pitchFamily="34" charset="0"/>
                <a:ea typeface="Times New Roman"/>
                <a:cs typeface="Arial" panose="020B0604020202020204" pitchFamily="34" charset="0"/>
              </a:rPr>
              <a:t>t</a:t>
            </a:r>
            <a:r>
              <a:rPr lang="en-GB" sz="1100" spc="-5" dirty="0">
                <a:latin typeface="Arial" panose="020B0604020202020204" pitchFamily="34" charset="0"/>
                <a:ea typeface="Times New Roman"/>
                <a:cs typeface="Arial" panose="020B0604020202020204" pitchFamily="34" charset="0"/>
              </a:rPr>
              <a:t>ed </a:t>
            </a:r>
            <a:r>
              <a:rPr lang="en-GB" sz="1100" spc="5" dirty="0">
                <a:latin typeface="Arial" panose="020B0604020202020204" pitchFamily="34" charset="0"/>
                <a:ea typeface="Times New Roman"/>
                <a:cs typeface="Arial" panose="020B0604020202020204" pitchFamily="34" charset="0"/>
              </a:rPr>
              <a:t>t</a:t>
            </a:r>
            <a:r>
              <a:rPr lang="en-GB" sz="1100" dirty="0">
                <a:latin typeface="Arial" panose="020B0604020202020204" pitchFamily="34" charset="0"/>
                <a:ea typeface="Times New Roman"/>
                <a:cs typeface="Arial" panose="020B0604020202020204" pitchFamily="34" charset="0"/>
              </a:rPr>
              <a:t>o</a:t>
            </a:r>
            <a:r>
              <a:rPr lang="en-GB" sz="1100" spc="290" dirty="0">
                <a:latin typeface="Arial" panose="020B0604020202020204" pitchFamily="34" charset="0"/>
                <a:ea typeface="Times New Roman"/>
                <a:cs typeface="Arial" panose="020B0604020202020204" pitchFamily="34" charset="0"/>
              </a:rPr>
              <a:t> </a:t>
            </a:r>
            <a:r>
              <a:rPr lang="en-GB" sz="1100" dirty="0">
                <a:latin typeface="Arial" panose="020B0604020202020204" pitchFamily="34" charset="0"/>
                <a:ea typeface="Times New Roman"/>
                <a:cs typeface="Arial" panose="020B0604020202020204" pitchFamily="34" charset="0"/>
              </a:rPr>
              <a:t>e</a:t>
            </a:r>
            <a:r>
              <a:rPr lang="en-GB" sz="1100" spc="-5" dirty="0">
                <a:latin typeface="Arial" panose="020B0604020202020204" pitchFamily="34" charset="0"/>
                <a:ea typeface="Times New Roman"/>
                <a:cs typeface="Arial" panose="020B0604020202020204" pitchFamily="34" charset="0"/>
              </a:rPr>
              <a:t>n</a:t>
            </a:r>
            <a:r>
              <a:rPr lang="en-GB" sz="1100" dirty="0">
                <a:latin typeface="Arial" panose="020B0604020202020204" pitchFamily="34" charset="0"/>
                <a:ea typeface="Times New Roman"/>
                <a:cs typeface="Arial" panose="020B0604020202020204" pitchFamily="34" charset="0"/>
              </a:rPr>
              <a:t>a</a:t>
            </a:r>
            <a:r>
              <a:rPr lang="en-GB" sz="1100" spc="-5" dirty="0">
                <a:latin typeface="Arial" panose="020B0604020202020204" pitchFamily="34" charset="0"/>
                <a:ea typeface="Times New Roman"/>
                <a:cs typeface="Arial" panose="020B0604020202020204" pitchFamily="34" charset="0"/>
              </a:rPr>
              <a:t>bl</a:t>
            </a:r>
            <a:r>
              <a:rPr lang="en-GB" sz="1100" dirty="0">
                <a:latin typeface="Arial" panose="020B0604020202020204" pitchFamily="34" charset="0"/>
                <a:ea typeface="Times New Roman"/>
                <a:cs typeface="Arial" panose="020B0604020202020204" pitchFamily="34" charset="0"/>
              </a:rPr>
              <a:t>e</a:t>
            </a:r>
            <a:r>
              <a:rPr lang="en-GB" sz="1100" spc="290" dirty="0">
                <a:latin typeface="Arial" panose="020B0604020202020204" pitchFamily="34" charset="0"/>
                <a:ea typeface="Times New Roman"/>
                <a:cs typeface="Arial" panose="020B0604020202020204" pitchFamily="34" charset="0"/>
              </a:rPr>
              <a:t> </a:t>
            </a:r>
            <a:r>
              <a:rPr lang="en-GB" sz="1100" dirty="0">
                <a:latin typeface="Arial" panose="020B0604020202020204" pitchFamily="34" charset="0"/>
                <a:ea typeface="Times New Roman"/>
                <a:cs typeface="Arial" panose="020B0604020202020204" pitchFamily="34" charset="0"/>
              </a:rPr>
              <a:t>acc</a:t>
            </a:r>
            <a:r>
              <a:rPr lang="en-GB" sz="1100" spc="-5" dirty="0">
                <a:latin typeface="Arial" panose="020B0604020202020204" pitchFamily="34" charset="0"/>
                <a:ea typeface="Times New Roman"/>
                <a:cs typeface="Arial" panose="020B0604020202020204" pitchFamily="34" charset="0"/>
              </a:rPr>
              <a:t>e</a:t>
            </a:r>
            <a:r>
              <a:rPr lang="en-GB" sz="1100" spc="-15" dirty="0">
                <a:latin typeface="Arial" panose="020B0604020202020204" pitchFamily="34" charset="0"/>
                <a:ea typeface="Times New Roman"/>
                <a:cs typeface="Arial" panose="020B0604020202020204" pitchFamily="34" charset="0"/>
              </a:rPr>
              <a:t>s</a:t>
            </a:r>
            <a:r>
              <a:rPr lang="en-GB" sz="1100" dirty="0">
                <a:latin typeface="Arial" panose="020B0604020202020204" pitchFamily="34" charset="0"/>
                <a:ea typeface="Times New Roman"/>
                <a:cs typeface="Arial" panose="020B0604020202020204" pitchFamily="34" charset="0"/>
              </a:rPr>
              <a:t>s</a:t>
            </a:r>
            <a:r>
              <a:rPr lang="en-GB" sz="1100" spc="290" dirty="0">
                <a:latin typeface="Arial" panose="020B0604020202020204" pitchFamily="34" charset="0"/>
                <a:ea typeface="Times New Roman"/>
                <a:cs typeface="Arial" panose="020B0604020202020204" pitchFamily="34" charset="0"/>
              </a:rPr>
              <a:t> </a:t>
            </a:r>
            <a:r>
              <a:rPr lang="en-GB" sz="1100" spc="5" dirty="0">
                <a:latin typeface="Arial" panose="020B0604020202020204" pitchFamily="34" charset="0"/>
                <a:ea typeface="Times New Roman"/>
                <a:cs typeface="Arial" panose="020B0604020202020204" pitchFamily="34" charset="0"/>
              </a:rPr>
              <a:t>t</a:t>
            </a:r>
            <a:r>
              <a:rPr lang="en-GB" sz="1100" dirty="0">
                <a:latin typeface="Arial" panose="020B0604020202020204" pitchFamily="34" charset="0"/>
                <a:ea typeface="Times New Roman"/>
                <a:cs typeface="Arial" panose="020B0604020202020204" pitchFamily="34" charset="0"/>
              </a:rPr>
              <a:t>o</a:t>
            </a:r>
            <a:r>
              <a:rPr lang="en-GB" sz="1100" spc="290" dirty="0">
                <a:latin typeface="Arial" panose="020B0604020202020204" pitchFamily="34" charset="0"/>
                <a:ea typeface="Times New Roman"/>
                <a:cs typeface="Arial" panose="020B0604020202020204" pitchFamily="34" charset="0"/>
              </a:rPr>
              <a:t> </a:t>
            </a:r>
            <a:r>
              <a:rPr lang="en-GB" sz="1100" spc="5" dirty="0">
                <a:latin typeface="Arial" panose="020B0604020202020204" pitchFamily="34" charset="0"/>
                <a:ea typeface="Times New Roman"/>
                <a:cs typeface="Arial" panose="020B0604020202020204" pitchFamily="34" charset="0"/>
              </a:rPr>
              <a:t>t</a:t>
            </a:r>
            <a:r>
              <a:rPr lang="en-GB" sz="1100" spc="-15" dirty="0">
                <a:latin typeface="Arial" panose="020B0604020202020204" pitchFamily="34" charset="0"/>
                <a:ea typeface="Times New Roman"/>
                <a:cs typeface="Arial" panose="020B0604020202020204" pitchFamily="34" charset="0"/>
              </a:rPr>
              <a:t>h</a:t>
            </a:r>
            <a:r>
              <a:rPr lang="en-GB" sz="1100" dirty="0">
                <a:latin typeface="Arial" panose="020B0604020202020204" pitchFamily="34" charset="0"/>
                <a:ea typeface="Times New Roman"/>
                <a:cs typeface="Arial" panose="020B0604020202020204" pitchFamily="34" charset="0"/>
              </a:rPr>
              <a:t>e</a:t>
            </a:r>
            <a:r>
              <a:rPr lang="en-GB" sz="1100" spc="290" dirty="0">
                <a:latin typeface="Arial" panose="020B0604020202020204" pitchFamily="34" charset="0"/>
                <a:ea typeface="Times New Roman"/>
                <a:cs typeface="Arial" panose="020B0604020202020204" pitchFamily="34" charset="0"/>
              </a:rPr>
              <a:t> </a:t>
            </a:r>
            <a:r>
              <a:rPr lang="en-GB" sz="1100" spc="-30" dirty="0">
                <a:latin typeface="Arial" panose="020B0604020202020204" pitchFamily="34" charset="0"/>
                <a:ea typeface="Times New Roman"/>
                <a:cs typeface="Arial" panose="020B0604020202020204" pitchFamily="34" charset="0"/>
              </a:rPr>
              <a:t>w</a:t>
            </a:r>
            <a:r>
              <a:rPr lang="en-GB" sz="1100" dirty="0">
                <a:latin typeface="Arial" panose="020B0604020202020204" pitchFamily="34" charset="0"/>
                <a:ea typeface="Times New Roman"/>
                <a:cs typeface="Arial" panose="020B0604020202020204" pitchFamily="34" charset="0"/>
              </a:rPr>
              <a:t>ork</a:t>
            </a:r>
            <a:r>
              <a:rPr lang="en-GB" sz="1100" spc="300" dirty="0">
                <a:latin typeface="Arial" panose="020B0604020202020204" pitchFamily="34" charset="0"/>
                <a:ea typeface="Times New Roman"/>
                <a:cs typeface="Arial" panose="020B0604020202020204" pitchFamily="34" charset="0"/>
              </a:rPr>
              <a:t> </a:t>
            </a:r>
            <a:r>
              <a:rPr lang="en-GB" sz="1100" dirty="0">
                <a:latin typeface="Arial" panose="020B0604020202020204" pitchFamily="34" charset="0"/>
                <a:ea typeface="Times New Roman"/>
                <a:cs typeface="Arial" panose="020B0604020202020204" pitchFamily="34" charset="0"/>
              </a:rPr>
              <a:t>p</a:t>
            </a:r>
            <a:r>
              <a:rPr lang="en-GB" sz="1100" spc="-5" dirty="0">
                <a:latin typeface="Arial" panose="020B0604020202020204" pitchFamily="34" charset="0"/>
                <a:ea typeface="Times New Roman"/>
                <a:cs typeface="Arial" panose="020B0604020202020204" pitchFamily="34" charset="0"/>
              </a:rPr>
              <a:t>l</a:t>
            </a:r>
            <a:r>
              <a:rPr lang="en-GB" sz="1100" dirty="0">
                <a:latin typeface="Arial" panose="020B0604020202020204" pitchFamily="34" charset="0"/>
                <a:ea typeface="Times New Roman"/>
                <a:cs typeface="Arial" panose="020B0604020202020204" pitchFamily="34" charset="0"/>
              </a:rPr>
              <a:t>ace</a:t>
            </a:r>
            <a:r>
              <a:rPr lang="en-GB" sz="1100" spc="290" dirty="0">
                <a:latin typeface="Arial" panose="020B0604020202020204" pitchFamily="34" charset="0"/>
                <a:ea typeface="Times New Roman"/>
                <a:cs typeface="Arial" panose="020B0604020202020204" pitchFamily="34" charset="0"/>
              </a:rPr>
              <a:t> </a:t>
            </a:r>
            <a:r>
              <a:rPr lang="en-GB" sz="1100" spc="5" dirty="0">
                <a:latin typeface="Arial" panose="020B0604020202020204" pitchFamily="34" charset="0"/>
                <a:ea typeface="Times New Roman"/>
                <a:cs typeface="Arial" panose="020B0604020202020204" pitchFamily="34" charset="0"/>
              </a:rPr>
              <a:t>t</a:t>
            </a:r>
            <a:r>
              <a:rPr lang="en-GB" sz="1100" dirty="0">
                <a:latin typeface="Arial" panose="020B0604020202020204" pitchFamily="34" charset="0"/>
                <a:ea typeface="Times New Roman"/>
                <a:cs typeface="Arial" panose="020B0604020202020204" pitchFamily="34" charset="0"/>
              </a:rPr>
              <a:t>r</a:t>
            </a:r>
            <a:r>
              <a:rPr lang="en-GB" sz="1100" spc="-5" dirty="0">
                <a:latin typeface="Arial" panose="020B0604020202020204" pitchFamily="34" charset="0"/>
                <a:ea typeface="Times New Roman"/>
                <a:cs typeface="Arial" panose="020B0604020202020204" pitchFamily="34" charset="0"/>
              </a:rPr>
              <a:t>ain</a:t>
            </a:r>
            <a:r>
              <a:rPr lang="en-GB" sz="1100" spc="-20" dirty="0">
                <a:latin typeface="Arial" panose="020B0604020202020204" pitchFamily="34" charset="0"/>
                <a:ea typeface="Times New Roman"/>
                <a:cs typeface="Arial" panose="020B0604020202020204" pitchFamily="34" charset="0"/>
              </a:rPr>
              <a:t>i</a:t>
            </a:r>
            <a:r>
              <a:rPr lang="en-GB" sz="1100" spc="-30" dirty="0">
                <a:latin typeface="Arial" panose="020B0604020202020204" pitchFamily="34" charset="0"/>
                <a:ea typeface="Times New Roman"/>
                <a:cs typeface="Arial" panose="020B0604020202020204" pitchFamily="34" charset="0"/>
              </a:rPr>
              <a:t>n</a:t>
            </a:r>
            <a:r>
              <a:rPr lang="en-GB" sz="1100" dirty="0">
                <a:latin typeface="Arial" panose="020B0604020202020204" pitchFamily="34" charset="0"/>
                <a:ea typeface="Times New Roman"/>
                <a:cs typeface="Arial" panose="020B0604020202020204" pitchFamily="34" charset="0"/>
              </a:rPr>
              <a:t>g</a:t>
            </a:r>
            <a:r>
              <a:rPr lang="en-GB" sz="1100" spc="10" dirty="0">
                <a:latin typeface="Arial" panose="020B0604020202020204" pitchFamily="34" charset="0"/>
                <a:ea typeface="Times New Roman"/>
                <a:cs typeface="Arial" panose="020B0604020202020204" pitchFamily="34" charset="0"/>
              </a:rPr>
              <a:t> </a:t>
            </a:r>
            <a:r>
              <a:rPr lang="en-GB" sz="1100" spc="-5" dirty="0">
                <a:latin typeface="Arial" panose="020B0604020202020204" pitchFamily="34" charset="0"/>
                <a:ea typeface="Times New Roman"/>
                <a:cs typeface="Arial" panose="020B0604020202020204" pitchFamily="34" charset="0"/>
              </a:rPr>
              <a:t>an</a:t>
            </a:r>
            <a:r>
              <a:rPr lang="en-GB" sz="1100" dirty="0">
                <a:latin typeface="Arial" panose="020B0604020202020204" pitchFamily="34" charset="0"/>
                <a:ea typeface="Times New Roman"/>
                <a:cs typeface="Arial" panose="020B0604020202020204" pitchFamily="34" charset="0"/>
              </a:rPr>
              <a:t>d</a:t>
            </a:r>
            <a:r>
              <a:rPr lang="en-GB" sz="1100" spc="275" dirty="0">
                <a:latin typeface="Arial" panose="020B0604020202020204" pitchFamily="34" charset="0"/>
                <a:ea typeface="Times New Roman"/>
                <a:cs typeface="Arial" panose="020B0604020202020204" pitchFamily="34" charset="0"/>
              </a:rPr>
              <a:t> </a:t>
            </a:r>
            <a:r>
              <a:rPr lang="en-GB" sz="1100" spc="5" dirty="0">
                <a:latin typeface="Arial" panose="020B0604020202020204" pitchFamily="34" charset="0"/>
                <a:ea typeface="Times New Roman"/>
                <a:cs typeface="Arial" panose="020B0604020202020204" pitchFamily="34" charset="0"/>
              </a:rPr>
              <a:t>j</a:t>
            </a:r>
            <a:r>
              <a:rPr lang="en-GB" sz="1100" spc="-5" dirty="0">
                <a:latin typeface="Arial" panose="020B0604020202020204" pitchFamily="34" charset="0"/>
                <a:ea typeface="Times New Roman"/>
                <a:cs typeface="Arial" panose="020B0604020202020204" pitchFamily="34" charset="0"/>
              </a:rPr>
              <a:t>o</a:t>
            </a:r>
            <a:r>
              <a:rPr lang="en-GB" sz="1100" dirty="0">
                <a:latin typeface="Arial" panose="020B0604020202020204" pitchFamily="34" charset="0"/>
                <a:ea typeface="Times New Roman"/>
                <a:cs typeface="Arial" panose="020B0604020202020204" pitchFamily="34" charset="0"/>
              </a:rPr>
              <a:t>b</a:t>
            </a:r>
            <a:r>
              <a:rPr lang="en-GB" sz="1100" spc="280" dirty="0">
                <a:latin typeface="Arial" panose="020B0604020202020204" pitchFamily="34" charset="0"/>
                <a:ea typeface="Times New Roman"/>
                <a:cs typeface="Arial" panose="020B0604020202020204" pitchFamily="34" charset="0"/>
              </a:rPr>
              <a:t> </a:t>
            </a:r>
            <a:r>
              <a:rPr lang="en-GB" sz="1100" spc="-5" dirty="0">
                <a:latin typeface="Arial" panose="020B0604020202020204" pitchFamily="34" charset="0"/>
                <a:ea typeface="Times New Roman"/>
                <a:cs typeface="Arial" panose="020B0604020202020204" pitchFamily="34" charset="0"/>
              </a:rPr>
              <a:t>o</a:t>
            </a:r>
            <a:r>
              <a:rPr lang="en-GB" sz="1100" spc="-15" dirty="0">
                <a:latin typeface="Arial" panose="020B0604020202020204" pitchFamily="34" charset="0"/>
                <a:ea typeface="Times New Roman"/>
                <a:cs typeface="Arial" panose="020B0604020202020204" pitchFamily="34" charset="0"/>
              </a:rPr>
              <a:t>p</a:t>
            </a:r>
            <a:r>
              <a:rPr lang="en-GB" sz="1100" spc="-5" dirty="0">
                <a:latin typeface="Arial" panose="020B0604020202020204" pitchFamily="34" charset="0"/>
                <a:ea typeface="Times New Roman"/>
                <a:cs typeface="Arial" panose="020B0604020202020204" pitchFamily="34" charset="0"/>
              </a:rPr>
              <a:t>po</a:t>
            </a:r>
            <a:r>
              <a:rPr lang="en-GB" sz="1100" dirty="0">
                <a:latin typeface="Arial" panose="020B0604020202020204" pitchFamily="34" charset="0"/>
                <a:ea typeface="Times New Roman"/>
                <a:cs typeface="Arial" panose="020B0604020202020204" pitchFamily="34" charset="0"/>
              </a:rPr>
              <a:t>r</a:t>
            </a:r>
            <a:r>
              <a:rPr lang="en-GB" sz="1100" spc="5" dirty="0">
                <a:latin typeface="Arial" panose="020B0604020202020204" pitchFamily="34" charset="0"/>
                <a:ea typeface="Times New Roman"/>
                <a:cs typeface="Arial" panose="020B0604020202020204" pitchFamily="34" charset="0"/>
              </a:rPr>
              <a:t>t</a:t>
            </a:r>
            <a:r>
              <a:rPr lang="en-GB" sz="1100" spc="-5" dirty="0">
                <a:latin typeface="Arial" panose="020B0604020202020204" pitchFamily="34" charset="0"/>
                <a:ea typeface="Times New Roman"/>
                <a:cs typeface="Arial" panose="020B0604020202020204" pitchFamily="34" charset="0"/>
              </a:rPr>
              <a:t>uni</a:t>
            </a:r>
            <a:r>
              <a:rPr lang="en-GB" sz="1100" spc="5" dirty="0">
                <a:latin typeface="Arial" panose="020B0604020202020204" pitchFamily="34" charset="0"/>
                <a:ea typeface="Times New Roman"/>
                <a:cs typeface="Arial" panose="020B0604020202020204" pitchFamily="34" charset="0"/>
              </a:rPr>
              <a:t>t</a:t>
            </a:r>
            <a:r>
              <a:rPr lang="en-GB" sz="1100" spc="-5" dirty="0">
                <a:latin typeface="Arial" panose="020B0604020202020204" pitchFamily="34" charset="0"/>
                <a:ea typeface="Times New Roman"/>
                <a:cs typeface="Arial" panose="020B0604020202020204" pitchFamily="34" charset="0"/>
              </a:rPr>
              <a:t>ie</a:t>
            </a:r>
            <a:r>
              <a:rPr lang="en-GB" sz="1100" spc="-15" dirty="0">
                <a:latin typeface="Arial" panose="020B0604020202020204" pitchFamily="34" charset="0"/>
                <a:ea typeface="Times New Roman"/>
                <a:cs typeface="Arial" panose="020B0604020202020204" pitchFamily="34" charset="0"/>
              </a:rPr>
              <a:t>s</a:t>
            </a:r>
            <a:r>
              <a:rPr lang="en-GB" sz="1100" dirty="0">
                <a:latin typeface="Arial" panose="020B0604020202020204" pitchFamily="34" charset="0"/>
                <a:ea typeface="Times New Roman"/>
                <a:cs typeface="Arial" panose="020B0604020202020204" pitchFamily="34" charset="0"/>
              </a:rPr>
              <a:t>).</a:t>
            </a:r>
            <a:r>
              <a:rPr lang="en-GB" sz="1100" spc="260" dirty="0">
                <a:latin typeface="Arial" panose="020B0604020202020204" pitchFamily="34" charset="0"/>
                <a:ea typeface="Times New Roman"/>
                <a:cs typeface="Arial" panose="020B0604020202020204" pitchFamily="34" charset="0"/>
              </a:rPr>
              <a:t> </a:t>
            </a:r>
            <a:r>
              <a:rPr lang="en-GB" sz="1100" spc="5" dirty="0">
                <a:latin typeface="Arial" panose="020B0604020202020204" pitchFamily="34" charset="0"/>
                <a:ea typeface="Times New Roman"/>
                <a:cs typeface="Arial" panose="020B0604020202020204" pitchFamily="34" charset="0"/>
              </a:rPr>
              <a:t>T</a:t>
            </a:r>
            <a:r>
              <a:rPr lang="en-GB" sz="1100" dirty="0">
                <a:latin typeface="Arial" panose="020B0604020202020204" pitchFamily="34" charset="0"/>
                <a:ea typeface="Times New Roman"/>
                <a:cs typeface="Arial" panose="020B0604020202020204" pitchFamily="34" charset="0"/>
              </a:rPr>
              <a:t>h</a:t>
            </a:r>
            <a:r>
              <a:rPr lang="en-GB" sz="1100" spc="-10" dirty="0">
                <a:latin typeface="Arial" panose="020B0604020202020204" pitchFamily="34" charset="0"/>
                <a:ea typeface="Times New Roman"/>
                <a:cs typeface="Arial" panose="020B0604020202020204" pitchFamily="34" charset="0"/>
              </a:rPr>
              <a:t>i</a:t>
            </a:r>
            <a:r>
              <a:rPr lang="en-GB" sz="1100" dirty="0">
                <a:latin typeface="Arial" panose="020B0604020202020204" pitchFamily="34" charset="0"/>
                <a:ea typeface="Times New Roman"/>
                <a:cs typeface="Arial" panose="020B0604020202020204" pitchFamily="34" charset="0"/>
              </a:rPr>
              <a:t>s</a:t>
            </a:r>
            <a:r>
              <a:rPr lang="en-GB" sz="1100" spc="290" dirty="0">
                <a:latin typeface="Arial" panose="020B0604020202020204" pitchFamily="34" charset="0"/>
                <a:ea typeface="Times New Roman"/>
                <a:cs typeface="Arial" panose="020B0604020202020204" pitchFamily="34" charset="0"/>
              </a:rPr>
              <a:t> </a:t>
            </a:r>
            <a:r>
              <a:rPr lang="en-GB" sz="1100" spc="-20" dirty="0">
                <a:latin typeface="Arial" panose="020B0604020202020204" pitchFamily="34" charset="0"/>
                <a:ea typeface="Times New Roman"/>
                <a:cs typeface="Arial" panose="020B0604020202020204" pitchFamily="34" charset="0"/>
              </a:rPr>
              <a:t>w</a:t>
            </a:r>
            <a:r>
              <a:rPr lang="en-GB" sz="1100" dirty="0">
                <a:latin typeface="Arial" panose="020B0604020202020204" pitchFamily="34" charset="0"/>
                <a:ea typeface="Times New Roman"/>
                <a:cs typeface="Arial" panose="020B0604020202020204" pitchFamily="34" charset="0"/>
              </a:rPr>
              <a:t>as</a:t>
            </a:r>
            <a:r>
              <a:rPr lang="en-GB" sz="1100" spc="290" dirty="0">
                <a:latin typeface="Arial" panose="020B0604020202020204" pitchFamily="34" charset="0"/>
                <a:ea typeface="Times New Roman"/>
                <a:cs typeface="Arial" panose="020B0604020202020204" pitchFamily="34" charset="0"/>
              </a:rPr>
              <a:t> </a:t>
            </a:r>
            <a:r>
              <a:rPr lang="en-GB" sz="1100" spc="-10" dirty="0">
                <a:latin typeface="Arial" panose="020B0604020202020204" pitchFamily="34" charset="0"/>
                <a:ea typeface="Times New Roman"/>
                <a:cs typeface="Arial" panose="020B0604020202020204" pitchFamily="34" charset="0"/>
              </a:rPr>
              <a:t>i</a:t>
            </a:r>
            <a:r>
              <a:rPr lang="en-GB" sz="1100" dirty="0">
                <a:latin typeface="Arial" panose="020B0604020202020204" pitchFamily="34" charset="0"/>
                <a:ea typeface="Times New Roman"/>
                <a:cs typeface="Arial" panose="020B0604020202020204" pitchFamily="34" charset="0"/>
              </a:rPr>
              <a:t>ncreased</a:t>
            </a:r>
            <a:r>
              <a:rPr lang="en-GB" sz="1100" spc="70" dirty="0">
                <a:latin typeface="Arial" panose="020B0604020202020204" pitchFamily="34" charset="0"/>
                <a:ea typeface="Times New Roman"/>
                <a:cs typeface="Arial" panose="020B0604020202020204" pitchFamily="34" charset="0"/>
              </a:rPr>
              <a:t> </a:t>
            </a:r>
            <a:r>
              <a:rPr lang="en-GB" sz="1100" spc="15" dirty="0">
                <a:latin typeface="Arial" panose="020B0604020202020204" pitchFamily="34" charset="0"/>
                <a:ea typeface="Times New Roman"/>
                <a:cs typeface="Arial" panose="020B0604020202020204" pitchFamily="34" charset="0"/>
              </a:rPr>
              <a:t>f</a:t>
            </a:r>
            <a:r>
              <a:rPr lang="en-GB" sz="1100" dirty="0">
                <a:latin typeface="Arial" panose="020B0604020202020204" pitchFamily="34" charset="0"/>
                <a:ea typeface="Times New Roman"/>
                <a:cs typeface="Arial" panose="020B0604020202020204" pitchFamily="34" charset="0"/>
              </a:rPr>
              <a:t>u</a:t>
            </a:r>
            <a:r>
              <a:rPr lang="en-GB" sz="1100" spc="-10" dirty="0">
                <a:latin typeface="Arial" panose="020B0604020202020204" pitchFamily="34" charset="0"/>
                <a:ea typeface="Times New Roman"/>
                <a:cs typeface="Arial" panose="020B0604020202020204" pitchFamily="34" charset="0"/>
              </a:rPr>
              <a:t>r</a:t>
            </a:r>
            <a:r>
              <a:rPr lang="en-GB" sz="1100" dirty="0">
                <a:latin typeface="Arial" panose="020B0604020202020204" pitchFamily="34" charset="0"/>
                <a:ea typeface="Times New Roman"/>
                <a:cs typeface="Arial" panose="020B0604020202020204" pitchFamily="34" charset="0"/>
              </a:rPr>
              <a:t>th</a:t>
            </a:r>
            <a:r>
              <a:rPr lang="en-GB" sz="1100" spc="-5" dirty="0">
                <a:latin typeface="Arial" panose="020B0604020202020204" pitchFamily="34" charset="0"/>
                <a:ea typeface="Times New Roman"/>
                <a:cs typeface="Arial" panose="020B0604020202020204" pitchFamily="34" charset="0"/>
              </a:rPr>
              <a:t>e</a:t>
            </a:r>
            <a:r>
              <a:rPr lang="en-GB" sz="1100" dirty="0">
                <a:latin typeface="Arial" panose="020B0604020202020204" pitchFamily="34" charset="0"/>
                <a:ea typeface="Times New Roman"/>
                <a:cs typeface="Arial" panose="020B0604020202020204" pitchFamily="34" charset="0"/>
              </a:rPr>
              <a:t>r</a:t>
            </a:r>
            <a:r>
              <a:rPr lang="en-GB" sz="1100" spc="90" dirty="0">
                <a:latin typeface="Arial" panose="020B0604020202020204" pitchFamily="34" charset="0"/>
                <a:ea typeface="Times New Roman"/>
                <a:cs typeface="Arial" panose="020B0604020202020204" pitchFamily="34" charset="0"/>
              </a:rPr>
              <a:t> </a:t>
            </a:r>
            <a:r>
              <a:rPr lang="en-GB" sz="1100" spc="-20" dirty="0">
                <a:latin typeface="Arial" panose="020B0604020202020204" pitchFamily="34" charset="0"/>
                <a:ea typeface="Times New Roman"/>
                <a:cs typeface="Arial" panose="020B0604020202020204" pitchFamily="34" charset="0"/>
              </a:rPr>
              <a:t>w</a:t>
            </a:r>
            <a:r>
              <a:rPr lang="en-GB" sz="1100" spc="-10" dirty="0">
                <a:latin typeface="Arial" panose="020B0604020202020204" pitchFamily="34" charset="0"/>
                <a:ea typeface="Times New Roman"/>
                <a:cs typeface="Arial" panose="020B0604020202020204" pitchFamily="34" charset="0"/>
              </a:rPr>
              <a:t>i</a:t>
            </a:r>
            <a:r>
              <a:rPr lang="en-GB" sz="1100" dirty="0">
                <a:latin typeface="Arial" panose="020B0604020202020204" pitchFamily="34" charset="0"/>
                <a:ea typeface="Times New Roman"/>
                <a:cs typeface="Arial" panose="020B0604020202020204" pitchFamily="34" charset="0"/>
              </a:rPr>
              <a:t>th</a:t>
            </a:r>
            <a:r>
              <a:rPr lang="en-GB" sz="1100" spc="85" dirty="0">
                <a:latin typeface="Arial" panose="020B0604020202020204" pitchFamily="34" charset="0"/>
                <a:ea typeface="Times New Roman"/>
                <a:cs typeface="Arial" panose="020B0604020202020204" pitchFamily="34" charset="0"/>
              </a:rPr>
              <a:t> </a:t>
            </a:r>
            <a:r>
              <a:rPr lang="en-GB" sz="1100" dirty="0">
                <a:latin typeface="Arial" panose="020B0604020202020204" pitchFamily="34" charset="0"/>
                <a:ea typeface="Times New Roman"/>
                <a:cs typeface="Arial" panose="020B0604020202020204" pitchFamily="34" charset="0"/>
              </a:rPr>
              <a:t>the</a:t>
            </a:r>
            <a:r>
              <a:rPr lang="en-GB" sz="1100" spc="85" dirty="0">
                <a:latin typeface="Arial" panose="020B0604020202020204" pitchFamily="34" charset="0"/>
                <a:ea typeface="Times New Roman"/>
                <a:cs typeface="Arial" panose="020B0604020202020204" pitchFamily="34" charset="0"/>
              </a:rPr>
              <a:t> </a:t>
            </a:r>
            <a:r>
              <a:rPr lang="en-GB" sz="1100" dirty="0">
                <a:latin typeface="Arial" panose="020B0604020202020204" pitchFamily="34" charset="0"/>
                <a:ea typeface="Times New Roman"/>
                <a:cs typeface="Arial" panose="020B0604020202020204" pitchFamily="34" charset="0"/>
              </a:rPr>
              <a:t>re</a:t>
            </a:r>
            <a:r>
              <a:rPr lang="en-GB" sz="1100" spc="-15" dirty="0">
                <a:latin typeface="Arial" panose="020B0604020202020204" pitchFamily="34" charset="0"/>
                <a:ea typeface="Times New Roman"/>
                <a:cs typeface="Arial" panose="020B0604020202020204" pitchFamily="34" charset="0"/>
              </a:rPr>
              <a:t>v</a:t>
            </a:r>
            <a:r>
              <a:rPr lang="en-GB" sz="1100" spc="-10" dirty="0">
                <a:latin typeface="Arial" panose="020B0604020202020204" pitchFamily="34" charset="0"/>
                <a:ea typeface="Times New Roman"/>
                <a:cs typeface="Arial" panose="020B0604020202020204" pitchFamily="34" charset="0"/>
              </a:rPr>
              <a:t>i</a:t>
            </a:r>
            <a:r>
              <a:rPr lang="en-GB" sz="1100" dirty="0">
                <a:latin typeface="Arial" panose="020B0604020202020204" pitchFamily="34" charset="0"/>
                <a:ea typeface="Times New Roman"/>
                <a:cs typeface="Arial" panose="020B0604020202020204" pitchFamily="34" charset="0"/>
              </a:rPr>
              <a:t>sed</a:t>
            </a:r>
            <a:r>
              <a:rPr lang="en-GB" sz="1100" spc="85" dirty="0">
                <a:latin typeface="Arial" panose="020B0604020202020204" pitchFamily="34" charset="0"/>
                <a:ea typeface="Times New Roman"/>
                <a:cs typeface="Arial" panose="020B0604020202020204" pitchFamily="34" charset="0"/>
              </a:rPr>
              <a:t> </a:t>
            </a:r>
            <a:r>
              <a:rPr lang="en-GB" sz="1100" dirty="0">
                <a:latin typeface="Arial" panose="020B0604020202020204" pitchFamily="34" charset="0"/>
                <a:ea typeface="Times New Roman"/>
                <a:cs typeface="Arial" panose="020B0604020202020204" pitchFamily="34" charset="0"/>
              </a:rPr>
              <a:t>rate</a:t>
            </a:r>
            <a:r>
              <a:rPr lang="en-GB" sz="1100" spc="90" dirty="0">
                <a:latin typeface="Arial" panose="020B0604020202020204" pitchFamily="34" charset="0"/>
                <a:ea typeface="Times New Roman"/>
                <a:cs typeface="Arial" panose="020B0604020202020204" pitchFamily="34" charset="0"/>
              </a:rPr>
              <a:t> </a:t>
            </a:r>
            <a:r>
              <a:rPr lang="en-GB" sz="1100" dirty="0">
                <a:latin typeface="Arial" panose="020B0604020202020204" pitchFamily="34" charset="0"/>
                <a:ea typeface="Times New Roman"/>
                <a:cs typeface="Arial" panose="020B0604020202020204" pitchFamily="34" charset="0"/>
              </a:rPr>
              <a:t>of</a:t>
            </a:r>
            <a:r>
              <a:rPr lang="en-GB" sz="1100" spc="100" dirty="0">
                <a:latin typeface="Arial" panose="020B0604020202020204" pitchFamily="34" charset="0"/>
                <a:ea typeface="Times New Roman"/>
                <a:cs typeface="Arial" panose="020B0604020202020204" pitchFamily="34" charset="0"/>
              </a:rPr>
              <a:t> </a:t>
            </a:r>
            <a:r>
              <a:rPr lang="en-GB" sz="1100" spc="15" dirty="0">
                <a:latin typeface="Arial" panose="020B0604020202020204" pitchFamily="34" charset="0"/>
                <a:ea typeface="Times New Roman"/>
                <a:cs typeface="Arial" panose="020B0604020202020204" pitchFamily="34" charset="0"/>
              </a:rPr>
              <a:t>p</a:t>
            </a:r>
            <a:r>
              <a:rPr lang="en-GB" sz="1100" dirty="0">
                <a:latin typeface="Arial" panose="020B0604020202020204" pitchFamily="34" charset="0"/>
                <a:ea typeface="Times New Roman"/>
                <a:cs typeface="Arial" panose="020B0604020202020204" pitchFamily="34" charset="0"/>
              </a:rPr>
              <a:t>ay annually</a:t>
            </a:r>
            <a:r>
              <a:rPr lang="en-GB" sz="1100" spc="75" dirty="0">
                <a:latin typeface="Arial" panose="020B0604020202020204" pitchFamily="34" charset="0"/>
                <a:ea typeface="Times New Roman"/>
                <a:cs typeface="Arial" panose="020B0604020202020204" pitchFamily="34" charset="0"/>
              </a:rPr>
              <a:t> </a:t>
            </a:r>
            <a:r>
              <a:rPr lang="en-GB" sz="1100" dirty="0">
                <a:latin typeface="Arial" panose="020B0604020202020204" pitchFamily="34" charset="0"/>
                <a:ea typeface="Times New Roman"/>
                <a:cs typeface="Arial" panose="020B0604020202020204" pitchFamily="34" charset="0"/>
              </a:rPr>
              <a:t>on</a:t>
            </a:r>
            <a:r>
              <a:rPr lang="en-GB" sz="1100" spc="95" dirty="0">
                <a:latin typeface="Arial" panose="020B0604020202020204" pitchFamily="34" charset="0"/>
                <a:ea typeface="Times New Roman"/>
                <a:cs typeface="Arial" panose="020B0604020202020204" pitchFamily="34" charset="0"/>
              </a:rPr>
              <a:t> </a:t>
            </a:r>
            <a:r>
              <a:rPr lang="en-GB" sz="1100" dirty="0">
                <a:latin typeface="Arial" panose="020B0604020202020204" pitchFamily="34" charset="0"/>
                <a:ea typeface="Times New Roman"/>
                <a:cs typeface="Arial" panose="020B0604020202020204" pitchFamily="34" charset="0"/>
              </a:rPr>
              <a:t>1</a:t>
            </a:r>
            <a:r>
              <a:rPr lang="en-GB" sz="1100" spc="85" dirty="0">
                <a:latin typeface="Arial" panose="020B0604020202020204" pitchFamily="34" charset="0"/>
                <a:ea typeface="Times New Roman"/>
                <a:cs typeface="Arial" panose="020B0604020202020204" pitchFamily="34" charset="0"/>
              </a:rPr>
              <a:t> </a:t>
            </a:r>
            <a:r>
              <a:rPr lang="en-GB" sz="1100" spc="-10" dirty="0">
                <a:latin typeface="Arial" panose="020B0604020202020204" pitchFamily="34" charset="0"/>
                <a:ea typeface="Times New Roman"/>
                <a:cs typeface="Arial" panose="020B0604020202020204" pitchFamily="34" charset="0"/>
              </a:rPr>
              <a:t>N</a:t>
            </a:r>
            <a:r>
              <a:rPr lang="en-GB" sz="1100" spc="5" dirty="0">
                <a:latin typeface="Arial" panose="020B0604020202020204" pitchFamily="34" charset="0"/>
                <a:ea typeface="Times New Roman"/>
                <a:cs typeface="Arial" panose="020B0604020202020204" pitchFamily="34" charset="0"/>
              </a:rPr>
              <a:t>o</a:t>
            </a:r>
            <a:r>
              <a:rPr lang="en-GB" sz="1100" spc="-15" dirty="0">
                <a:latin typeface="Arial" panose="020B0604020202020204" pitchFamily="34" charset="0"/>
                <a:ea typeface="Times New Roman"/>
                <a:cs typeface="Arial" panose="020B0604020202020204" pitchFamily="34" charset="0"/>
              </a:rPr>
              <a:t>v</a:t>
            </a:r>
            <a:r>
              <a:rPr lang="en-GB" sz="1100" dirty="0">
                <a:latin typeface="Arial" panose="020B0604020202020204" pitchFamily="34" charset="0"/>
                <a:ea typeface="Times New Roman"/>
                <a:cs typeface="Arial" panose="020B0604020202020204" pitchFamily="34" charset="0"/>
              </a:rPr>
              <a:t>ember</a:t>
            </a:r>
            <a:r>
              <a:rPr lang="en-GB" sz="1100" spc="90" dirty="0">
                <a:latin typeface="Arial" panose="020B0604020202020204" pitchFamily="34" charset="0"/>
                <a:ea typeface="Times New Roman"/>
                <a:cs typeface="Arial" panose="020B0604020202020204" pitchFamily="34" charset="0"/>
              </a:rPr>
              <a:t> </a:t>
            </a:r>
            <a:r>
              <a:rPr lang="en-GB" sz="1100" dirty="0">
                <a:latin typeface="Arial" panose="020B0604020202020204" pitchFamily="34" charset="0"/>
                <a:ea typeface="Times New Roman"/>
                <a:cs typeface="Arial" panose="020B0604020202020204" pitchFamily="34" charset="0"/>
              </a:rPr>
              <a:t>in each subsequent year.</a:t>
            </a:r>
            <a:r>
              <a:rPr lang="en-GB" sz="1100" spc="180" dirty="0">
                <a:latin typeface="Arial" panose="020B0604020202020204" pitchFamily="34" charset="0"/>
                <a:ea typeface="Times New Roman"/>
                <a:cs typeface="Arial" panose="020B0604020202020204" pitchFamily="34" charset="0"/>
              </a:rPr>
              <a:t> </a:t>
            </a:r>
            <a:r>
              <a:rPr lang="en-GB" sz="1100" spc="5" dirty="0">
                <a:latin typeface="Arial" panose="020B0604020202020204" pitchFamily="34" charset="0"/>
                <a:ea typeface="Times New Roman"/>
                <a:cs typeface="Arial" panose="020B0604020202020204" pitchFamily="34" charset="0"/>
              </a:rPr>
              <a:t>T</a:t>
            </a:r>
            <a:r>
              <a:rPr lang="en-GB" sz="1100" dirty="0">
                <a:latin typeface="Arial" panose="020B0604020202020204" pitchFamily="34" charset="0"/>
                <a:ea typeface="Times New Roman"/>
                <a:cs typeface="Arial" panose="020B0604020202020204" pitchFamily="34" charset="0"/>
              </a:rPr>
              <a:t>h</a:t>
            </a:r>
            <a:r>
              <a:rPr lang="en-GB" sz="1100" spc="-20" dirty="0">
                <a:latin typeface="Arial" panose="020B0604020202020204" pitchFamily="34" charset="0"/>
                <a:ea typeface="Times New Roman"/>
                <a:cs typeface="Arial" panose="020B0604020202020204" pitchFamily="34" charset="0"/>
              </a:rPr>
              <a:t>i</a:t>
            </a:r>
            <a:r>
              <a:rPr lang="en-GB" sz="1100" dirty="0">
                <a:latin typeface="Arial" panose="020B0604020202020204" pitchFamily="34" charset="0"/>
                <a:ea typeface="Times New Roman"/>
                <a:cs typeface="Arial" panose="020B0604020202020204" pitchFamily="34" charset="0"/>
              </a:rPr>
              <a:t>s</a:t>
            </a:r>
            <a:r>
              <a:rPr lang="en-GB" sz="1100" spc="85" dirty="0">
                <a:latin typeface="Arial" panose="020B0604020202020204" pitchFamily="34" charset="0"/>
                <a:ea typeface="Times New Roman"/>
                <a:cs typeface="Arial" panose="020B0604020202020204" pitchFamily="34" charset="0"/>
              </a:rPr>
              <a:t> </a:t>
            </a:r>
            <a:r>
              <a:rPr lang="en-GB" sz="1100" spc="-10" dirty="0">
                <a:latin typeface="Arial" panose="020B0604020202020204" pitchFamily="34" charset="0"/>
                <a:ea typeface="Times New Roman"/>
                <a:cs typeface="Arial" panose="020B0604020202020204" pitchFamily="34" charset="0"/>
              </a:rPr>
              <a:t>i</a:t>
            </a:r>
            <a:r>
              <a:rPr lang="en-GB" sz="1100" dirty="0">
                <a:latin typeface="Arial" panose="020B0604020202020204" pitchFamily="34" charset="0"/>
                <a:ea typeface="Times New Roman"/>
                <a:cs typeface="Arial" panose="020B0604020202020204" pitchFamily="34" charset="0"/>
              </a:rPr>
              <a:t>s</a:t>
            </a:r>
            <a:r>
              <a:rPr lang="en-GB" sz="1100" spc="85" dirty="0">
                <a:latin typeface="Arial" panose="020B0604020202020204" pitchFamily="34" charset="0"/>
                <a:ea typeface="Times New Roman"/>
                <a:cs typeface="Arial" panose="020B0604020202020204" pitchFamily="34" charset="0"/>
              </a:rPr>
              <a:t> </a:t>
            </a:r>
            <a:r>
              <a:rPr lang="en-GB" sz="1100" dirty="0">
                <a:latin typeface="Arial" panose="020B0604020202020204" pitchFamily="34" charset="0"/>
                <a:ea typeface="Times New Roman"/>
                <a:cs typeface="Arial" panose="020B0604020202020204" pitchFamily="34" charset="0"/>
              </a:rPr>
              <a:t>p</a:t>
            </a:r>
            <a:r>
              <a:rPr lang="en-GB" sz="1100" spc="-5" dirty="0">
                <a:latin typeface="Arial" panose="020B0604020202020204" pitchFamily="34" charset="0"/>
                <a:ea typeface="Times New Roman"/>
                <a:cs typeface="Arial" panose="020B0604020202020204" pitchFamily="34" charset="0"/>
              </a:rPr>
              <a:t>a</a:t>
            </a:r>
            <a:r>
              <a:rPr lang="en-GB" sz="1100" spc="-10" dirty="0">
                <a:latin typeface="Arial" panose="020B0604020202020204" pitchFamily="34" charset="0"/>
                <a:ea typeface="Times New Roman"/>
                <a:cs typeface="Arial" panose="020B0604020202020204" pitchFamily="34" charset="0"/>
              </a:rPr>
              <a:t>i</a:t>
            </a:r>
            <a:r>
              <a:rPr lang="en-GB" sz="1100" dirty="0">
                <a:latin typeface="Arial" panose="020B0604020202020204" pitchFamily="34" charset="0"/>
                <a:ea typeface="Times New Roman"/>
                <a:cs typeface="Arial" panose="020B0604020202020204" pitchFamily="34" charset="0"/>
              </a:rPr>
              <a:t>d</a:t>
            </a:r>
            <a:r>
              <a:rPr lang="en-GB" sz="1100" spc="85" dirty="0">
                <a:latin typeface="Arial" panose="020B0604020202020204" pitchFamily="34" charset="0"/>
                <a:ea typeface="Times New Roman"/>
                <a:cs typeface="Arial" panose="020B0604020202020204" pitchFamily="34" charset="0"/>
              </a:rPr>
              <a:t> </a:t>
            </a:r>
            <a:r>
              <a:rPr lang="en-GB" sz="1100" spc="5" dirty="0">
                <a:latin typeface="Arial" panose="020B0604020202020204" pitchFamily="34" charset="0"/>
                <a:ea typeface="Times New Roman"/>
                <a:cs typeface="Arial" panose="020B0604020202020204" pitchFamily="34" charset="0"/>
              </a:rPr>
              <a:t>b</a:t>
            </a:r>
            <a:r>
              <a:rPr lang="en-GB" sz="1100" dirty="0">
                <a:latin typeface="Arial" panose="020B0604020202020204" pitchFamily="34" charset="0"/>
                <a:ea typeface="Times New Roman"/>
                <a:cs typeface="Arial" panose="020B0604020202020204" pitchFamily="34" charset="0"/>
              </a:rPr>
              <a:t>y</a:t>
            </a:r>
            <a:r>
              <a:rPr lang="en-GB" sz="1100" spc="85" dirty="0">
                <a:latin typeface="Arial" panose="020B0604020202020204" pitchFamily="34" charset="0"/>
                <a:ea typeface="Times New Roman"/>
                <a:cs typeface="Arial" panose="020B0604020202020204" pitchFamily="34" charset="0"/>
              </a:rPr>
              <a:t> </a:t>
            </a:r>
            <a:r>
              <a:rPr lang="en-GB" sz="1100" dirty="0">
                <a:latin typeface="Arial" panose="020B0604020202020204" pitchFamily="34" charset="0"/>
                <a:ea typeface="Times New Roman"/>
                <a:cs typeface="Arial" panose="020B0604020202020204" pitchFamily="34" charset="0"/>
              </a:rPr>
              <a:t>me</a:t>
            </a:r>
            <a:r>
              <a:rPr lang="en-GB" sz="1100" spc="-5" dirty="0">
                <a:latin typeface="Arial" panose="020B0604020202020204" pitchFamily="34" charset="0"/>
                <a:ea typeface="Times New Roman"/>
                <a:cs typeface="Arial" panose="020B0604020202020204" pitchFamily="34" charset="0"/>
              </a:rPr>
              <a:t>a</a:t>
            </a:r>
            <a:r>
              <a:rPr lang="en-GB" sz="1100" dirty="0">
                <a:latin typeface="Arial" panose="020B0604020202020204" pitchFamily="34" charset="0"/>
                <a:ea typeface="Times New Roman"/>
                <a:cs typeface="Arial" panose="020B0604020202020204" pitchFamily="34" charset="0"/>
              </a:rPr>
              <a:t>ns</a:t>
            </a:r>
            <a:r>
              <a:rPr lang="en-GB" sz="1100" spc="85" dirty="0">
                <a:latin typeface="Arial" panose="020B0604020202020204" pitchFamily="34" charset="0"/>
                <a:ea typeface="Times New Roman"/>
                <a:cs typeface="Arial" panose="020B0604020202020204" pitchFamily="34" charset="0"/>
              </a:rPr>
              <a:t> </a:t>
            </a:r>
            <a:r>
              <a:rPr lang="en-GB" sz="1100" dirty="0">
                <a:latin typeface="Arial" panose="020B0604020202020204" pitchFamily="34" charset="0"/>
                <a:ea typeface="Times New Roman"/>
                <a:cs typeface="Arial" panose="020B0604020202020204" pitchFamily="34" charset="0"/>
              </a:rPr>
              <a:t>of</a:t>
            </a:r>
            <a:r>
              <a:rPr lang="en-GB" sz="1100" spc="100" dirty="0">
                <a:latin typeface="Arial" panose="020B0604020202020204" pitchFamily="34" charset="0"/>
                <a:ea typeface="Times New Roman"/>
                <a:cs typeface="Arial" panose="020B0604020202020204" pitchFamily="34" charset="0"/>
              </a:rPr>
              <a:t> </a:t>
            </a:r>
            <a:r>
              <a:rPr lang="en-GB" sz="1100" dirty="0">
                <a:latin typeface="Arial" panose="020B0604020202020204" pitchFamily="34" charset="0"/>
                <a:ea typeface="Times New Roman"/>
                <a:cs typeface="Arial" panose="020B0604020202020204" pitchFamily="34" charset="0"/>
              </a:rPr>
              <a:t>a su</a:t>
            </a:r>
            <a:r>
              <a:rPr lang="en-GB" sz="1100" spc="-5" dirty="0">
                <a:latin typeface="Arial" panose="020B0604020202020204" pitchFamily="34" charset="0"/>
                <a:ea typeface="Times New Roman"/>
                <a:cs typeface="Arial" panose="020B0604020202020204" pitchFamily="34" charset="0"/>
              </a:rPr>
              <a:t>p</a:t>
            </a:r>
            <a:r>
              <a:rPr lang="en-GB" sz="1100" dirty="0">
                <a:latin typeface="Arial" panose="020B0604020202020204" pitchFamily="34" charset="0"/>
                <a:ea typeface="Times New Roman"/>
                <a:cs typeface="Arial" panose="020B0604020202020204" pitchFamily="34" charset="0"/>
              </a:rPr>
              <a:t>p</a:t>
            </a:r>
            <a:r>
              <a:rPr lang="en-GB" sz="1100" spc="-10" dirty="0">
                <a:latin typeface="Arial" panose="020B0604020202020204" pitchFamily="34" charset="0"/>
                <a:ea typeface="Times New Roman"/>
                <a:cs typeface="Arial" panose="020B0604020202020204" pitchFamily="34" charset="0"/>
              </a:rPr>
              <a:t>l</a:t>
            </a:r>
            <a:r>
              <a:rPr lang="en-GB" sz="1100" dirty="0">
                <a:latin typeface="Arial" panose="020B0604020202020204" pitchFamily="34" charset="0"/>
                <a:ea typeface="Times New Roman"/>
                <a:cs typeface="Arial" panose="020B0604020202020204" pitchFamily="34" charset="0"/>
              </a:rPr>
              <a:t>ement</a:t>
            </a:r>
            <a:r>
              <a:rPr lang="en-GB" sz="1100" spc="-5" dirty="0">
                <a:latin typeface="Arial" panose="020B0604020202020204" pitchFamily="34" charset="0"/>
                <a:ea typeface="Times New Roman"/>
                <a:cs typeface="Arial" panose="020B0604020202020204" pitchFamily="34" charset="0"/>
              </a:rPr>
              <a:t> </a:t>
            </a:r>
            <a:r>
              <a:rPr lang="en-GB" sz="1100" dirty="0">
                <a:latin typeface="Arial" panose="020B0604020202020204" pitchFamily="34" charset="0"/>
                <a:ea typeface="Times New Roman"/>
                <a:cs typeface="Arial" panose="020B0604020202020204" pitchFamily="34" charset="0"/>
              </a:rPr>
              <a:t>to</a:t>
            </a:r>
            <a:r>
              <a:rPr lang="en-GB" sz="1100" spc="-10" dirty="0">
                <a:latin typeface="Arial" panose="020B0604020202020204" pitchFamily="34" charset="0"/>
                <a:ea typeface="Times New Roman"/>
                <a:cs typeface="Arial" panose="020B0604020202020204" pitchFamily="34" charset="0"/>
              </a:rPr>
              <a:t> C</a:t>
            </a:r>
            <a:r>
              <a:rPr lang="en-GB" sz="1100" dirty="0">
                <a:latin typeface="Arial" panose="020B0604020202020204" pitchFamily="34" charset="0"/>
                <a:ea typeface="Times New Roman"/>
                <a:cs typeface="Arial" panose="020B0604020202020204" pitchFamily="34" charset="0"/>
              </a:rPr>
              <a:t>o</a:t>
            </a:r>
            <a:r>
              <a:rPr lang="en-GB" sz="1100" spc="-5" dirty="0">
                <a:latin typeface="Arial" panose="020B0604020202020204" pitchFamily="34" charset="0"/>
                <a:ea typeface="Times New Roman"/>
                <a:cs typeface="Arial" panose="020B0604020202020204" pitchFamily="34" charset="0"/>
              </a:rPr>
              <a:t>u</a:t>
            </a:r>
            <a:r>
              <a:rPr lang="en-GB" sz="1100" dirty="0">
                <a:latin typeface="Arial" panose="020B0604020202020204" pitchFamily="34" charset="0"/>
                <a:ea typeface="Times New Roman"/>
                <a:cs typeface="Arial" panose="020B0604020202020204" pitchFamily="34" charset="0"/>
              </a:rPr>
              <a:t>nc</a:t>
            </a:r>
            <a:r>
              <a:rPr lang="en-GB" sz="1100" spc="-10" dirty="0">
                <a:latin typeface="Arial" panose="020B0604020202020204" pitchFamily="34" charset="0"/>
                <a:ea typeface="Times New Roman"/>
                <a:cs typeface="Arial" panose="020B0604020202020204" pitchFamily="34" charset="0"/>
              </a:rPr>
              <a:t>i</a:t>
            </a:r>
            <a:r>
              <a:rPr lang="en-GB" sz="1100" dirty="0">
                <a:latin typeface="Arial" panose="020B0604020202020204" pitchFamily="34" charset="0"/>
                <a:ea typeface="Times New Roman"/>
                <a:cs typeface="Arial" panose="020B0604020202020204" pitchFamily="34" charset="0"/>
              </a:rPr>
              <a:t>l emp</a:t>
            </a:r>
            <a:r>
              <a:rPr lang="en-GB" sz="1100" spc="-5" dirty="0">
                <a:latin typeface="Arial" panose="020B0604020202020204" pitchFamily="34" charset="0"/>
                <a:ea typeface="Times New Roman"/>
                <a:cs typeface="Arial" panose="020B0604020202020204" pitchFamily="34" charset="0"/>
              </a:rPr>
              <a:t>l</a:t>
            </a:r>
            <a:r>
              <a:rPr lang="en-GB" sz="1100" dirty="0">
                <a:latin typeface="Arial" panose="020B0604020202020204" pitchFamily="34" charset="0"/>
                <a:ea typeface="Times New Roman"/>
                <a:cs typeface="Arial" panose="020B0604020202020204" pitchFamily="34" charset="0"/>
              </a:rPr>
              <a:t>o</a:t>
            </a:r>
            <a:r>
              <a:rPr lang="en-GB" sz="1100" spc="-15" dirty="0">
                <a:latin typeface="Arial" panose="020B0604020202020204" pitchFamily="34" charset="0"/>
                <a:ea typeface="Times New Roman"/>
                <a:cs typeface="Arial" panose="020B0604020202020204" pitchFamily="34" charset="0"/>
              </a:rPr>
              <a:t>y</a:t>
            </a:r>
            <a:r>
              <a:rPr lang="en-GB" sz="1100" dirty="0">
                <a:latin typeface="Arial" panose="020B0604020202020204" pitchFamily="34" charset="0"/>
                <a:ea typeface="Times New Roman"/>
                <a:cs typeface="Arial" panose="020B0604020202020204" pitchFamily="34" charset="0"/>
              </a:rPr>
              <a:t>e</a:t>
            </a:r>
            <a:r>
              <a:rPr lang="en-GB" sz="1100" spc="-5" dirty="0">
                <a:latin typeface="Arial" panose="020B0604020202020204" pitchFamily="34" charset="0"/>
                <a:ea typeface="Times New Roman"/>
                <a:cs typeface="Arial" panose="020B0604020202020204" pitchFamily="34" charset="0"/>
              </a:rPr>
              <a:t>e</a:t>
            </a:r>
            <a:r>
              <a:rPr lang="en-GB" sz="1100" dirty="0">
                <a:latin typeface="Arial" panose="020B0604020202020204" pitchFamily="34" charset="0"/>
                <a:ea typeface="Times New Roman"/>
                <a:cs typeface="Arial" panose="020B0604020202020204" pitchFamily="34" charset="0"/>
              </a:rPr>
              <a:t>s</a:t>
            </a:r>
            <a:r>
              <a:rPr lang="en-GB" sz="1100" spc="5" dirty="0">
                <a:latin typeface="Arial" panose="020B0604020202020204" pitchFamily="34" charset="0"/>
                <a:ea typeface="Times New Roman"/>
                <a:cs typeface="Arial" panose="020B0604020202020204" pitchFamily="34" charset="0"/>
              </a:rPr>
              <a:t> </a:t>
            </a:r>
            <a:r>
              <a:rPr lang="en-GB" sz="1100" spc="-20" dirty="0">
                <a:latin typeface="Arial" panose="020B0604020202020204" pitchFamily="34" charset="0"/>
                <a:ea typeface="Times New Roman"/>
                <a:cs typeface="Arial" panose="020B0604020202020204" pitchFamily="34" charset="0"/>
              </a:rPr>
              <a:t>w</a:t>
            </a:r>
            <a:r>
              <a:rPr lang="en-GB" sz="1100" dirty="0">
                <a:latin typeface="Arial" panose="020B0604020202020204" pitchFamily="34" charset="0"/>
                <a:ea typeface="Times New Roman"/>
                <a:cs typeface="Arial" panose="020B0604020202020204" pitchFamily="34" charset="0"/>
              </a:rPr>
              <a:t>h</a:t>
            </a:r>
            <a:r>
              <a:rPr lang="en-GB" sz="1100" spc="-5" dirty="0">
                <a:latin typeface="Arial" panose="020B0604020202020204" pitchFamily="34" charset="0"/>
                <a:ea typeface="Times New Roman"/>
                <a:cs typeface="Arial" panose="020B0604020202020204" pitchFamily="34" charset="0"/>
              </a:rPr>
              <a:t>ose</a:t>
            </a:r>
            <a:r>
              <a:rPr lang="en-GB" sz="1100" dirty="0">
                <a:latin typeface="Arial" panose="020B0604020202020204" pitchFamily="34" charset="0"/>
                <a:ea typeface="Times New Roman"/>
                <a:cs typeface="Arial" panose="020B0604020202020204" pitchFamily="34" charset="0"/>
              </a:rPr>
              <a:t> hourly</a:t>
            </a:r>
            <a:r>
              <a:rPr lang="en-GB" sz="1100" spc="-10" dirty="0">
                <a:latin typeface="Arial" panose="020B0604020202020204" pitchFamily="34" charset="0"/>
                <a:ea typeface="Times New Roman"/>
                <a:cs typeface="Arial" panose="020B0604020202020204" pitchFamily="34" charset="0"/>
              </a:rPr>
              <a:t> </a:t>
            </a:r>
            <a:r>
              <a:rPr lang="en-GB" sz="1100" dirty="0">
                <a:latin typeface="Arial" panose="020B0604020202020204" pitchFamily="34" charset="0"/>
                <a:ea typeface="Times New Roman"/>
                <a:cs typeface="Arial" panose="020B0604020202020204" pitchFamily="34" charset="0"/>
              </a:rPr>
              <a:t>rate</a:t>
            </a:r>
            <a:r>
              <a:rPr lang="en-GB" sz="1100" spc="5" dirty="0">
                <a:latin typeface="Arial" panose="020B0604020202020204" pitchFamily="34" charset="0"/>
                <a:ea typeface="Times New Roman"/>
                <a:cs typeface="Arial" panose="020B0604020202020204" pitchFamily="34" charset="0"/>
              </a:rPr>
              <a:t> </a:t>
            </a:r>
            <a:r>
              <a:rPr lang="en-GB" sz="1100" spc="-15" dirty="0">
                <a:latin typeface="Arial" panose="020B0604020202020204" pitchFamily="34" charset="0"/>
                <a:ea typeface="Times New Roman"/>
                <a:cs typeface="Arial" panose="020B0604020202020204" pitchFamily="34" charset="0"/>
              </a:rPr>
              <a:t>o</a:t>
            </a:r>
            <a:r>
              <a:rPr lang="en-GB" sz="1100" dirty="0">
                <a:latin typeface="Arial" panose="020B0604020202020204" pitchFamily="34" charset="0"/>
                <a:ea typeface="Times New Roman"/>
                <a:cs typeface="Arial" panose="020B0604020202020204" pitchFamily="34" charset="0"/>
              </a:rPr>
              <a:t>f</a:t>
            </a:r>
            <a:r>
              <a:rPr lang="en-GB" sz="1100" spc="10" dirty="0">
                <a:latin typeface="Arial" panose="020B0604020202020204" pitchFamily="34" charset="0"/>
                <a:ea typeface="Times New Roman"/>
                <a:cs typeface="Arial" panose="020B0604020202020204" pitchFamily="34" charset="0"/>
              </a:rPr>
              <a:t> </a:t>
            </a:r>
            <a:r>
              <a:rPr lang="en-GB" sz="1100" dirty="0">
                <a:latin typeface="Arial" panose="020B0604020202020204" pitchFamily="34" charset="0"/>
                <a:ea typeface="Times New Roman"/>
                <a:cs typeface="Arial" panose="020B0604020202020204" pitchFamily="34" charset="0"/>
              </a:rPr>
              <a:t>p</a:t>
            </a:r>
            <a:r>
              <a:rPr lang="en-GB" sz="1100" spc="-5" dirty="0">
                <a:latin typeface="Arial" panose="020B0604020202020204" pitchFamily="34" charset="0"/>
                <a:ea typeface="Times New Roman"/>
                <a:cs typeface="Arial" panose="020B0604020202020204" pitchFamily="34" charset="0"/>
              </a:rPr>
              <a:t>a</a:t>
            </a:r>
            <a:r>
              <a:rPr lang="en-GB" sz="1100" dirty="0">
                <a:latin typeface="Arial" panose="020B0604020202020204" pitchFamily="34" charset="0"/>
                <a:ea typeface="Times New Roman"/>
                <a:cs typeface="Arial" panose="020B0604020202020204" pitchFamily="34" charset="0"/>
              </a:rPr>
              <a:t>y</a:t>
            </a:r>
            <a:r>
              <a:rPr lang="en-GB" sz="1100" spc="-20" dirty="0">
                <a:latin typeface="Arial" panose="020B0604020202020204" pitchFamily="34" charset="0"/>
                <a:ea typeface="Times New Roman"/>
                <a:cs typeface="Arial" panose="020B0604020202020204" pitchFamily="34" charset="0"/>
              </a:rPr>
              <a:t> </a:t>
            </a:r>
            <a:r>
              <a:rPr lang="en-GB" sz="1100" spc="15" dirty="0">
                <a:latin typeface="Arial" panose="020B0604020202020204" pitchFamily="34" charset="0"/>
                <a:ea typeface="Times New Roman"/>
                <a:cs typeface="Arial" panose="020B0604020202020204" pitchFamily="34" charset="0"/>
              </a:rPr>
              <a:t>f</a:t>
            </a:r>
            <a:r>
              <a:rPr lang="en-GB" sz="1100" dirty="0">
                <a:latin typeface="Arial" panose="020B0604020202020204" pitchFamily="34" charset="0"/>
                <a:ea typeface="Times New Roman"/>
                <a:cs typeface="Arial" panose="020B0604020202020204" pitchFamily="34" charset="0"/>
              </a:rPr>
              <a:t>a</a:t>
            </a:r>
            <a:r>
              <a:rPr lang="en-GB" sz="1100" spc="-10" dirty="0">
                <a:latin typeface="Arial" panose="020B0604020202020204" pitchFamily="34" charset="0"/>
                <a:ea typeface="Times New Roman"/>
                <a:cs typeface="Arial" panose="020B0604020202020204" pitchFamily="34" charset="0"/>
              </a:rPr>
              <a:t>ll</a:t>
            </a:r>
            <a:r>
              <a:rPr lang="en-GB" sz="1100" dirty="0">
                <a:latin typeface="Arial" panose="020B0604020202020204" pitchFamily="34" charset="0"/>
                <a:ea typeface="Times New Roman"/>
                <a:cs typeface="Arial" panose="020B0604020202020204" pitchFamily="34" charset="0"/>
              </a:rPr>
              <a:t>s</a:t>
            </a:r>
            <a:r>
              <a:rPr lang="en-GB" sz="1100" spc="5" dirty="0">
                <a:latin typeface="Arial" panose="020B0604020202020204" pitchFamily="34" charset="0"/>
                <a:ea typeface="Times New Roman"/>
                <a:cs typeface="Arial" panose="020B0604020202020204" pitchFamily="34" charset="0"/>
              </a:rPr>
              <a:t> </a:t>
            </a:r>
            <a:r>
              <a:rPr lang="en-GB" sz="1100" dirty="0">
                <a:latin typeface="Arial" panose="020B0604020202020204" pitchFamily="34" charset="0"/>
                <a:ea typeface="Times New Roman"/>
                <a:cs typeface="Arial" panose="020B0604020202020204" pitchFamily="34" charset="0"/>
              </a:rPr>
              <a:t>b</a:t>
            </a:r>
            <a:r>
              <a:rPr lang="en-GB" sz="1100" spc="-5" dirty="0">
                <a:latin typeface="Arial" panose="020B0604020202020204" pitchFamily="34" charset="0"/>
                <a:ea typeface="Times New Roman"/>
                <a:cs typeface="Arial" panose="020B0604020202020204" pitchFamily="34" charset="0"/>
              </a:rPr>
              <a:t>e</a:t>
            </a:r>
            <a:r>
              <a:rPr lang="en-GB" sz="1100" spc="-10" dirty="0">
                <a:latin typeface="Arial" panose="020B0604020202020204" pitchFamily="34" charset="0"/>
                <a:ea typeface="Times New Roman"/>
                <a:cs typeface="Arial" panose="020B0604020202020204" pitchFamily="34" charset="0"/>
              </a:rPr>
              <a:t>l</a:t>
            </a:r>
            <a:r>
              <a:rPr lang="en-GB" sz="1100" dirty="0">
                <a:latin typeface="Arial" panose="020B0604020202020204" pitchFamily="34" charset="0"/>
                <a:ea typeface="Times New Roman"/>
                <a:cs typeface="Arial" panose="020B0604020202020204" pitchFamily="34" charset="0"/>
              </a:rPr>
              <a:t>ow</a:t>
            </a:r>
            <a:r>
              <a:rPr lang="en-GB" sz="1100" spc="-15" dirty="0">
                <a:latin typeface="Arial" panose="020B0604020202020204" pitchFamily="34" charset="0"/>
                <a:ea typeface="Times New Roman"/>
                <a:cs typeface="Arial" panose="020B0604020202020204" pitchFamily="34" charset="0"/>
              </a:rPr>
              <a:t> </a:t>
            </a:r>
            <a:r>
              <a:rPr lang="en-GB" sz="1100" dirty="0">
                <a:latin typeface="Arial" panose="020B0604020202020204" pitchFamily="34" charset="0"/>
                <a:ea typeface="Times New Roman"/>
                <a:cs typeface="Arial" panose="020B0604020202020204" pitchFamily="34" charset="0"/>
              </a:rPr>
              <a:t>the</a:t>
            </a:r>
            <a:r>
              <a:rPr lang="en-GB" sz="1100" spc="-10" dirty="0">
                <a:latin typeface="Arial" panose="020B0604020202020204" pitchFamily="34" charset="0"/>
                <a:ea typeface="Times New Roman"/>
                <a:cs typeface="Arial" panose="020B0604020202020204" pitchFamily="34" charset="0"/>
              </a:rPr>
              <a:t> </a:t>
            </a:r>
            <a:r>
              <a:rPr lang="en-GB" sz="1100" dirty="0">
                <a:latin typeface="Arial" panose="020B0604020202020204" pitchFamily="34" charset="0"/>
                <a:ea typeface="Times New Roman"/>
                <a:cs typeface="Arial" panose="020B0604020202020204" pitchFamily="34" charset="0"/>
              </a:rPr>
              <a:t>n</a:t>
            </a:r>
            <a:r>
              <a:rPr lang="en-GB" sz="1100" spc="-5" dirty="0">
                <a:latin typeface="Arial" panose="020B0604020202020204" pitchFamily="34" charset="0"/>
                <a:ea typeface="Times New Roman"/>
                <a:cs typeface="Arial" panose="020B0604020202020204" pitchFamily="34" charset="0"/>
              </a:rPr>
              <a:t>a</a:t>
            </a:r>
            <a:r>
              <a:rPr lang="en-GB" sz="1100" dirty="0">
                <a:latin typeface="Arial" panose="020B0604020202020204" pitchFamily="34" charset="0"/>
                <a:ea typeface="Times New Roman"/>
                <a:cs typeface="Arial" panose="020B0604020202020204" pitchFamily="34" charset="0"/>
              </a:rPr>
              <a:t>t</a:t>
            </a:r>
            <a:r>
              <a:rPr lang="en-GB" sz="1100" spc="-10" dirty="0">
                <a:latin typeface="Arial" panose="020B0604020202020204" pitchFamily="34" charset="0"/>
                <a:ea typeface="Times New Roman"/>
                <a:cs typeface="Arial" panose="020B0604020202020204" pitchFamily="34" charset="0"/>
              </a:rPr>
              <a:t>i</a:t>
            </a:r>
            <a:r>
              <a:rPr lang="en-GB" sz="1100" dirty="0">
                <a:latin typeface="Arial" panose="020B0604020202020204" pitchFamily="34" charset="0"/>
                <a:ea typeface="Times New Roman"/>
                <a:cs typeface="Arial" panose="020B0604020202020204" pitchFamily="34" charset="0"/>
              </a:rPr>
              <a:t>o</a:t>
            </a:r>
            <a:r>
              <a:rPr lang="en-GB" sz="1100" spc="-5" dirty="0">
                <a:latin typeface="Arial" panose="020B0604020202020204" pitchFamily="34" charset="0"/>
                <a:ea typeface="Times New Roman"/>
                <a:cs typeface="Arial" panose="020B0604020202020204" pitchFamily="34" charset="0"/>
              </a:rPr>
              <a:t>n</a:t>
            </a:r>
            <a:r>
              <a:rPr lang="en-GB" sz="1100" dirty="0">
                <a:latin typeface="Arial" panose="020B0604020202020204" pitchFamily="34" charset="0"/>
                <a:ea typeface="Times New Roman"/>
                <a:cs typeface="Arial" panose="020B0604020202020204" pitchFamily="34" charset="0"/>
              </a:rPr>
              <a:t>a</a:t>
            </a:r>
            <a:r>
              <a:rPr lang="en-GB" sz="1100" spc="-10" dirty="0">
                <a:latin typeface="Arial" panose="020B0604020202020204" pitchFamily="34" charset="0"/>
                <a:ea typeface="Times New Roman"/>
                <a:cs typeface="Arial" panose="020B0604020202020204" pitchFamily="34" charset="0"/>
              </a:rPr>
              <a:t>ll</a:t>
            </a:r>
            <a:r>
              <a:rPr lang="en-GB" sz="1100" dirty="0">
                <a:latin typeface="Arial" panose="020B0604020202020204" pitchFamily="34" charset="0"/>
                <a:ea typeface="Times New Roman"/>
                <a:cs typeface="Arial" panose="020B0604020202020204" pitchFamily="34" charset="0"/>
              </a:rPr>
              <a:t>y</a:t>
            </a:r>
            <a:r>
              <a:rPr lang="en-GB" sz="1100" spc="-10" dirty="0">
                <a:latin typeface="Arial" panose="020B0604020202020204" pitchFamily="34" charset="0"/>
                <a:ea typeface="Times New Roman"/>
                <a:cs typeface="Arial" panose="020B0604020202020204" pitchFamily="34" charset="0"/>
              </a:rPr>
              <a:t> </a:t>
            </a:r>
            <a:r>
              <a:rPr lang="en-GB" sz="1100" dirty="0">
                <a:latin typeface="Arial" panose="020B0604020202020204" pitchFamily="34" charset="0"/>
                <a:ea typeface="Times New Roman"/>
                <a:cs typeface="Arial" panose="020B0604020202020204" pitchFamily="34" charset="0"/>
              </a:rPr>
              <a:t>set</a:t>
            </a:r>
            <a:r>
              <a:rPr lang="en-GB" sz="1100" spc="5" dirty="0">
                <a:latin typeface="Arial" panose="020B0604020202020204" pitchFamily="34" charset="0"/>
                <a:ea typeface="Times New Roman"/>
                <a:cs typeface="Arial" panose="020B0604020202020204" pitchFamily="34" charset="0"/>
              </a:rPr>
              <a:t> </a:t>
            </a:r>
            <a:r>
              <a:rPr lang="en-GB" sz="1100" dirty="0">
                <a:latin typeface="Arial" panose="020B0604020202020204" pitchFamily="34" charset="0"/>
                <a:ea typeface="Times New Roman"/>
                <a:cs typeface="Arial" panose="020B0604020202020204" pitchFamily="34" charset="0"/>
              </a:rPr>
              <a:t>r</a:t>
            </a:r>
            <a:r>
              <a:rPr lang="en-GB" sz="1100" spc="-15" dirty="0">
                <a:latin typeface="Arial" panose="020B0604020202020204" pitchFamily="34" charset="0"/>
                <a:ea typeface="Times New Roman"/>
                <a:cs typeface="Arial" panose="020B0604020202020204" pitchFamily="34" charset="0"/>
              </a:rPr>
              <a:t>a</a:t>
            </a:r>
            <a:r>
              <a:rPr lang="en-GB" sz="1100" dirty="0">
                <a:latin typeface="Arial" panose="020B0604020202020204" pitchFamily="34" charset="0"/>
                <a:ea typeface="Times New Roman"/>
                <a:cs typeface="Arial" panose="020B0604020202020204" pitchFamily="34" charset="0"/>
              </a:rPr>
              <a:t>t</a:t>
            </a:r>
            <a:r>
              <a:rPr lang="en-GB" sz="1100" spc="-15" dirty="0">
                <a:latin typeface="Arial" panose="020B0604020202020204" pitchFamily="34" charset="0"/>
                <a:ea typeface="Times New Roman"/>
                <a:cs typeface="Arial" panose="020B0604020202020204" pitchFamily="34" charset="0"/>
              </a:rPr>
              <a:t>e</a:t>
            </a:r>
            <a:r>
              <a:rPr lang="en-GB" sz="1100" dirty="0">
                <a:latin typeface="Arial" panose="020B0604020202020204" pitchFamily="34" charset="0"/>
                <a:ea typeface="Times New Roman"/>
                <a:cs typeface="Arial" panose="020B0604020202020204" pitchFamily="34" charset="0"/>
              </a:rPr>
              <a:t>.</a:t>
            </a:r>
          </a:p>
          <a:p>
            <a:pPr eaLnBrk="0" hangingPunct="0">
              <a:lnSpc>
                <a:spcPts val="1200"/>
              </a:lnSpc>
              <a:spcBef>
                <a:spcPts val="65"/>
              </a:spcBef>
            </a:pPr>
            <a:r>
              <a:rPr lang="en-GB" sz="1100" dirty="0">
                <a:latin typeface="Arial" panose="020B0604020202020204" pitchFamily="34" charset="0"/>
                <a:ea typeface="Times New Roman"/>
                <a:cs typeface="Arial" panose="020B0604020202020204" pitchFamily="34" charset="0"/>
              </a:rPr>
              <a:t> </a:t>
            </a:r>
          </a:p>
          <a:p>
            <a:pPr marR="567055" algn="just" eaLnBrk="0" hangingPunct="0">
              <a:spcAft>
                <a:spcPts val="0"/>
              </a:spcAft>
            </a:pPr>
            <a:r>
              <a:rPr lang="en-GB" sz="1100" spc="20" dirty="0">
                <a:latin typeface="Arial" panose="020B0604020202020204" pitchFamily="34" charset="0"/>
                <a:ea typeface="Times New Roman"/>
                <a:cs typeface="Arial" panose="020B0604020202020204" pitchFamily="34" charset="0"/>
              </a:rPr>
              <a:t>T</a:t>
            </a:r>
            <a:r>
              <a:rPr lang="en-GB" sz="1100" dirty="0">
                <a:latin typeface="Arial" panose="020B0604020202020204" pitchFamily="34" charset="0"/>
                <a:ea typeface="Times New Roman"/>
                <a:cs typeface="Arial" panose="020B0604020202020204" pitchFamily="34" charset="0"/>
              </a:rPr>
              <a:t>h</a:t>
            </a:r>
            <a:r>
              <a:rPr lang="en-GB" sz="1100" spc="-5" dirty="0">
                <a:latin typeface="Arial" panose="020B0604020202020204" pitchFamily="34" charset="0"/>
                <a:ea typeface="Times New Roman"/>
                <a:cs typeface="Arial" panose="020B0604020202020204" pitchFamily="34" charset="0"/>
              </a:rPr>
              <a:t>i</a:t>
            </a:r>
            <a:r>
              <a:rPr lang="en-GB" sz="1100" dirty="0">
                <a:latin typeface="Arial" panose="020B0604020202020204" pitchFamily="34" charset="0"/>
                <a:ea typeface="Times New Roman"/>
                <a:cs typeface="Arial" panose="020B0604020202020204" pitchFamily="34" charset="0"/>
              </a:rPr>
              <a:t>s</a:t>
            </a:r>
            <a:r>
              <a:rPr lang="en-GB" sz="1100" spc="5" dirty="0">
                <a:latin typeface="Arial" panose="020B0604020202020204" pitchFamily="34" charset="0"/>
                <a:ea typeface="Times New Roman"/>
                <a:cs typeface="Arial" panose="020B0604020202020204" pitchFamily="34" charset="0"/>
              </a:rPr>
              <a:t> </a:t>
            </a:r>
            <a:r>
              <a:rPr lang="en-GB" sz="1100" dirty="0">
                <a:latin typeface="Arial" panose="020B0604020202020204" pitchFamily="34" charset="0"/>
                <a:ea typeface="Times New Roman"/>
                <a:cs typeface="Arial" panose="020B0604020202020204" pitchFamily="34" charset="0"/>
              </a:rPr>
              <a:t>r</a:t>
            </a:r>
            <a:r>
              <a:rPr lang="en-GB" sz="1100" spc="-5" dirty="0">
                <a:latin typeface="Arial" panose="020B0604020202020204" pitchFamily="34" charset="0"/>
                <a:ea typeface="Times New Roman"/>
                <a:cs typeface="Arial" panose="020B0604020202020204" pitchFamily="34" charset="0"/>
              </a:rPr>
              <a:t>a</a:t>
            </a:r>
            <a:r>
              <a:rPr lang="en-GB" sz="1100" spc="5" dirty="0">
                <a:latin typeface="Arial" panose="020B0604020202020204" pitchFamily="34" charset="0"/>
                <a:ea typeface="Times New Roman"/>
                <a:cs typeface="Arial" panose="020B0604020202020204" pitchFamily="34" charset="0"/>
              </a:rPr>
              <a:t>t</a:t>
            </a:r>
            <a:r>
              <a:rPr lang="en-GB" sz="1100" dirty="0">
                <a:latin typeface="Arial" panose="020B0604020202020204" pitchFamily="34" charset="0"/>
                <a:ea typeface="Times New Roman"/>
                <a:cs typeface="Arial" panose="020B0604020202020204" pitchFamily="34" charset="0"/>
              </a:rPr>
              <a:t>e </a:t>
            </a:r>
            <a:r>
              <a:rPr lang="en-GB" sz="1100" spc="-30" dirty="0">
                <a:latin typeface="Arial" panose="020B0604020202020204" pitchFamily="34" charset="0"/>
                <a:ea typeface="Times New Roman"/>
                <a:cs typeface="Arial" panose="020B0604020202020204" pitchFamily="34" charset="0"/>
              </a:rPr>
              <a:t>w</a:t>
            </a:r>
            <a:r>
              <a:rPr lang="en-GB" sz="1100" spc="-5" dirty="0">
                <a:latin typeface="Arial" panose="020B0604020202020204" pitchFamily="34" charset="0"/>
                <a:ea typeface="Times New Roman"/>
                <a:cs typeface="Arial" panose="020B0604020202020204" pitchFamily="34" charset="0"/>
              </a:rPr>
              <a:t>il</a:t>
            </a:r>
            <a:r>
              <a:rPr lang="en-GB" sz="1100" dirty="0">
                <a:latin typeface="Arial" panose="020B0604020202020204" pitchFamily="34" charset="0"/>
                <a:ea typeface="Times New Roman"/>
                <a:cs typeface="Arial" panose="020B0604020202020204" pitchFamily="34" charset="0"/>
              </a:rPr>
              <a:t>l co</a:t>
            </a:r>
            <a:r>
              <a:rPr lang="en-GB" sz="1100" spc="-5" dirty="0">
                <a:latin typeface="Arial" panose="020B0604020202020204" pitchFamily="34" charset="0"/>
                <a:ea typeface="Times New Roman"/>
                <a:cs typeface="Arial" panose="020B0604020202020204" pitchFamily="34" charset="0"/>
              </a:rPr>
              <a:t>n</a:t>
            </a:r>
            <a:r>
              <a:rPr lang="en-GB" sz="1100" dirty="0">
                <a:latin typeface="Arial" panose="020B0604020202020204" pitchFamily="34" charset="0"/>
                <a:ea typeface="Times New Roman"/>
                <a:cs typeface="Arial" panose="020B0604020202020204" pitchFamily="34" charset="0"/>
              </a:rPr>
              <a:t>t</a:t>
            </a:r>
            <a:r>
              <a:rPr lang="en-GB" sz="1100" spc="-10" dirty="0">
                <a:latin typeface="Arial" panose="020B0604020202020204" pitchFamily="34" charset="0"/>
                <a:ea typeface="Times New Roman"/>
                <a:cs typeface="Arial" panose="020B0604020202020204" pitchFamily="34" charset="0"/>
              </a:rPr>
              <a:t>i</a:t>
            </a:r>
            <a:r>
              <a:rPr lang="en-GB" sz="1100" dirty="0">
                <a:latin typeface="Arial" panose="020B0604020202020204" pitchFamily="34" charset="0"/>
                <a:ea typeface="Times New Roman"/>
                <a:cs typeface="Arial" panose="020B0604020202020204" pitchFamily="34" charset="0"/>
              </a:rPr>
              <a:t>n</a:t>
            </a:r>
            <a:r>
              <a:rPr lang="en-GB" sz="1100" spc="-5" dirty="0">
                <a:latin typeface="Arial" panose="020B0604020202020204" pitchFamily="34" charset="0"/>
                <a:ea typeface="Times New Roman"/>
                <a:cs typeface="Arial" panose="020B0604020202020204" pitchFamily="34" charset="0"/>
              </a:rPr>
              <a:t>u</a:t>
            </a:r>
            <a:r>
              <a:rPr lang="en-GB" sz="1100" dirty="0">
                <a:latin typeface="Arial" panose="020B0604020202020204" pitchFamily="34" charset="0"/>
                <a:ea typeface="Times New Roman"/>
                <a:cs typeface="Arial" panose="020B0604020202020204" pitchFamily="34" charset="0"/>
              </a:rPr>
              <a:t>e </a:t>
            </a:r>
            <a:r>
              <a:rPr lang="en-GB" sz="1100" spc="5" dirty="0">
                <a:latin typeface="Arial" panose="020B0604020202020204" pitchFamily="34" charset="0"/>
                <a:ea typeface="Times New Roman"/>
                <a:cs typeface="Arial" panose="020B0604020202020204" pitchFamily="34" charset="0"/>
              </a:rPr>
              <a:t>t</a:t>
            </a:r>
            <a:r>
              <a:rPr lang="en-GB" sz="1100" dirty="0">
                <a:latin typeface="Arial" panose="020B0604020202020204" pitchFamily="34" charset="0"/>
                <a:ea typeface="Times New Roman"/>
                <a:cs typeface="Arial" panose="020B0604020202020204" pitchFamily="34" charset="0"/>
              </a:rPr>
              <a:t>o</a:t>
            </a:r>
            <a:r>
              <a:rPr lang="en-GB" sz="1100" spc="-10" dirty="0">
                <a:latin typeface="Arial" panose="020B0604020202020204" pitchFamily="34" charset="0"/>
                <a:ea typeface="Times New Roman"/>
                <a:cs typeface="Arial" panose="020B0604020202020204" pitchFamily="34" charset="0"/>
              </a:rPr>
              <a:t> </a:t>
            </a:r>
            <a:r>
              <a:rPr lang="en-GB" sz="1100" dirty="0">
                <a:latin typeface="Arial" panose="020B0604020202020204" pitchFamily="34" charset="0"/>
                <a:ea typeface="Times New Roman"/>
                <a:cs typeface="Arial" panose="020B0604020202020204" pitchFamily="34" charset="0"/>
              </a:rPr>
              <a:t>be</a:t>
            </a:r>
            <a:r>
              <a:rPr lang="en-GB" sz="1100" spc="25" dirty="0">
                <a:latin typeface="Arial" panose="020B0604020202020204" pitchFamily="34" charset="0"/>
                <a:ea typeface="Times New Roman"/>
                <a:cs typeface="Arial" panose="020B0604020202020204" pitchFamily="34" charset="0"/>
              </a:rPr>
              <a:t> </a:t>
            </a:r>
            <a:r>
              <a:rPr lang="en-GB" sz="1100" dirty="0">
                <a:latin typeface="Arial" panose="020B0604020202020204" pitchFamily="34" charset="0"/>
                <a:ea typeface="Times New Roman"/>
                <a:cs typeface="Arial" panose="020B0604020202020204" pitchFamily="34" charset="0"/>
              </a:rPr>
              <a:t>re</a:t>
            </a:r>
            <a:r>
              <a:rPr lang="en-GB" sz="1100" spc="-25" dirty="0">
                <a:latin typeface="Arial" panose="020B0604020202020204" pitchFamily="34" charset="0"/>
                <a:ea typeface="Times New Roman"/>
                <a:cs typeface="Arial" panose="020B0604020202020204" pitchFamily="34" charset="0"/>
              </a:rPr>
              <a:t>v</a:t>
            </a:r>
            <a:r>
              <a:rPr lang="en-GB" sz="1100" spc="-5" dirty="0">
                <a:latin typeface="Arial" panose="020B0604020202020204" pitchFamily="34" charset="0"/>
                <a:ea typeface="Times New Roman"/>
                <a:cs typeface="Arial" panose="020B0604020202020204" pitchFamily="34" charset="0"/>
              </a:rPr>
              <a:t>i</a:t>
            </a:r>
            <a:r>
              <a:rPr lang="en-GB" sz="1100" spc="10" dirty="0">
                <a:latin typeface="Arial" panose="020B0604020202020204" pitchFamily="34" charset="0"/>
                <a:ea typeface="Times New Roman"/>
                <a:cs typeface="Arial" panose="020B0604020202020204" pitchFamily="34" charset="0"/>
              </a:rPr>
              <a:t>e</a:t>
            </a:r>
            <a:r>
              <a:rPr lang="en-GB" sz="1100" spc="-30" dirty="0">
                <a:latin typeface="Arial" panose="020B0604020202020204" pitchFamily="34" charset="0"/>
                <a:ea typeface="Times New Roman"/>
                <a:cs typeface="Arial" panose="020B0604020202020204" pitchFamily="34" charset="0"/>
              </a:rPr>
              <a:t>w</a:t>
            </a:r>
            <a:r>
              <a:rPr lang="en-GB" sz="1100" spc="-5" dirty="0">
                <a:latin typeface="Arial" panose="020B0604020202020204" pitchFamily="34" charset="0"/>
                <a:ea typeface="Times New Roman"/>
                <a:cs typeface="Arial" panose="020B0604020202020204" pitchFamily="34" charset="0"/>
              </a:rPr>
              <a:t>e</a:t>
            </a:r>
            <a:r>
              <a:rPr lang="en-GB" sz="1100" dirty="0">
                <a:latin typeface="Arial" panose="020B0604020202020204" pitchFamily="34" charset="0"/>
                <a:ea typeface="Times New Roman"/>
                <a:cs typeface="Arial" panose="020B0604020202020204" pitchFamily="34" charset="0"/>
              </a:rPr>
              <a:t>d</a:t>
            </a:r>
            <a:r>
              <a:rPr lang="en-GB" sz="1100" spc="25" dirty="0">
                <a:latin typeface="Arial" panose="020B0604020202020204" pitchFamily="34" charset="0"/>
                <a:ea typeface="Times New Roman"/>
                <a:cs typeface="Arial" panose="020B0604020202020204" pitchFamily="34" charset="0"/>
              </a:rPr>
              <a:t> </a:t>
            </a:r>
            <a:r>
              <a:rPr lang="en-GB" sz="1100" spc="-5" dirty="0">
                <a:latin typeface="Arial" panose="020B0604020202020204" pitchFamily="34" charset="0"/>
                <a:ea typeface="Times New Roman"/>
                <a:cs typeface="Arial" panose="020B0604020202020204" pitchFamily="34" charset="0"/>
              </a:rPr>
              <a:t>i</a:t>
            </a:r>
            <a:r>
              <a:rPr lang="en-GB" sz="1100" dirty="0">
                <a:latin typeface="Arial" panose="020B0604020202020204" pitchFamily="34" charset="0"/>
                <a:ea typeface="Times New Roman"/>
                <a:cs typeface="Arial" panose="020B0604020202020204" pitchFamily="34" charset="0"/>
              </a:rPr>
              <a:t>n</a:t>
            </a:r>
            <a:r>
              <a:rPr lang="en-GB" sz="1100" spc="25" dirty="0">
                <a:latin typeface="Arial" panose="020B0604020202020204" pitchFamily="34" charset="0"/>
                <a:ea typeface="Times New Roman"/>
                <a:cs typeface="Arial" panose="020B0604020202020204" pitchFamily="34" charset="0"/>
              </a:rPr>
              <a:t> </a:t>
            </a:r>
            <a:r>
              <a:rPr lang="en-GB" sz="1100" spc="-5" dirty="0">
                <a:latin typeface="Arial" panose="020B0604020202020204" pitchFamily="34" charset="0"/>
                <a:ea typeface="Times New Roman"/>
                <a:cs typeface="Arial" panose="020B0604020202020204" pitchFamily="34" charset="0"/>
              </a:rPr>
              <a:t>lin</a:t>
            </a:r>
            <a:r>
              <a:rPr lang="en-GB" sz="1100" dirty="0">
                <a:latin typeface="Arial" panose="020B0604020202020204" pitchFamily="34" charset="0"/>
                <a:ea typeface="Times New Roman"/>
                <a:cs typeface="Arial" panose="020B0604020202020204" pitchFamily="34" charset="0"/>
              </a:rPr>
              <a:t>e </a:t>
            </a:r>
            <a:r>
              <a:rPr lang="en-GB" sz="1100" spc="-20" dirty="0">
                <a:latin typeface="Arial" panose="020B0604020202020204" pitchFamily="34" charset="0"/>
                <a:ea typeface="Times New Roman"/>
                <a:cs typeface="Arial" panose="020B0604020202020204" pitchFamily="34" charset="0"/>
              </a:rPr>
              <a:t>w</a:t>
            </a:r>
            <a:r>
              <a:rPr lang="en-GB" sz="1100" spc="-5" dirty="0">
                <a:latin typeface="Arial" panose="020B0604020202020204" pitchFamily="34" charset="0"/>
                <a:ea typeface="Times New Roman"/>
                <a:cs typeface="Arial" panose="020B0604020202020204" pitchFamily="34" charset="0"/>
              </a:rPr>
              <a:t>i</a:t>
            </a:r>
            <a:r>
              <a:rPr lang="en-GB" sz="1100" spc="5" dirty="0">
                <a:latin typeface="Arial" panose="020B0604020202020204" pitchFamily="34" charset="0"/>
                <a:ea typeface="Times New Roman"/>
                <a:cs typeface="Arial" panose="020B0604020202020204" pitchFamily="34" charset="0"/>
              </a:rPr>
              <a:t>t</a:t>
            </a:r>
            <a:r>
              <a:rPr lang="en-GB" sz="1100" dirty="0">
                <a:latin typeface="Arial" panose="020B0604020202020204" pitchFamily="34" charset="0"/>
                <a:ea typeface="Times New Roman"/>
                <a:cs typeface="Arial" panose="020B0604020202020204" pitchFamily="34" charset="0"/>
              </a:rPr>
              <a:t>h </a:t>
            </a:r>
            <a:r>
              <a:rPr lang="en-GB" sz="1100" spc="5" dirty="0">
                <a:latin typeface="Arial" panose="020B0604020202020204" pitchFamily="34" charset="0"/>
                <a:ea typeface="Times New Roman"/>
                <a:cs typeface="Arial" panose="020B0604020202020204" pitchFamily="34" charset="0"/>
              </a:rPr>
              <a:t>t</a:t>
            </a:r>
            <a:r>
              <a:rPr lang="en-GB" sz="1100" spc="-5" dirty="0">
                <a:latin typeface="Arial" panose="020B0604020202020204" pitchFamily="34" charset="0"/>
                <a:ea typeface="Times New Roman"/>
                <a:cs typeface="Arial" panose="020B0604020202020204" pitchFamily="34" charset="0"/>
              </a:rPr>
              <a:t>h</a:t>
            </a:r>
            <a:r>
              <a:rPr lang="en-GB" sz="1100" dirty="0">
                <a:latin typeface="Arial" panose="020B0604020202020204" pitchFamily="34" charset="0"/>
                <a:ea typeface="Times New Roman"/>
                <a:cs typeface="Arial" panose="020B0604020202020204" pitchFamily="34" charset="0"/>
              </a:rPr>
              <a:t>e </a:t>
            </a:r>
            <a:r>
              <a:rPr lang="en-GB" sz="1100" spc="-5" dirty="0">
                <a:latin typeface="Arial" panose="020B0604020202020204" pitchFamily="34" charset="0"/>
                <a:ea typeface="Times New Roman"/>
                <a:cs typeface="Arial" panose="020B0604020202020204" pitchFamily="34" charset="0"/>
              </a:rPr>
              <a:t>na</a:t>
            </a:r>
            <a:r>
              <a:rPr lang="en-GB" sz="1100" spc="5" dirty="0">
                <a:latin typeface="Arial" panose="020B0604020202020204" pitchFamily="34" charset="0"/>
                <a:ea typeface="Times New Roman"/>
                <a:cs typeface="Arial" panose="020B0604020202020204" pitchFamily="34" charset="0"/>
              </a:rPr>
              <a:t>t</a:t>
            </a:r>
            <a:r>
              <a:rPr lang="en-GB" sz="1100" spc="-5" dirty="0">
                <a:latin typeface="Arial" panose="020B0604020202020204" pitchFamily="34" charset="0"/>
                <a:ea typeface="Times New Roman"/>
                <a:cs typeface="Arial" panose="020B0604020202020204" pitchFamily="34" charset="0"/>
              </a:rPr>
              <a:t>ion</a:t>
            </a:r>
            <a:r>
              <a:rPr lang="en-GB" sz="1100" dirty="0">
                <a:latin typeface="Arial" panose="020B0604020202020204" pitchFamily="34" charset="0"/>
                <a:ea typeface="Times New Roman"/>
                <a:cs typeface="Arial" panose="020B0604020202020204" pitchFamily="34" charset="0"/>
              </a:rPr>
              <a:t>a</a:t>
            </a:r>
            <a:r>
              <a:rPr lang="en-GB" sz="1100" spc="-5" dirty="0">
                <a:latin typeface="Arial" panose="020B0604020202020204" pitchFamily="34" charset="0"/>
                <a:ea typeface="Times New Roman"/>
                <a:cs typeface="Arial" panose="020B0604020202020204" pitchFamily="34" charset="0"/>
              </a:rPr>
              <a:t>ll</a:t>
            </a:r>
            <a:r>
              <a:rPr lang="en-GB" sz="1100" dirty="0">
                <a:latin typeface="Arial" panose="020B0604020202020204" pitchFamily="34" charset="0"/>
                <a:ea typeface="Times New Roman"/>
                <a:cs typeface="Arial" panose="020B0604020202020204" pitchFamily="34" charset="0"/>
              </a:rPr>
              <a:t>y</a:t>
            </a:r>
            <a:r>
              <a:rPr lang="en-GB" sz="1100" spc="-10" dirty="0">
                <a:latin typeface="Arial" panose="020B0604020202020204" pitchFamily="34" charset="0"/>
                <a:ea typeface="Times New Roman"/>
                <a:cs typeface="Arial" panose="020B0604020202020204" pitchFamily="34" charset="0"/>
              </a:rPr>
              <a:t> </a:t>
            </a:r>
            <a:r>
              <a:rPr lang="en-GB" sz="1100" spc="-5" dirty="0">
                <a:latin typeface="Arial" panose="020B0604020202020204" pitchFamily="34" charset="0"/>
                <a:ea typeface="Times New Roman"/>
                <a:cs typeface="Arial" panose="020B0604020202020204" pitchFamily="34" charset="0"/>
              </a:rPr>
              <a:t>n</a:t>
            </a:r>
            <a:r>
              <a:rPr lang="en-GB" sz="1100" spc="-15" dirty="0">
                <a:latin typeface="Arial" panose="020B0604020202020204" pitchFamily="34" charset="0"/>
                <a:ea typeface="Times New Roman"/>
                <a:cs typeface="Arial" panose="020B0604020202020204" pitchFamily="34" charset="0"/>
              </a:rPr>
              <a:t>e</a:t>
            </a:r>
            <a:r>
              <a:rPr lang="en-GB" sz="1100" spc="10" dirty="0">
                <a:latin typeface="Arial" panose="020B0604020202020204" pitchFamily="34" charset="0"/>
                <a:ea typeface="Times New Roman"/>
                <a:cs typeface="Arial" panose="020B0604020202020204" pitchFamily="34" charset="0"/>
              </a:rPr>
              <a:t>g</a:t>
            </a:r>
            <a:r>
              <a:rPr lang="en-GB" sz="1100" spc="-5" dirty="0">
                <a:latin typeface="Arial" panose="020B0604020202020204" pitchFamily="34" charset="0"/>
                <a:ea typeface="Times New Roman"/>
                <a:cs typeface="Arial" panose="020B0604020202020204" pitchFamily="34" charset="0"/>
              </a:rPr>
              <a:t>o</a:t>
            </a:r>
            <a:r>
              <a:rPr lang="en-GB" sz="1100" spc="5" dirty="0">
                <a:latin typeface="Arial" panose="020B0604020202020204" pitchFamily="34" charset="0"/>
                <a:ea typeface="Times New Roman"/>
                <a:cs typeface="Arial" panose="020B0604020202020204" pitchFamily="34" charset="0"/>
              </a:rPr>
              <a:t>t</a:t>
            </a:r>
            <a:r>
              <a:rPr lang="en-GB" sz="1100" spc="-20" dirty="0">
                <a:latin typeface="Arial" panose="020B0604020202020204" pitchFamily="34" charset="0"/>
                <a:ea typeface="Times New Roman"/>
                <a:cs typeface="Arial" panose="020B0604020202020204" pitchFamily="34" charset="0"/>
              </a:rPr>
              <a:t>i</a:t>
            </a:r>
            <a:r>
              <a:rPr lang="en-GB" sz="1100" spc="-5" dirty="0">
                <a:latin typeface="Arial" panose="020B0604020202020204" pitchFamily="34" charset="0"/>
                <a:ea typeface="Times New Roman"/>
                <a:cs typeface="Arial" panose="020B0604020202020204" pitchFamily="34" charset="0"/>
              </a:rPr>
              <a:t>a</a:t>
            </a:r>
            <a:r>
              <a:rPr lang="en-GB" sz="1100" spc="5" dirty="0">
                <a:latin typeface="Arial" panose="020B0604020202020204" pitchFamily="34" charset="0"/>
                <a:ea typeface="Times New Roman"/>
                <a:cs typeface="Arial" panose="020B0604020202020204" pitchFamily="34" charset="0"/>
              </a:rPr>
              <a:t>t</a:t>
            </a:r>
            <a:r>
              <a:rPr lang="en-GB" sz="1100" spc="-5" dirty="0">
                <a:latin typeface="Arial" panose="020B0604020202020204" pitchFamily="34" charset="0"/>
                <a:ea typeface="Times New Roman"/>
                <a:cs typeface="Arial" panose="020B0604020202020204" pitchFamily="34" charset="0"/>
              </a:rPr>
              <a:t>e</a:t>
            </a:r>
            <a:r>
              <a:rPr lang="en-GB" sz="1100" dirty="0">
                <a:latin typeface="Arial" panose="020B0604020202020204" pitchFamily="34" charset="0"/>
                <a:ea typeface="Times New Roman"/>
                <a:cs typeface="Arial" panose="020B0604020202020204" pitchFamily="34" charset="0"/>
              </a:rPr>
              <a:t>d</a:t>
            </a:r>
            <a:r>
              <a:rPr lang="en-GB" sz="1100" spc="-10" dirty="0">
                <a:latin typeface="Arial" panose="020B0604020202020204" pitchFamily="34" charset="0"/>
                <a:ea typeface="Times New Roman"/>
                <a:cs typeface="Arial" panose="020B0604020202020204" pitchFamily="34" charset="0"/>
              </a:rPr>
              <a:t> </a:t>
            </a:r>
            <a:r>
              <a:rPr lang="en-GB" sz="1100" spc="-5" dirty="0">
                <a:latin typeface="Arial" panose="020B0604020202020204" pitchFamily="34" charset="0"/>
                <a:ea typeface="Times New Roman"/>
                <a:cs typeface="Arial" panose="020B0604020202020204" pitchFamily="34" charset="0"/>
              </a:rPr>
              <a:t>N</a:t>
            </a:r>
            <a:r>
              <a:rPr lang="en-GB" sz="1100" dirty="0">
                <a:latin typeface="Arial" panose="020B0604020202020204" pitchFamily="34" charset="0"/>
                <a:ea typeface="Times New Roman"/>
                <a:cs typeface="Arial" panose="020B0604020202020204" pitchFamily="34" charset="0"/>
              </a:rPr>
              <a:t>JC p</a:t>
            </a:r>
            <a:r>
              <a:rPr lang="en-GB" sz="1100" spc="-5" dirty="0">
                <a:latin typeface="Arial" panose="020B0604020202020204" pitchFamily="34" charset="0"/>
                <a:ea typeface="Times New Roman"/>
                <a:cs typeface="Arial" panose="020B0604020202020204" pitchFamily="34" charset="0"/>
              </a:rPr>
              <a:t>a</a:t>
            </a:r>
            <a:r>
              <a:rPr lang="en-GB" sz="1100" dirty="0">
                <a:latin typeface="Arial" panose="020B0604020202020204" pitchFamily="34" charset="0"/>
                <a:ea typeface="Times New Roman"/>
                <a:cs typeface="Arial" panose="020B0604020202020204" pitchFamily="34" charset="0"/>
              </a:rPr>
              <a:t>y</a:t>
            </a:r>
            <a:r>
              <a:rPr lang="en-GB" sz="1100" spc="-5" dirty="0">
                <a:latin typeface="Arial" panose="020B0604020202020204" pitchFamily="34" charset="0"/>
                <a:ea typeface="Times New Roman"/>
                <a:cs typeface="Arial" panose="020B0604020202020204" pitchFamily="34" charset="0"/>
              </a:rPr>
              <a:t> </a:t>
            </a:r>
            <a:r>
              <a:rPr lang="en-GB" sz="1100" dirty="0">
                <a:latin typeface="Arial" panose="020B0604020202020204" pitchFamily="34" charset="0"/>
                <a:ea typeface="Times New Roman"/>
                <a:cs typeface="Arial" panose="020B0604020202020204" pitchFamily="34" charset="0"/>
              </a:rPr>
              <a:t>a</a:t>
            </a:r>
            <a:r>
              <a:rPr lang="en-GB" sz="1100" spc="-30" dirty="0">
                <a:latin typeface="Arial" panose="020B0604020202020204" pitchFamily="34" charset="0"/>
                <a:ea typeface="Times New Roman"/>
                <a:cs typeface="Arial" panose="020B0604020202020204" pitchFamily="34" charset="0"/>
              </a:rPr>
              <a:t>w</a:t>
            </a:r>
            <a:r>
              <a:rPr lang="en-GB" sz="1100" spc="-5" dirty="0">
                <a:latin typeface="Arial" panose="020B0604020202020204" pitchFamily="34" charset="0"/>
                <a:ea typeface="Times New Roman"/>
                <a:cs typeface="Arial" panose="020B0604020202020204" pitchFamily="34" charset="0"/>
              </a:rPr>
              <a:t>a</a:t>
            </a:r>
            <a:r>
              <a:rPr lang="en-GB" sz="1100" dirty="0">
                <a:latin typeface="Arial" panose="020B0604020202020204" pitchFamily="34" charset="0"/>
                <a:ea typeface="Times New Roman"/>
                <a:cs typeface="Arial" panose="020B0604020202020204" pitchFamily="34" charset="0"/>
              </a:rPr>
              <a:t>r</a:t>
            </a:r>
            <a:r>
              <a:rPr lang="en-GB" sz="1100" spc="-5" dirty="0">
                <a:latin typeface="Arial" panose="020B0604020202020204" pitchFamily="34" charset="0"/>
                <a:ea typeface="Times New Roman"/>
                <a:cs typeface="Arial" panose="020B0604020202020204" pitchFamily="34" charset="0"/>
              </a:rPr>
              <a:t>d.</a:t>
            </a:r>
            <a:endParaRPr lang="en-GB" sz="1100" dirty="0">
              <a:latin typeface="Arial" panose="020B0604020202020204" pitchFamily="34" charset="0"/>
              <a:ea typeface="Times New Roman"/>
              <a:cs typeface="Arial" panose="020B0604020202020204" pitchFamily="34" charset="0"/>
            </a:endParaRPr>
          </a:p>
          <a:p>
            <a:pPr marR="567055" algn="just" eaLnBrk="0" hangingPunct="0">
              <a:spcAft>
                <a:spcPts val="0"/>
              </a:spcAft>
            </a:pPr>
            <a:r>
              <a:rPr lang="en-GB" sz="1100" dirty="0">
                <a:latin typeface="Arial" panose="020B0604020202020204" pitchFamily="34" charset="0"/>
                <a:ea typeface="Times New Roman"/>
                <a:cs typeface="Arial" panose="020B0604020202020204" pitchFamily="34" charset="0"/>
              </a:rPr>
              <a:t> </a:t>
            </a:r>
          </a:p>
          <a:p>
            <a:pPr marR="71755" algn="just" eaLnBrk="0" hangingPunct="0">
              <a:spcAft>
                <a:spcPts val="0"/>
              </a:spcAft>
            </a:pPr>
            <a:r>
              <a:rPr lang="en-GB" sz="1100" spc="20" dirty="0">
                <a:latin typeface="Arial" panose="020B0604020202020204" pitchFamily="34" charset="0"/>
                <a:ea typeface="Times New Roman"/>
                <a:cs typeface="Arial" panose="020B0604020202020204" pitchFamily="34" charset="0"/>
              </a:rPr>
              <a:t>T</a:t>
            </a:r>
            <a:r>
              <a:rPr lang="en-GB" sz="1100" spc="-5" dirty="0">
                <a:latin typeface="Arial" panose="020B0604020202020204" pitchFamily="34" charset="0"/>
                <a:ea typeface="Times New Roman"/>
                <a:cs typeface="Arial" panose="020B0604020202020204" pitchFamily="34" charset="0"/>
              </a:rPr>
              <a:t>h</a:t>
            </a:r>
            <a:r>
              <a:rPr lang="en-GB" sz="1100" dirty="0">
                <a:latin typeface="Arial" panose="020B0604020202020204" pitchFamily="34" charset="0"/>
                <a:ea typeface="Times New Roman"/>
                <a:cs typeface="Arial" panose="020B0604020202020204" pitchFamily="34" charset="0"/>
              </a:rPr>
              <a:t>e</a:t>
            </a:r>
            <a:r>
              <a:rPr lang="en-GB" sz="1100" spc="200" dirty="0">
                <a:latin typeface="Arial" panose="020B0604020202020204" pitchFamily="34" charset="0"/>
                <a:ea typeface="Times New Roman"/>
                <a:cs typeface="Arial" panose="020B0604020202020204" pitchFamily="34" charset="0"/>
              </a:rPr>
              <a:t> </a:t>
            </a:r>
            <a:r>
              <a:rPr lang="en-GB" sz="1100" spc="-5" dirty="0">
                <a:latin typeface="Arial" panose="020B0604020202020204" pitchFamily="34" charset="0"/>
                <a:ea typeface="Times New Roman"/>
                <a:cs typeface="Arial" panose="020B0604020202020204" pitchFamily="34" charset="0"/>
              </a:rPr>
              <a:t>Counci</a:t>
            </a:r>
            <a:r>
              <a:rPr lang="en-GB" sz="1100" dirty="0">
                <a:latin typeface="Arial" panose="020B0604020202020204" pitchFamily="34" charset="0"/>
                <a:ea typeface="Times New Roman"/>
                <a:cs typeface="Arial" panose="020B0604020202020204" pitchFamily="34" charset="0"/>
              </a:rPr>
              <a:t>l</a:t>
            </a:r>
            <a:r>
              <a:rPr lang="en-GB" sz="1100" spc="195" dirty="0">
                <a:latin typeface="Arial" panose="020B0604020202020204" pitchFamily="34" charset="0"/>
                <a:ea typeface="Times New Roman"/>
                <a:cs typeface="Arial" panose="020B0604020202020204" pitchFamily="34" charset="0"/>
              </a:rPr>
              <a:t> </a:t>
            </a:r>
            <a:r>
              <a:rPr lang="en-GB" sz="1100" spc="-30" dirty="0">
                <a:latin typeface="Arial" panose="020B0604020202020204" pitchFamily="34" charset="0"/>
                <a:ea typeface="Times New Roman"/>
                <a:cs typeface="Arial" panose="020B0604020202020204" pitchFamily="34" charset="0"/>
              </a:rPr>
              <a:t>w</a:t>
            </a:r>
            <a:r>
              <a:rPr lang="en-GB" sz="1100" spc="-5" dirty="0">
                <a:latin typeface="Arial" panose="020B0604020202020204" pitchFamily="34" charset="0"/>
                <a:ea typeface="Times New Roman"/>
                <a:cs typeface="Arial" panose="020B0604020202020204" pitchFamily="34" charset="0"/>
              </a:rPr>
              <a:t>il</a:t>
            </a:r>
            <a:r>
              <a:rPr lang="en-GB" sz="1100" dirty="0">
                <a:latin typeface="Arial" panose="020B0604020202020204" pitchFamily="34" charset="0"/>
                <a:ea typeface="Times New Roman"/>
                <a:cs typeface="Arial" panose="020B0604020202020204" pitchFamily="34" charset="0"/>
              </a:rPr>
              <a:t>l</a:t>
            </a:r>
            <a:r>
              <a:rPr lang="en-GB" sz="1100" spc="195" dirty="0">
                <a:latin typeface="Arial" panose="020B0604020202020204" pitchFamily="34" charset="0"/>
                <a:ea typeface="Times New Roman"/>
                <a:cs typeface="Arial" panose="020B0604020202020204" pitchFamily="34" charset="0"/>
              </a:rPr>
              <a:t> </a:t>
            </a:r>
            <a:r>
              <a:rPr lang="en-GB" sz="1100" dirty="0">
                <a:latin typeface="Arial" panose="020B0604020202020204" pitchFamily="34" charset="0"/>
                <a:ea typeface="Times New Roman"/>
                <a:cs typeface="Arial" panose="020B0604020202020204" pitchFamily="34" charset="0"/>
              </a:rPr>
              <a:t>e</a:t>
            </a:r>
            <a:r>
              <a:rPr lang="en-GB" sz="1100" spc="-5" dirty="0">
                <a:latin typeface="Arial" panose="020B0604020202020204" pitchFamily="34" charset="0"/>
                <a:ea typeface="Times New Roman"/>
                <a:cs typeface="Arial" panose="020B0604020202020204" pitchFamily="34" charset="0"/>
              </a:rPr>
              <a:t>n</a:t>
            </a:r>
            <a:r>
              <a:rPr lang="en-GB" sz="1100" dirty="0">
                <a:latin typeface="Arial" panose="020B0604020202020204" pitchFamily="34" charset="0"/>
                <a:ea typeface="Times New Roman"/>
                <a:cs typeface="Arial" panose="020B0604020202020204" pitchFamily="34" charset="0"/>
              </a:rPr>
              <a:t>c</a:t>
            </a:r>
            <a:r>
              <a:rPr lang="en-GB" sz="1100" spc="5" dirty="0">
                <a:latin typeface="Arial" panose="020B0604020202020204" pitchFamily="34" charset="0"/>
                <a:ea typeface="Times New Roman"/>
                <a:cs typeface="Arial" panose="020B0604020202020204" pitchFamily="34" charset="0"/>
              </a:rPr>
              <a:t>o</a:t>
            </a:r>
            <a:r>
              <a:rPr lang="en-GB" sz="1100" spc="-5" dirty="0">
                <a:latin typeface="Arial" panose="020B0604020202020204" pitchFamily="34" charset="0"/>
                <a:ea typeface="Times New Roman"/>
                <a:cs typeface="Arial" panose="020B0604020202020204" pitchFamily="34" charset="0"/>
              </a:rPr>
              <a:t>u</a:t>
            </a:r>
            <a:r>
              <a:rPr lang="en-GB" sz="1100" dirty="0">
                <a:latin typeface="Arial" panose="020B0604020202020204" pitchFamily="34" charset="0"/>
                <a:ea typeface="Times New Roman"/>
                <a:cs typeface="Arial" panose="020B0604020202020204" pitchFamily="34" charset="0"/>
              </a:rPr>
              <a:t>r</a:t>
            </a:r>
            <a:r>
              <a:rPr lang="en-GB" sz="1100" spc="-5" dirty="0">
                <a:latin typeface="Arial" panose="020B0604020202020204" pitchFamily="34" charset="0"/>
                <a:ea typeface="Times New Roman"/>
                <a:cs typeface="Arial" panose="020B0604020202020204" pitchFamily="34" charset="0"/>
              </a:rPr>
              <a:t>a</a:t>
            </a:r>
            <a:r>
              <a:rPr lang="en-GB" sz="1100" spc="20" dirty="0">
                <a:latin typeface="Arial" panose="020B0604020202020204" pitchFamily="34" charset="0"/>
                <a:ea typeface="Times New Roman"/>
                <a:cs typeface="Arial" panose="020B0604020202020204" pitchFamily="34" charset="0"/>
              </a:rPr>
              <a:t>g</a:t>
            </a:r>
            <a:r>
              <a:rPr lang="en-GB" sz="1100" dirty="0">
                <a:latin typeface="Arial" panose="020B0604020202020204" pitchFamily="34" charset="0"/>
                <a:ea typeface="Times New Roman"/>
                <a:cs typeface="Arial" panose="020B0604020202020204" pitchFamily="34" charset="0"/>
              </a:rPr>
              <a:t>e</a:t>
            </a:r>
            <a:r>
              <a:rPr lang="en-GB" sz="1100" spc="200" dirty="0">
                <a:latin typeface="Arial" panose="020B0604020202020204" pitchFamily="34" charset="0"/>
                <a:ea typeface="Times New Roman"/>
                <a:cs typeface="Arial" panose="020B0604020202020204" pitchFamily="34" charset="0"/>
              </a:rPr>
              <a:t> </a:t>
            </a:r>
            <a:r>
              <a:rPr lang="en-GB" sz="1100" dirty="0">
                <a:latin typeface="Arial" panose="020B0604020202020204" pitchFamily="34" charset="0"/>
                <a:ea typeface="Times New Roman"/>
                <a:cs typeface="Arial" panose="020B0604020202020204" pitchFamily="34" charset="0"/>
              </a:rPr>
              <a:t>a</a:t>
            </a:r>
            <a:r>
              <a:rPr lang="en-GB" sz="1100" spc="-5" dirty="0">
                <a:latin typeface="Arial" panose="020B0604020202020204" pitchFamily="34" charset="0"/>
                <a:ea typeface="Times New Roman"/>
                <a:cs typeface="Arial" panose="020B0604020202020204" pitchFamily="34" charset="0"/>
              </a:rPr>
              <a:t>n</a:t>
            </a:r>
            <a:r>
              <a:rPr lang="en-GB" sz="1100" dirty="0">
                <a:latin typeface="Arial" panose="020B0604020202020204" pitchFamily="34" charset="0"/>
                <a:ea typeface="Times New Roman"/>
                <a:cs typeface="Arial" panose="020B0604020202020204" pitchFamily="34" charset="0"/>
              </a:rPr>
              <a:t>d</a:t>
            </a:r>
            <a:r>
              <a:rPr lang="en-GB" sz="1100" spc="185" dirty="0">
                <a:latin typeface="Arial" panose="020B0604020202020204" pitchFamily="34" charset="0"/>
                <a:ea typeface="Times New Roman"/>
                <a:cs typeface="Arial" panose="020B0604020202020204" pitchFamily="34" charset="0"/>
              </a:rPr>
              <a:t> </a:t>
            </a:r>
            <a:r>
              <a:rPr lang="en-GB" sz="1100" spc="-5" dirty="0">
                <a:latin typeface="Arial" panose="020B0604020202020204" pitchFamily="34" charset="0"/>
                <a:ea typeface="Times New Roman"/>
                <a:cs typeface="Arial" panose="020B0604020202020204" pitchFamily="34" charset="0"/>
              </a:rPr>
              <a:t>p</a:t>
            </a:r>
            <a:r>
              <a:rPr lang="en-GB" sz="1100" dirty="0">
                <a:latin typeface="Arial" panose="020B0604020202020204" pitchFamily="34" charset="0"/>
                <a:ea typeface="Times New Roman"/>
                <a:cs typeface="Arial" panose="020B0604020202020204" pitchFamily="34" charset="0"/>
              </a:rPr>
              <a:t>r</a:t>
            </a:r>
            <a:r>
              <a:rPr lang="en-GB" sz="1100" spc="-15" dirty="0">
                <a:latin typeface="Arial" panose="020B0604020202020204" pitchFamily="34" charset="0"/>
                <a:ea typeface="Times New Roman"/>
                <a:cs typeface="Arial" panose="020B0604020202020204" pitchFamily="34" charset="0"/>
              </a:rPr>
              <a:t>o</a:t>
            </a:r>
            <a:r>
              <a:rPr lang="en-GB" sz="1100" dirty="0">
                <a:latin typeface="Arial" panose="020B0604020202020204" pitchFamily="34" charset="0"/>
                <a:ea typeface="Times New Roman"/>
                <a:cs typeface="Arial" panose="020B0604020202020204" pitchFamily="34" charset="0"/>
              </a:rPr>
              <a:t>m</a:t>
            </a:r>
            <a:r>
              <a:rPr lang="en-GB" sz="1100" spc="-5" dirty="0">
                <a:latin typeface="Arial" panose="020B0604020202020204" pitchFamily="34" charset="0"/>
                <a:ea typeface="Times New Roman"/>
                <a:cs typeface="Arial" panose="020B0604020202020204" pitchFamily="34" charset="0"/>
              </a:rPr>
              <a:t>o</a:t>
            </a:r>
            <a:r>
              <a:rPr lang="en-GB" sz="1100" spc="5" dirty="0">
                <a:latin typeface="Arial" panose="020B0604020202020204" pitchFamily="34" charset="0"/>
                <a:ea typeface="Times New Roman"/>
                <a:cs typeface="Arial" panose="020B0604020202020204" pitchFamily="34" charset="0"/>
              </a:rPr>
              <a:t>t</a:t>
            </a:r>
            <a:r>
              <a:rPr lang="en-GB" sz="1100" dirty="0">
                <a:latin typeface="Arial" panose="020B0604020202020204" pitchFamily="34" charset="0"/>
                <a:ea typeface="Times New Roman"/>
                <a:cs typeface="Arial" panose="020B0604020202020204" pitchFamily="34" charset="0"/>
              </a:rPr>
              <a:t>e</a:t>
            </a:r>
            <a:r>
              <a:rPr lang="en-GB" sz="1100" spc="185" dirty="0">
                <a:latin typeface="Arial" panose="020B0604020202020204" pitchFamily="34" charset="0"/>
                <a:ea typeface="Times New Roman"/>
                <a:cs typeface="Arial" panose="020B0604020202020204" pitchFamily="34" charset="0"/>
              </a:rPr>
              <a:t> </a:t>
            </a:r>
            <a:r>
              <a:rPr lang="en-GB" sz="1100" spc="-5" dirty="0">
                <a:latin typeface="Arial" panose="020B0604020202020204" pitchFamily="34" charset="0"/>
                <a:ea typeface="Times New Roman"/>
                <a:cs typeface="Arial" panose="020B0604020202020204" pitchFamily="34" charset="0"/>
              </a:rPr>
              <a:t>al</a:t>
            </a:r>
            <a:r>
              <a:rPr lang="en-GB" sz="1100" dirty="0">
                <a:latin typeface="Arial" panose="020B0604020202020204" pitchFamily="34" charset="0"/>
                <a:ea typeface="Times New Roman"/>
                <a:cs typeface="Arial" panose="020B0604020202020204" pitchFamily="34" charset="0"/>
              </a:rPr>
              <a:t>l</a:t>
            </a:r>
            <a:r>
              <a:rPr lang="en-GB" sz="1100" spc="200" dirty="0">
                <a:latin typeface="Arial" panose="020B0604020202020204" pitchFamily="34" charset="0"/>
                <a:ea typeface="Times New Roman"/>
                <a:cs typeface="Arial" panose="020B0604020202020204" pitchFamily="34" charset="0"/>
              </a:rPr>
              <a:t> </a:t>
            </a:r>
            <a:r>
              <a:rPr lang="en-GB" sz="1100" spc="-5" dirty="0">
                <a:latin typeface="Arial" panose="020B0604020202020204" pitchFamily="34" charset="0"/>
                <a:ea typeface="Times New Roman"/>
                <a:cs typeface="Arial" panose="020B0604020202020204" pitchFamily="34" charset="0"/>
              </a:rPr>
              <a:t>e</a:t>
            </a:r>
            <a:r>
              <a:rPr lang="en-GB" sz="1100" dirty="0">
                <a:latin typeface="Arial" panose="020B0604020202020204" pitchFamily="34" charset="0"/>
                <a:ea typeface="Times New Roman"/>
                <a:cs typeface="Arial" panose="020B0604020202020204" pitchFamily="34" charset="0"/>
              </a:rPr>
              <a:t>m</a:t>
            </a:r>
            <a:r>
              <a:rPr lang="en-GB" sz="1100" spc="-5" dirty="0">
                <a:latin typeface="Arial" panose="020B0604020202020204" pitchFamily="34" charset="0"/>
                <a:ea typeface="Times New Roman"/>
                <a:cs typeface="Arial" panose="020B0604020202020204" pitchFamily="34" charset="0"/>
              </a:rPr>
              <a:t>pl</a:t>
            </a:r>
            <a:r>
              <a:rPr lang="en-GB" sz="1100" dirty="0">
                <a:latin typeface="Arial" panose="020B0604020202020204" pitchFamily="34" charset="0"/>
                <a:ea typeface="Times New Roman"/>
                <a:cs typeface="Arial" panose="020B0604020202020204" pitchFamily="34" charset="0"/>
              </a:rPr>
              <a:t>o</a:t>
            </a:r>
            <a:r>
              <a:rPr lang="en-GB" sz="1100" spc="-25" dirty="0">
                <a:latin typeface="Arial" panose="020B0604020202020204" pitchFamily="34" charset="0"/>
                <a:ea typeface="Times New Roman"/>
                <a:cs typeface="Arial" panose="020B0604020202020204" pitchFamily="34" charset="0"/>
              </a:rPr>
              <a:t>y</a:t>
            </a:r>
            <a:r>
              <a:rPr lang="en-GB" sz="1100" spc="-5" dirty="0">
                <a:latin typeface="Arial" panose="020B0604020202020204" pitchFamily="34" charset="0"/>
                <a:ea typeface="Times New Roman"/>
                <a:cs typeface="Arial" panose="020B0604020202020204" pitchFamily="34" charset="0"/>
              </a:rPr>
              <a:t>e</a:t>
            </a:r>
            <a:r>
              <a:rPr lang="en-GB" sz="1100" dirty="0">
                <a:latin typeface="Arial" panose="020B0604020202020204" pitchFamily="34" charset="0"/>
                <a:ea typeface="Times New Roman"/>
                <a:cs typeface="Arial" panose="020B0604020202020204" pitchFamily="34" charset="0"/>
              </a:rPr>
              <a:t>rs,</a:t>
            </a:r>
            <a:r>
              <a:rPr lang="en-GB" sz="1100" spc="220" dirty="0">
                <a:latin typeface="Arial" panose="020B0604020202020204" pitchFamily="34" charset="0"/>
                <a:ea typeface="Times New Roman"/>
                <a:cs typeface="Arial" panose="020B0604020202020204" pitchFamily="34" charset="0"/>
              </a:rPr>
              <a:t> </a:t>
            </a:r>
            <a:r>
              <a:rPr lang="en-GB" sz="1100" spc="-5" dirty="0">
                <a:latin typeface="Arial" panose="020B0604020202020204" pitchFamily="34" charset="0"/>
                <a:ea typeface="Times New Roman"/>
                <a:cs typeface="Arial" panose="020B0604020202020204" pitchFamily="34" charset="0"/>
              </a:rPr>
              <a:t>bo</a:t>
            </a:r>
            <a:r>
              <a:rPr lang="en-GB" sz="1100" spc="5" dirty="0">
                <a:latin typeface="Arial" panose="020B0604020202020204" pitchFamily="34" charset="0"/>
                <a:ea typeface="Times New Roman"/>
                <a:cs typeface="Arial" panose="020B0604020202020204" pitchFamily="34" charset="0"/>
              </a:rPr>
              <a:t>t</a:t>
            </a:r>
            <a:r>
              <a:rPr lang="en-GB" sz="1100" dirty="0">
                <a:latin typeface="Arial" panose="020B0604020202020204" pitchFamily="34" charset="0"/>
                <a:ea typeface="Times New Roman"/>
                <a:cs typeface="Arial" panose="020B0604020202020204" pitchFamily="34" charset="0"/>
              </a:rPr>
              <a:t>h</a:t>
            </a:r>
            <a:r>
              <a:rPr lang="en-GB" sz="1100" spc="210" dirty="0">
                <a:latin typeface="Arial" panose="020B0604020202020204" pitchFamily="34" charset="0"/>
                <a:ea typeface="Times New Roman"/>
                <a:cs typeface="Arial" panose="020B0604020202020204" pitchFamily="34" charset="0"/>
              </a:rPr>
              <a:t> </a:t>
            </a:r>
            <a:r>
              <a:rPr lang="en-GB" sz="1100" spc="-5" dirty="0">
                <a:latin typeface="Arial" panose="020B0604020202020204" pitchFamily="34" charset="0"/>
                <a:ea typeface="Times New Roman"/>
                <a:cs typeface="Arial" panose="020B0604020202020204" pitchFamily="34" charset="0"/>
              </a:rPr>
              <a:t>di</a:t>
            </a:r>
            <a:r>
              <a:rPr lang="en-GB" sz="1100" dirty="0">
                <a:latin typeface="Arial" panose="020B0604020202020204" pitchFamily="34" charset="0"/>
                <a:ea typeface="Times New Roman"/>
                <a:cs typeface="Arial" panose="020B0604020202020204" pitchFamily="34" charset="0"/>
              </a:rPr>
              <a:t>r</a:t>
            </a:r>
            <a:r>
              <a:rPr lang="en-GB" sz="1100" spc="-15" dirty="0">
                <a:latin typeface="Arial" panose="020B0604020202020204" pitchFamily="34" charset="0"/>
                <a:ea typeface="Times New Roman"/>
                <a:cs typeface="Arial" panose="020B0604020202020204" pitchFamily="34" charset="0"/>
              </a:rPr>
              <a:t>ec</a:t>
            </a:r>
            <a:r>
              <a:rPr lang="en-GB" sz="1100" spc="5" dirty="0">
                <a:latin typeface="Arial" panose="020B0604020202020204" pitchFamily="34" charset="0"/>
                <a:ea typeface="Times New Roman"/>
                <a:cs typeface="Arial" panose="020B0604020202020204" pitchFamily="34" charset="0"/>
              </a:rPr>
              <a:t>t</a:t>
            </a:r>
            <a:r>
              <a:rPr lang="en-GB" sz="1100" spc="-5" dirty="0">
                <a:latin typeface="Arial" panose="020B0604020202020204" pitchFamily="34" charset="0"/>
                <a:ea typeface="Times New Roman"/>
                <a:cs typeface="Arial" panose="020B0604020202020204" pitchFamily="34" charset="0"/>
              </a:rPr>
              <a:t>l</a:t>
            </a:r>
            <a:r>
              <a:rPr lang="en-GB" sz="1100" dirty="0">
                <a:latin typeface="Arial" panose="020B0604020202020204" pitchFamily="34" charset="0"/>
                <a:ea typeface="Times New Roman"/>
                <a:cs typeface="Arial" panose="020B0604020202020204" pitchFamily="34" charset="0"/>
              </a:rPr>
              <a:t>y</a:t>
            </a:r>
            <a:r>
              <a:rPr lang="en-GB" sz="1100" spc="200" dirty="0">
                <a:latin typeface="Arial" panose="020B0604020202020204" pitchFamily="34" charset="0"/>
                <a:ea typeface="Times New Roman"/>
                <a:cs typeface="Arial" panose="020B0604020202020204" pitchFamily="34" charset="0"/>
              </a:rPr>
              <a:t> </a:t>
            </a:r>
            <a:r>
              <a:rPr lang="en-GB" sz="1100" spc="-5" dirty="0">
                <a:latin typeface="Arial" panose="020B0604020202020204" pitchFamily="34" charset="0"/>
                <a:ea typeface="Times New Roman"/>
                <a:cs typeface="Arial" panose="020B0604020202020204" pitchFamily="34" charset="0"/>
              </a:rPr>
              <a:t>an</a:t>
            </a:r>
            <a:r>
              <a:rPr lang="en-GB" sz="1100" dirty="0">
                <a:latin typeface="Arial" panose="020B0604020202020204" pitchFamily="34" charset="0"/>
                <a:ea typeface="Times New Roman"/>
                <a:cs typeface="Arial" panose="020B0604020202020204" pitchFamily="34" charset="0"/>
              </a:rPr>
              <a:t>d</a:t>
            </a:r>
            <a:r>
              <a:rPr lang="en-GB" sz="1100" spc="210" dirty="0">
                <a:latin typeface="Arial" panose="020B0604020202020204" pitchFamily="34" charset="0"/>
                <a:ea typeface="Times New Roman"/>
                <a:cs typeface="Arial" panose="020B0604020202020204" pitchFamily="34" charset="0"/>
              </a:rPr>
              <a:t> </a:t>
            </a:r>
            <a:r>
              <a:rPr lang="en-GB" sz="1100" spc="5" dirty="0">
                <a:latin typeface="Arial" panose="020B0604020202020204" pitchFamily="34" charset="0"/>
                <a:ea typeface="Times New Roman"/>
                <a:cs typeface="Arial" panose="020B0604020202020204" pitchFamily="34" charset="0"/>
              </a:rPr>
              <a:t>t</a:t>
            </a:r>
            <a:r>
              <a:rPr lang="en-GB" sz="1100" spc="-5" dirty="0">
                <a:latin typeface="Arial" panose="020B0604020202020204" pitchFamily="34" charset="0"/>
                <a:ea typeface="Times New Roman"/>
                <a:cs typeface="Arial" panose="020B0604020202020204" pitchFamily="34" charset="0"/>
              </a:rPr>
              <a:t>h</a:t>
            </a:r>
            <a:r>
              <a:rPr lang="en-GB" sz="1100" dirty="0">
                <a:latin typeface="Arial" panose="020B0604020202020204" pitchFamily="34" charset="0"/>
                <a:ea typeface="Times New Roman"/>
                <a:cs typeface="Arial" panose="020B0604020202020204" pitchFamily="34" charset="0"/>
              </a:rPr>
              <a:t>r</a:t>
            </a:r>
            <a:r>
              <a:rPr lang="en-GB" sz="1100" spc="-5" dirty="0">
                <a:latin typeface="Arial" panose="020B0604020202020204" pitchFamily="34" charset="0"/>
                <a:ea typeface="Times New Roman"/>
                <a:cs typeface="Arial" panose="020B0604020202020204" pitchFamily="34" charset="0"/>
              </a:rPr>
              <a:t>o</a:t>
            </a:r>
            <a:r>
              <a:rPr lang="en-GB" sz="1100" spc="-30" dirty="0">
                <a:latin typeface="Arial" panose="020B0604020202020204" pitchFamily="34" charset="0"/>
                <a:ea typeface="Times New Roman"/>
                <a:cs typeface="Arial" panose="020B0604020202020204" pitchFamily="34" charset="0"/>
              </a:rPr>
              <a:t>u</a:t>
            </a:r>
            <a:r>
              <a:rPr lang="en-GB" sz="1100" spc="20" dirty="0">
                <a:latin typeface="Arial" panose="020B0604020202020204" pitchFamily="34" charset="0"/>
                <a:ea typeface="Times New Roman"/>
                <a:cs typeface="Arial" panose="020B0604020202020204" pitchFamily="34" charset="0"/>
              </a:rPr>
              <a:t>g</a:t>
            </a:r>
            <a:r>
              <a:rPr lang="en-GB" sz="1100" dirty="0">
                <a:latin typeface="Arial" panose="020B0604020202020204" pitchFamily="34" charset="0"/>
                <a:ea typeface="Times New Roman"/>
                <a:cs typeface="Arial" panose="020B0604020202020204" pitchFamily="34" charset="0"/>
              </a:rPr>
              <a:t>h</a:t>
            </a:r>
            <a:r>
              <a:rPr lang="en-GB" sz="1100" spc="185" dirty="0">
                <a:latin typeface="Arial" panose="020B0604020202020204" pitchFamily="34" charset="0"/>
                <a:ea typeface="Times New Roman"/>
                <a:cs typeface="Arial" panose="020B0604020202020204" pitchFamily="34" charset="0"/>
              </a:rPr>
              <a:t> </a:t>
            </a:r>
            <a:r>
              <a:rPr lang="en-GB" sz="1100" spc="5" dirty="0">
                <a:latin typeface="Arial" panose="020B0604020202020204" pitchFamily="34" charset="0"/>
                <a:ea typeface="Times New Roman"/>
                <a:cs typeface="Arial" panose="020B0604020202020204" pitchFamily="34" charset="0"/>
              </a:rPr>
              <a:t>t</a:t>
            </a:r>
            <a:r>
              <a:rPr lang="en-GB" sz="1100" spc="-5" dirty="0">
                <a:latin typeface="Arial" panose="020B0604020202020204" pitchFamily="34" charset="0"/>
                <a:ea typeface="Times New Roman"/>
                <a:cs typeface="Arial" panose="020B0604020202020204" pitchFamily="34" charset="0"/>
              </a:rPr>
              <a:t>hei</a:t>
            </a:r>
            <a:r>
              <a:rPr lang="en-GB" sz="1100" dirty="0">
                <a:latin typeface="Arial" panose="020B0604020202020204" pitchFamily="34" charset="0"/>
                <a:ea typeface="Times New Roman"/>
                <a:cs typeface="Arial" panose="020B0604020202020204" pitchFamily="34" charset="0"/>
              </a:rPr>
              <a:t>r su</a:t>
            </a:r>
            <a:r>
              <a:rPr lang="en-GB" sz="1100" spc="-5" dirty="0">
                <a:latin typeface="Arial" panose="020B0604020202020204" pitchFamily="34" charset="0"/>
                <a:ea typeface="Times New Roman"/>
                <a:cs typeface="Arial" panose="020B0604020202020204" pitchFamily="34" charset="0"/>
              </a:rPr>
              <a:t>b</a:t>
            </a:r>
            <a:r>
              <a:rPr lang="en-GB" sz="1100" dirty="0">
                <a:latin typeface="Arial" panose="020B0604020202020204" pitchFamily="34" charset="0"/>
                <a:ea typeface="Times New Roman"/>
                <a:cs typeface="Arial" panose="020B0604020202020204" pitchFamily="34" charset="0"/>
              </a:rPr>
              <a:t>co</a:t>
            </a:r>
            <a:r>
              <a:rPr lang="en-GB" sz="1100" spc="-5" dirty="0">
                <a:latin typeface="Arial" panose="020B0604020202020204" pitchFamily="34" charset="0"/>
                <a:ea typeface="Times New Roman"/>
                <a:cs typeface="Arial" panose="020B0604020202020204" pitchFamily="34" charset="0"/>
              </a:rPr>
              <a:t>n</a:t>
            </a:r>
            <a:r>
              <a:rPr lang="en-GB" sz="1100" spc="5" dirty="0">
                <a:latin typeface="Arial" panose="020B0604020202020204" pitchFamily="34" charset="0"/>
                <a:ea typeface="Times New Roman"/>
                <a:cs typeface="Arial" panose="020B0604020202020204" pitchFamily="34" charset="0"/>
              </a:rPr>
              <a:t>t</a:t>
            </a:r>
            <a:r>
              <a:rPr lang="en-GB" sz="1100" dirty="0">
                <a:latin typeface="Arial" panose="020B0604020202020204" pitchFamily="34" charset="0"/>
                <a:ea typeface="Times New Roman"/>
                <a:cs typeface="Arial" panose="020B0604020202020204" pitchFamily="34" charset="0"/>
              </a:rPr>
              <a:t>r</a:t>
            </a:r>
            <a:r>
              <a:rPr lang="en-GB" sz="1100" spc="-15" dirty="0">
                <a:latin typeface="Arial" panose="020B0604020202020204" pitchFamily="34" charset="0"/>
                <a:ea typeface="Times New Roman"/>
                <a:cs typeface="Arial" panose="020B0604020202020204" pitchFamily="34" charset="0"/>
              </a:rPr>
              <a:t>a</a:t>
            </a:r>
            <a:r>
              <a:rPr lang="en-GB" sz="1100" dirty="0">
                <a:latin typeface="Arial" panose="020B0604020202020204" pitchFamily="34" charset="0"/>
                <a:ea typeface="Times New Roman"/>
                <a:cs typeface="Arial" panose="020B0604020202020204" pitchFamily="34" charset="0"/>
              </a:rPr>
              <a:t>c</a:t>
            </a:r>
            <a:r>
              <a:rPr lang="en-GB" sz="1100" spc="5" dirty="0">
                <a:latin typeface="Arial" panose="020B0604020202020204" pitchFamily="34" charset="0"/>
                <a:ea typeface="Times New Roman"/>
                <a:cs typeface="Arial" panose="020B0604020202020204" pitchFamily="34" charset="0"/>
              </a:rPr>
              <a:t>t</a:t>
            </a:r>
            <a:r>
              <a:rPr lang="en-GB" sz="1100" spc="-15" dirty="0">
                <a:latin typeface="Arial" panose="020B0604020202020204" pitchFamily="34" charset="0"/>
                <a:ea typeface="Times New Roman"/>
                <a:cs typeface="Arial" panose="020B0604020202020204" pitchFamily="34" charset="0"/>
              </a:rPr>
              <a:t>o</a:t>
            </a:r>
            <a:r>
              <a:rPr lang="en-GB" sz="1100" spc="-10" dirty="0">
                <a:latin typeface="Arial" panose="020B0604020202020204" pitchFamily="34" charset="0"/>
                <a:ea typeface="Times New Roman"/>
                <a:cs typeface="Arial" panose="020B0604020202020204" pitchFamily="34" charset="0"/>
              </a:rPr>
              <a:t>r</a:t>
            </a:r>
            <a:r>
              <a:rPr lang="en-GB" sz="1100" dirty="0">
                <a:latin typeface="Arial" panose="020B0604020202020204" pitchFamily="34" charset="0"/>
                <a:ea typeface="Times New Roman"/>
                <a:cs typeface="Arial" panose="020B0604020202020204" pitchFamily="34" charset="0"/>
              </a:rPr>
              <a:t>s,</a:t>
            </a:r>
            <a:r>
              <a:rPr lang="en-GB" sz="1100" spc="150" dirty="0">
                <a:latin typeface="Arial" panose="020B0604020202020204" pitchFamily="34" charset="0"/>
                <a:ea typeface="Times New Roman"/>
                <a:cs typeface="Arial" panose="020B0604020202020204" pitchFamily="34" charset="0"/>
              </a:rPr>
              <a:t> </a:t>
            </a:r>
            <a:r>
              <a:rPr lang="en-GB" sz="1100" spc="5" dirty="0">
                <a:latin typeface="Arial" panose="020B0604020202020204" pitchFamily="34" charset="0"/>
                <a:ea typeface="Times New Roman"/>
                <a:cs typeface="Arial" panose="020B0604020202020204" pitchFamily="34" charset="0"/>
              </a:rPr>
              <a:t>t</a:t>
            </a:r>
            <a:r>
              <a:rPr lang="en-GB" sz="1100" dirty="0">
                <a:latin typeface="Arial" panose="020B0604020202020204" pitchFamily="34" charset="0"/>
                <a:ea typeface="Times New Roman"/>
                <a:cs typeface="Arial" panose="020B0604020202020204" pitchFamily="34" charset="0"/>
              </a:rPr>
              <a:t>o</a:t>
            </a:r>
            <a:r>
              <a:rPr lang="en-GB" sz="1100" spc="155" dirty="0">
                <a:latin typeface="Arial" panose="020B0604020202020204" pitchFamily="34" charset="0"/>
                <a:ea typeface="Times New Roman"/>
                <a:cs typeface="Arial" panose="020B0604020202020204" pitchFamily="34" charset="0"/>
              </a:rPr>
              <a:t> </a:t>
            </a:r>
            <a:r>
              <a:rPr lang="en-GB" sz="1100" spc="-5" dirty="0">
                <a:latin typeface="Arial" panose="020B0604020202020204" pitchFamily="34" charset="0"/>
                <a:ea typeface="Times New Roman"/>
                <a:cs typeface="Arial" panose="020B0604020202020204" pitchFamily="34" charset="0"/>
              </a:rPr>
              <a:t>pa</a:t>
            </a:r>
            <a:r>
              <a:rPr lang="en-GB" sz="1100" dirty="0">
                <a:latin typeface="Arial" panose="020B0604020202020204" pitchFamily="34" charset="0"/>
                <a:ea typeface="Times New Roman"/>
                <a:cs typeface="Arial" panose="020B0604020202020204" pitchFamily="34" charset="0"/>
              </a:rPr>
              <a:t>y</a:t>
            </a:r>
            <a:r>
              <a:rPr lang="en-GB" sz="1100" spc="135" dirty="0">
                <a:latin typeface="Arial" panose="020B0604020202020204" pitchFamily="34" charset="0"/>
                <a:ea typeface="Times New Roman"/>
                <a:cs typeface="Arial" panose="020B0604020202020204" pitchFamily="34" charset="0"/>
              </a:rPr>
              <a:t> </a:t>
            </a:r>
            <a:r>
              <a:rPr lang="en-GB" sz="1100" dirty="0">
                <a:latin typeface="Arial" panose="020B0604020202020204" pitchFamily="34" charset="0"/>
                <a:ea typeface="Times New Roman"/>
                <a:cs typeface="Arial" panose="020B0604020202020204" pitchFamily="34" charset="0"/>
              </a:rPr>
              <a:t>a</a:t>
            </a:r>
            <a:r>
              <a:rPr lang="en-GB" sz="1100" spc="155" dirty="0">
                <a:latin typeface="Arial" panose="020B0604020202020204" pitchFamily="34" charset="0"/>
                <a:ea typeface="Times New Roman"/>
                <a:cs typeface="Arial" panose="020B0604020202020204" pitchFamily="34" charset="0"/>
              </a:rPr>
              <a:t> </a:t>
            </a:r>
            <a:r>
              <a:rPr lang="en-GB" sz="1100" spc="-5" dirty="0">
                <a:latin typeface="Arial" panose="020B0604020202020204" pitchFamily="34" charset="0"/>
                <a:ea typeface="Times New Roman"/>
                <a:cs typeface="Arial" panose="020B0604020202020204" pitchFamily="34" charset="0"/>
              </a:rPr>
              <a:t>Li</a:t>
            </a:r>
            <a:r>
              <a:rPr lang="en-GB" sz="1100" spc="-15" dirty="0">
                <a:latin typeface="Arial" panose="020B0604020202020204" pitchFamily="34" charset="0"/>
                <a:ea typeface="Times New Roman"/>
                <a:cs typeface="Arial" panose="020B0604020202020204" pitchFamily="34" charset="0"/>
              </a:rPr>
              <a:t>v</a:t>
            </a:r>
            <a:r>
              <a:rPr lang="en-GB" sz="1100" spc="-5" dirty="0">
                <a:latin typeface="Arial" panose="020B0604020202020204" pitchFamily="34" charset="0"/>
                <a:ea typeface="Times New Roman"/>
                <a:cs typeface="Arial" panose="020B0604020202020204" pitchFamily="34" charset="0"/>
              </a:rPr>
              <a:t>in</a:t>
            </a:r>
            <a:r>
              <a:rPr lang="en-GB" sz="1100" dirty="0">
                <a:latin typeface="Arial" panose="020B0604020202020204" pitchFamily="34" charset="0"/>
                <a:ea typeface="Times New Roman"/>
                <a:cs typeface="Arial" panose="020B0604020202020204" pitchFamily="34" charset="0"/>
              </a:rPr>
              <a:t>g</a:t>
            </a:r>
            <a:r>
              <a:rPr lang="en-GB" sz="1100" spc="135" dirty="0">
                <a:latin typeface="Arial" panose="020B0604020202020204" pitchFamily="34" charset="0"/>
                <a:ea typeface="Times New Roman"/>
                <a:cs typeface="Arial" panose="020B0604020202020204" pitchFamily="34" charset="0"/>
              </a:rPr>
              <a:t> </a:t>
            </a:r>
            <a:r>
              <a:rPr lang="en-GB" sz="1100" spc="70" dirty="0">
                <a:latin typeface="Arial" panose="020B0604020202020204" pitchFamily="34" charset="0"/>
                <a:ea typeface="Times New Roman"/>
                <a:cs typeface="Arial" panose="020B0604020202020204" pitchFamily="34" charset="0"/>
              </a:rPr>
              <a:t>W</a:t>
            </a:r>
            <a:r>
              <a:rPr lang="en-GB" sz="1100" spc="-30" dirty="0">
                <a:latin typeface="Arial" panose="020B0604020202020204" pitchFamily="34" charset="0"/>
                <a:ea typeface="Times New Roman"/>
                <a:cs typeface="Arial" panose="020B0604020202020204" pitchFamily="34" charset="0"/>
              </a:rPr>
              <a:t>a</a:t>
            </a:r>
            <a:r>
              <a:rPr lang="en-GB" sz="1100" dirty="0">
                <a:latin typeface="Arial" panose="020B0604020202020204" pitchFamily="34" charset="0"/>
                <a:ea typeface="Times New Roman"/>
                <a:cs typeface="Arial" panose="020B0604020202020204" pitchFamily="34" charset="0"/>
              </a:rPr>
              <a:t>g</a:t>
            </a:r>
            <a:r>
              <a:rPr lang="en-GB" sz="1100" spc="-20" dirty="0">
                <a:latin typeface="Arial" panose="020B0604020202020204" pitchFamily="34" charset="0"/>
                <a:ea typeface="Times New Roman"/>
                <a:cs typeface="Arial" panose="020B0604020202020204" pitchFamily="34" charset="0"/>
              </a:rPr>
              <a:t>e</a:t>
            </a:r>
            <a:r>
              <a:rPr lang="en-GB" sz="1100" dirty="0">
                <a:latin typeface="Arial" panose="020B0604020202020204" pitchFamily="34" charset="0"/>
                <a:ea typeface="Times New Roman"/>
                <a:cs typeface="Arial" panose="020B0604020202020204" pitchFamily="34" charset="0"/>
              </a:rPr>
              <a:t>,</a:t>
            </a:r>
            <a:r>
              <a:rPr lang="en-GB" sz="1100" spc="175" dirty="0">
                <a:latin typeface="Arial" panose="020B0604020202020204" pitchFamily="34" charset="0"/>
                <a:ea typeface="Times New Roman"/>
                <a:cs typeface="Arial" panose="020B0604020202020204" pitchFamily="34" charset="0"/>
              </a:rPr>
              <a:t> </a:t>
            </a:r>
            <a:r>
              <a:rPr lang="en-GB" sz="1100" spc="-5" dirty="0">
                <a:latin typeface="Arial" panose="020B0604020202020204" pitchFamily="34" charset="0"/>
                <a:ea typeface="Times New Roman"/>
                <a:cs typeface="Arial" panose="020B0604020202020204" pitchFamily="34" charset="0"/>
              </a:rPr>
              <a:t>an</a:t>
            </a:r>
            <a:r>
              <a:rPr lang="en-GB" sz="1100" dirty="0">
                <a:latin typeface="Arial" panose="020B0604020202020204" pitchFamily="34" charset="0"/>
                <a:ea typeface="Times New Roman"/>
                <a:cs typeface="Arial" panose="020B0604020202020204" pitchFamily="34" charset="0"/>
              </a:rPr>
              <a:t>d</a:t>
            </a:r>
            <a:r>
              <a:rPr lang="en-GB" sz="1100" spc="155" dirty="0">
                <a:latin typeface="Arial" panose="020B0604020202020204" pitchFamily="34" charset="0"/>
                <a:ea typeface="Times New Roman"/>
                <a:cs typeface="Arial" panose="020B0604020202020204" pitchFamily="34" charset="0"/>
              </a:rPr>
              <a:t> </a:t>
            </a:r>
            <a:r>
              <a:rPr lang="en-GB" sz="1100" spc="-15" dirty="0">
                <a:latin typeface="Arial" panose="020B0604020202020204" pitchFamily="34" charset="0"/>
                <a:ea typeface="Times New Roman"/>
                <a:cs typeface="Arial" panose="020B0604020202020204" pitchFamily="34" charset="0"/>
              </a:rPr>
              <a:t>p</a:t>
            </a:r>
            <a:r>
              <a:rPr lang="en-GB" sz="1100" dirty="0">
                <a:latin typeface="Arial" panose="020B0604020202020204" pitchFamily="34" charset="0"/>
                <a:ea typeface="Times New Roman"/>
                <a:cs typeface="Arial" panose="020B0604020202020204" pitchFamily="34" charset="0"/>
              </a:rPr>
              <a:t>r</a:t>
            </a:r>
            <a:r>
              <a:rPr lang="en-GB" sz="1100" spc="-15" dirty="0">
                <a:latin typeface="Arial" panose="020B0604020202020204" pitchFamily="34" charset="0"/>
                <a:ea typeface="Times New Roman"/>
                <a:cs typeface="Arial" panose="020B0604020202020204" pitchFamily="34" charset="0"/>
              </a:rPr>
              <a:t>o</a:t>
            </a:r>
            <a:r>
              <a:rPr lang="en-GB" sz="1100" spc="-20" dirty="0">
                <a:latin typeface="Arial" panose="020B0604020202020204" pitchFamily="34" charset="0"/>
                <a:ea typeface="Times New Roman"/>
                <a:cs typeface="Arial" panose="020B0604020202020204" pitchFamily="34" charset="0"/>
              </a:rPr>
              <a:t>m</a:t>
            </a:r>
            <a:r>
              <a:rPr lang="en-GB" sz="1100" spc="-5" dirty="0">
                <a:latin typeface="Arial" panose="020B0604020202020204" pitchFamily="34" charset="0"/>
                <a:ea typeface="Times New Roman"/>
                <a:cs typeface="Arial" panose="020B0604020202020204" pitchFamily="34" charset="0"/>
              </a:rPr>
              <a:t>o</a:t>
            </a:r>
            <a:r>
              <a:rPr lang="en-GB" sz="1100" spc="5" dirty="0">
                <a:latin typeface="Arial" panose="020B0604020202020204" pitchFamily="34" charset="0"/>
                <a:ea typeface="Times New Roman"/>
                <a:cs typeface="Arial" panose="020B0604020202020204" pitchFamily="34" charset="0"/>
              </a:rPr>
              <a:t>t</a:t>
            </a:r>
            <a:r>
              <a:rPr lang="en-GB" sz="1100" dirty="0">
                <a:latin typeface="Arial" panose="020B0604020202020204" pitchFamily="34" charset="0"/>
                <a:ea typeface="Times New Roman"/>
                <a:cs typeface="Arial" panose="020B0604020202020204" pitchFamily="34" charset="0"/>
              </a:rPr>
              <a:t>e</a:t>
            </a:r>
            <a:r>
              <a:rPr lang="en-GB" sz="1100" spc="155" dirty="0">
                <a:latin typeface="Arial" panose="020B0604020202020204" pitchFamily="34" charset="0"/>
                <a:ea typeface="Times New Roman"/>
                <a:cs typeface="Arial" panose="020B0604020202020204" pitchFamily="34" charset="0"/>
              </a:rPr>
              <a:t> </a:t>
            </a:r>
            <a:r>
              <a:rPr lang="en-GB" sz="1100" spc="5" dirty="0">
                <a:latin typeface="Arial" panose="020B0604020202020204" pitchFamily="34" charset="0"/>
                <a:ea typeface="Times New Roman"/>
                <a:cs typeface="Arial" panose="020B0604020202020204" pitchFamily="34" charset="0"/>
              </a:rPr>
              <a:t>t</a:t>
            </a:r>
            <a:r>
              <a:rPr lang="en-GB" sz="1100" spc="-5" dirty="0">
                <a:latin typeface="Arial" panose="020B0604020202020204" pitchFamily="34" charset="0"/>
                <a:ea typeface="Times New Roman"/>
                <a:cs typeface="Arial" panose="020B0604020202020204" pitchFamily="34" charset="0"/>
              </a:rPr>
              <a:t>h</a:t>
            </a:r>
            <a:r>
              <a:rPr lang="en-GB" sz="1100" dirty="0">
                <a:latin typeface="Arial" panose="020B0604020202020204" pitchFamily="34" charset="0"/>
                <a:ea typeface="Times New Roman"/>
                <a:cs typeface="Arial" panose="020B0604020202020204" pitchFamily="34" charset="0"/>
              </a:rPr>
              <a:t>e</a:t>
            </a:r>
            <a:r>
              <a:rPr lang="en-GB" sz="1100" spc="165" dirty="0">
                <a:latin typeface="Arial" panose="020B0604020202020204" pitchFamily="34" charset="0"/>
                <a:ea typeface="Times New Roman"/>
                <a:cs typeface="Arial" panose="020B0604020202020204" pitchFamily="34" charset="0"/>
              </a:rPr>
              <a:t> </a:t>
            </a:r>
            <a:r>
              <a:rPr lang="en-GB" sz="1100" spc="-5" dirty="0">
                <a:latin typeface="Arial" panose="020B0604020202020204" pitchFamily="34" charset="0"/>
                <a:ea typeface="Times New Roman"/>
                <a:cs typeface="Arial" panose="020B0604020202020204" pitchFamily="34" charset="0"/>
              </a:rPr>
              <a:t>Li</a:t>
            </a:r>
            <a:r>
              <a:rPr lang="en-GB" sz="1100" spc="-25" dirty="0">
                <a:latin typeface="Arial" panose="020B0604020202020204" pitchFamily="34" charset="0"/>
                <a:ea typeface="Times New Roman"/>
                <a:cs typeface="Arial" panose="020B0604020202020204" pitchFamily="34" charset="0"/>
              </a:rPr>
              <a:t>v</a:t>
            </a:r>
            <a:r>
              <a:rPr lang="en-GB" sz="1100" spc="-5" dirty="0">
                <a:latin typeface="Arial" panose="020B0604020202020204" pitchFamily="34" charset="0"/>
                <a:ea typeface="Times New Roman"/>
                <a:cs typeface="Arial" panose="020B0604020202020204" pitchFamily="34" charset="0"/>
              </a:rPr>
              <a:t>in</a:t>
            </a:r>
            <a:r>
              <a:rPr lang="en-GB" sz="1100" dirty="0">
                <a:latin typeface="Arial" panose="020B0604020202020204" pitchFamily="34" charset="0"/>
                <a:ea typeface="Times New Roman"/>
                <a:cs typeface="Arial" panose="020B0604020202020204" pitchFamily="34" charset="0"/>
              </a:rPr>
              <a:t>g</a:t>
            </a:r>
            <a:r>
              <a:rPr lang="en-GB" sz="1100" spc="135" dirty="0">
                <a:latin typeface="Arial" panose="020B0604020202020204" pitchFamily="34" charset="0"/>
                <a:ea typeface="Times New Roman"/>
                <a:cs typeface="Arial" panose="020B0604020202020204" pitchFamily="34" charset="0"/>
              </a:rPr>
              <a:t> </a:t>
            </a:r>
            <a:r>
              <a:rPr lang="en-GB" sz="1100" spc="70" dirty="0">
                <a:latin typeface="Arial" panose="020B0604020202020204" pitchFamily="34" charset="0"/>
                <a:ea typeface="Times New Roman"/>
                <a:cs typeface="Arial" panose="020B0604020202020204" pitchFamily="34" charset="0"/>
              </a:rPr>
              <a:t>W</a:t>
            </a:r>
            <a:r>
              <a:rPr lang="en-GB" sz="1100" spc="-30" dirty="0">
                <a:latin typeface="Arial" panose="020B0604020202020204" pitchFamily="34" charset="0"/>
                <a:ea typeface="Times New Roman"/>
                <a:cs typeface="Arial" panose="020B0604020202020204" pitchFamily="34" charset="0"/>
              </a:rPr>
              <a:t>a</a:t>
            </a:r>
            <a:r>
              <a:rPr lang="en-GB" sz="1100" spc="-5" dirty="0">
                <a:latin typeface="Arial" panose="020B0604020202020204" pitchFamily="34" charset="0"/>
                <a:ea typeface="Times New Roman"/>
                <a:cs typeface="Arial" panose="020B0604020202020204" pitchFamily="34" charset="0"/>
              </a:rPr>
              <a:t>g</a:t>
            </a:r>
            <a:r>
              <a:rPr lang="en-GB" sz="1100" dirty="0">
                <a:latin typeface="Arial" panose="020B0604020202020204" pitchFamily="34" charset="0"/>
                <a:ea typeface="Times New Roman"/>
                <a:cs typeface="Arial" panose="020B0604020202020204" pitchFamily="34" charset="0"/>
              </a:rPr>
              <a:t>e</a:t>
            </a:r>
            <a:r>
              <a:rPr lang="en-GB" sz="1100" spc="145" dirty="0">
                <a:latin typeface="Arial" panose="020B0604020202020204" pitchFamily="34" charset="0"/>
                <a:ea typeface="Times New Roman"/>
                <a:cs typeface="Arial" panose="020B0604020202020204" pitchFamily="34" charset="0"/>
              </a:rPr>
              <a:t> </a:t>
            </a:r>
            <a:r>
              <a:rPr lang="en-GB" sz="1100" spc="-5" dirty="0">
                <a:latin typeface="Arial" panose="020B0604020202020204" pitchFamily="34" charset="0"/>
                <a:ea typeface="Times New Roman"/>
                <a:cs typeface="Arial" panose="020B0604020202020204" pitchFamily="34" charset="0"/>
              </a:rPr>
              <a:t>p</a:t>
            </a:r>
            <a:r>
              <a:rPr lang="en-GB" sz="1100" dirty="0">
                <a:latin typeface="Arial" panose="020B0604020202020204" pitchFamily="34" charset="0"/>
                <a:ea typeface="Times New Roman"/>
                <a:cs typeface="Arial" panose="020B0604020202020204" pitchFamily="34" charset="0"/>
              </a:rPr>
              <a:t>r</a:t>
            </a:r>
            <a:r>
              <a:rPr lang="en-GB" sz="1100" spc="-20" dirty="0">
                <a:latin typeface="Arial" panose="020B0604020202020204" pitchFamily="34" charset="0"/>
                <a:ea typeface="Times New Roman"/>
                <a:cs typeface="Arial" panose="020B0604020202020204" pitchFamily="34" charset="0"/>
              </a:rPr>
              <a:t>i</a:t>
            </a:r>
            <a:r>
              <a:rPr lang="en-GB" sz="1100" spc="-15" dirty="0">
                <a:latin typeface="Arial" panose="020B0604020202020204" pitchFamily="34" charset="0"/>
                <a:ea typeface="Times New Roman"/>
                <a:cs typeface="Arial" panose="020B0604020202020204" pitchFamily="34" charset="0"/>
              </a:rPr>
              <a:t>n</a:t>
            </a:r>
            <a:r>
              <a:rPr lang="en-GB" sz="1100" dirty="0">
                <a:latin typeface="Arial" panose="020B0604020202020204" pitchFamily="34" charset="0"/>
                <a:ea typeface="Times New Roman"/>
                <a:cs typeface="Arial" panose="020B0604020202020204" pitchFamily="34" charset="0"/>
              </a:rPr>
              <a:t>c</a:t>
            </a:r>
            <a:r>
              <a:rPr lang="en-GB" sz="1100" spc="-5" dirty="0">
                <a:latin typeface="Arial" panose="020B0604020202020204" pitchFamily="34" charset="0"/>
                <a:ea typeface="Times New Roman"/>
                <a:cs typeface="Arial" panose="020B0604020202020204" pitchFamily="34" charset="0"/>
              </a:rPr>
              <a:t>ip</a:t>
            </a:r>
            <a:r>
              <a:rPr lang="en-GB" sz="1100" spc="-10" dirty="0">
                <a:latin typeface="Arial" panose="020B0604020202020204" pitchFamily="34" charset="0"/>
                <a:ea typeface="Times New Roman"/>
                <a:cs typeface="Arial" panose="020B0604020202020204" pitchFamily="34" charset="0"/>
              </a:rPr>
              <a:t>l</a:t>
            </a:r>
            <a:r>
              <a:rPr lang="en-GB" sz="1100" spc="-5" dirty="0">
                <a:latin typeface="Arial" panose="020B0604020202020204" pitchFamily="34" charset="0"/>
                <a:ea typeface="Times New Roman"/>
                <a:cs typeface="Arial" panose="020B0604020202020204" pitchFamily="34" charset="0"/>
              </a:rPr>
              <a:t>e</a:t>
            </a:r>
            <a:r>
              <a:rPr lang="en-GB" sz="1100" dirty="0">
                <a:latin typeface="Arial" panose="020B0604020202020204" pitchFamily="34" charset="0"/>
                <a:ea typeface="Times New Roman"/>
                <a:cs typeface="Arial" panose="020B0604020202020204" pitchFamily="34" charset="0"/>
              </a:rPr>
              <a:t>s</a:t>
            </a:r>
            <a:r>
              <a:rPr lang="en-GB" sz="1100" spc="170" dirty="0">
                <a:latin typeface="Arial" panose="020B0604020202020204" pitchFamily="34" charset="0"/>
                <a:ea typeface="Times New Roman"/>
                <a:cs typeface="Arial" panose="020B0604020202020204" pitchFamily="34" charset="0"/>
              </a:rPr>
              <a:t> </a:t>
            </a:r>
            <a:r>
              <a:rPr lang="en-GB" sz="1100" spc="-30" dirty="0">
                <a:latin typeface="Arial" panose="020B0604020202020204" pitchFamily="34" charset="0"/>
                <a:ea typeface="Times New Roman"/>
                <a:cs typeface="Arial" panose="020B0604020202020204" pitchFamily="34" charset="0"/>
              </a:rPr>
              <a:t>w</a:t>
            </a:r>
            <a:r>
              <a:rPr lang="en-GB" sz="1100" spc="-5" dirty="0">
                <a:latin typeface="Arial" panose="020B0604020202020204" pitchFamily="34" charset="0"/>
                <a:ea typeface="Times New Roman"/>
                <a:cs typeface="Arial" panose="020B0604020202020204" pitchFamily="34" charset="0"/>
              </a:rPr>
              <a:t>he</a:t>
            </a:r>
            <a:r>
              <a:rPr lang="en-GB" sz="1100" dirty="0">
                <a:latin typeface="Arial" panose="020B0604020202020204" pitchFamily="34" charset="0"/>
                <a:ea typeface="Times New Roman"/>
                <a:cs typeface="Arial" panose="020B0604020202020204" pitchFamily="34" charset="0"/>
              </a:rPr>
              <a:t>n</a:t>
            </a:r>
            <a:r>
              <a:rPr lang="en-GB" sz="1100" spc="160" dirty="0">
                <a:latin typeface="Arial" panose="020B0604020202020204" pitchFamily="34" charset="0"/>
                <a:ea typeface="Times New Roman"/>
                <a:cs typeface="Arial" panose="020B0604020202020204" pitchFamily="34" charset="0"/>
              </a:rPr>
              <a:t> </a:t>
            </a:r>
            <a:r>
              <a:rPr lang="en-GB" sz="1100" spc="5" dirty="0">
                <a:latin typeface="Arial" panose="020B0604020202020204" pitchFamily="34" charset="0"/>
                <a:ea typeface="Times New Roman"/>
                <a:cs typeface="Arial" panose="020B0604020202020204" pitchFamily="34" charset="0"/>
              </a:rPr>
              <a:t>t</a:t>
            </a:r>
            <a:r>
              <a:rPr lang="en-GB" sz="1100" spc="-5" dirty="0">
                <a:latin typeface="Arial" panose="020B0604020202020204" pitchFamily="34" charset="0"/>
                <a:ea typeface="Times New Roman"/>
                <a:cs typeface="Arial" panose="020B0604020202020204" pitchFamily="34" charset="0"/>
              </a:rPr>
              <a:t>he</a:t>
            </a:r>
            <a:r>
              <a:rPr lang="en-GB" sz="1100" dirty="0">
                <a:latin typeface="Arial" panose="020B0604020202020204" pitchFamily="34" charset="0"/>
                <a:ea typeface="Times New Roman"/>
                <a:cs typeface="Arial" panose="020B0604020202020204" pitchFamily="34" charset="0"/>
              </a:rPr>
              <a:t>re</a:t>
            </a:r>
            <a:r>
              <a:rPr lang="en-GB" sz="1100" spc="50" dirty="0">
                <a:latin typeface="Arial" panose="020B0604020202020204" pitchFamily="34" charset="0"/>
                <a:ea typeface="Times New Roman"/>
                <a:cs typeface="Arial" panose="020B0604020202020204" pitchFamily="34" charset="0"/>
              </a:rPr>
              <a:t> </a:t>
            </a:r>
            <a:r>
              <a:rPr lang="en-GB" sz="1100" dirty="0">
                <a:latin typeface="Arial" panose="020B0604020202020204" pitchFamily="34" charset="0"/>
                <a:ea typeface="Times New Roman"/>
                <a:cs typeface="Arial" panose="020B0604020202020204" pitchFamily="34" charset="0"/>
              </a:rPr>
              <a:t>are </a:t>
            </a:r>
            <a:r>
              <a:rPr lang="en-GB" sz="1100" spc="-5" dirty="0">
                <a:latin typeface="Arial" panose="020B0604020202020204" pitchFamily="34" charset="0"/>
                <a:ea typeface="Times New Roman"/>
                <a:cs typeface="Arial" panose="020B0604020202020204" pitchFamily="34" charset="0"/>
              </a:rPr>
              <a:t>op</a:t>
            </a:r>
            <a:r>
              <a:rPr lang="en-GB" sz="1100" dirty="0">
                <a:latin typeface="Arial" panose="020B0604020202020204" pitchFamily="34" charset="0"/>
                <a:ea typeface="Times New Roman"/>
                <a:cs typeface="Arial" panose="020B0604020202020204" pitchFamily="34" charset="0"/>
              </a:rPr>
              <a:t>p</a:t>
            </a:r>
            <a:r>
              <a:rPr lang="en-GB" sz="1100" spc="-15" dirty="0">
                <a:latin typeface="Arial" panose="020B0604020202020204" pitchFamily="34" charset="0"/>
                <a:ea typeface="Times New Roman"/>
                <a:cs typeface="Arial" panose="020B0604020202020204" pitchFamily="34" charset="0"/>
              </a:rPr>
              <a:t>o</a:t>
            </a:r>
            <a:r>
              <a:rPr lang="en-GB" sz="1100" dirty="0">
                <a:latin typeface="Arial" panose="020B0604020202020204" pitchFamily="34" charset="0"/>
                <a:ea typeface="Times New Roman"/>
                <a:cs typeface="Arial" panose="020B0604020202020204" pitchFamily="34" charset="0"/>
              </a:rPr>
              <a:t>r</a:t>
            </a:r>
            <a:r>
              <a:rPr lang="en-GB" sz="1100" spc="5" dirty="0">
                <a:latin typeface="Arial" panose="020B0604020202020204" pitchFamily="34" charset="0"/>
                <a:ea typeface="Times New Roman"/>
                <a:cs typeface="Arial" panose="020B0604020202020204" pitchFamily="34" charset="0"/>
              </a:rPr>
              <a:t>t</a:t>
            </a:r>
            <a:r>
              <a:rPr lang="en-GB" sz="1100" spc="-5" dirty="0">
                <a:latin typeface="Arial" panose="020B0604020202020204" pitchFamily="34" charset="0"/>
                <a:ea typeface="Times New Roman"/>
                <a:cs typeface="Arial" panose="020B0604020202020204" pitchFamily="34" charset="0"/>
              </a:rPr>
              <a:t>uni</a:t>
            </a:r>
            <a:r>
              <a:rPr lang="en-GB" sz="1100" spc="5" dirty="0">
                <a:latin typeface="Arial" panose="020B0604020202020204" pitchFamily="34" charset="0"/>
                <a:ea typeface="Times New Roman"/>
                <a:cs typeface="Arial" panose="020B0604020202020204" pitchFamily="34" charset="0"/>
              </a:rPr>
              <a:t>t</a:t>
            </a:r>
            <a:r>
              <a:rPr lang="en-GB" sz="1100" spc="-10" dirty="0">
                <a:latin typeface="Arial" panose="020B0604020202020204" pitchFamily="34" charset="0"/>
                <a:ea typeface="Times New Roman"/>
                <a:cs typeface="Arial" panose="020B0604020202020204" pitchFamily="34" charset="0"/>
              </a:rPr>
              <a:t>i</a:t>
            </a:r>
            <a:r>
              <a:rPr lang="en-GB" sz="1100" spc="-5" dirty="0">
                <a:latin typeface="Arial" panose="020B0604020202020204" pitchFamily="34" charset="0"/>
                <a:ea typeface="Times New Roman"/>
                <a:cs typeface="Arial" panose="020B0604020202020204" pitchFamily="34" charset="0"/>
              </a:rPr>
              <a:t>e</a:t>
            </a:r>
            <a:r>
              <a:rPr lang="en-GB" sz="1100" dirty="0">
                <a:latin typeface="Arial" panose="020B0604020202020204" pitchFamily="34" charset="0"/>
                <a:ea typeface="Times New Roman"/>
                <a:cs typeface="Arial" panose="020B0604020202020204" pitchFamily="34" charset="0"/>
              </a:rPr>
              <a:t>s</a:t>
            </a:r>
            <a:r>
              <a:rPr lang="en-GB" sz="1100" spc="-10" dirty="0">
                <a:latin typeface="Arial" panose="020B0604020202020204" pitchFamily="34" charset="0"/>
                <a:ea typeface="Times New Roman"/>
                <a:cs typeface="Arial" panose="020B0604020202020204" pitchFamily="34" charset="0"/>
              </a:rPr>
              <a:t> </a:t>
            </a:r>
            <a:r>
              <a:rPr lang="en-GB" sz="1100" spc="5" dirty="0">
                <a:latin typeface="Arial" panose="020B0604020202020204" pitchFamily="34" charset="0"/>
                <a:ea typeface="Times New Roman"/>
                <a:cs typeface="Arial" panose="020B0604020202020204" pitchFamily="34" charset="0"/>
              </a:rPr>
              <a:t>t</a:t>
            </a:r>
            <a:r>
              <a:rPr lang="en-GB" sz="1100" dirty="0">
                <a:latin typeface="Arial" panose="020B0604020202020204" pitchFamily="34" charset="0"/>
                <a:ea typeface="Times New Roman"/>
                <a:cs typeface="Arial" panose="020B0604020202020204" pitchFamily="34" charset="0"/>
              </a:rPr>
              <a:t>o</a:t>
            </a:r>
            <a:r>
              <a:rPr lang="en-GB" sz="1100" spc="-10" dirty="0">
                <a:latin typeface="Arial" panose="020B0604020202020204" pitchFamily="34" charset="0"/>
                <a:ea typeface="Times New Roman"/>
                <a:cs typeface="Arial" panose="020B0604020202020204" pitchFamily="34" charset="0"/>
              </a:rPr>
              <a:t> </a:t>
            </a:r>
            <a:r>
              <a:rPr lang="en-GB" sz="1100" dirty="0">
                <a:latin typeface="Arial" panose="020B0604020202020204" pitchFamily="34" charset="0"/>
                <a:ea typeface="Times New Roman"/>
                <a:cs typeface="Arial" panose="020B0604020202020204" pitchFamily="34" charset="0"/>
              </a:rPr>
              <a:t>so </a:t>
            </a:r>
            <a:r>
              <a:rPr lang="en-GB" sz="1100" spc="-15" dirty="0">
                <a:latin typeface="Arial" panose="020B0604020202020204" pitchFamily="34" charset="0"/>
                <a:ea typeface="Times New Roman"/>
                <a:cs typeface="Arial" panose="020B0604020202020204" pitchFamily="34" charset="0"/>
              </a:rPr>
              <a:t>d</a:t>
            </a:r>
            <a:r>
              <a:rPr lang="en-GB" sz="1100" dirty="0">
                <a:latin typeface="Arial" panose="020B0604020202020204" pitchFamily="34" charset="0"/>
                <a:ea typeface="Times New Roman"/>
                <a:cs typeface="Arial" panose="020B0604020202020204" pitchFamily="34" charset="0"/>
              </a:rPr>
              <a:t>o</a:t>
            </a:r>
            <a:r>
              <a:rPr lang="en-GB" sz="1100" spc="-10" dirty="0">
                <a:latin typeface="Arial" panose="020B0604020202020204" pitchFamily="34" charset="0"/>
                <a:ea typeface="Times New Roman"/>
                <a:cs typeface="Arial" panose="020B0604020202020204" pitchFamily="34" charset="0"/>
              </a:rPr>
              <a:t> </a:t>
            </a:r>
            <a:r>
              <a:rPr lang="en-GB" sz="1100" spc="-5" dirty="0">
                <a:latin typeface="Arial" panose="020B0604020202020204" pitchFamily="34" charset="0"/>
                <a:ea typeface="Times New Roman"/>
                <a:cs typeface="Arial" panose="020B0604020202020204" pitchFamily="34" charset="0"/>
              </a:rPr>
              <a:t>i</a:t>
            </a:r>
            <a:r>
              <a:rPr lang="en-GB" sz="1100" dirty="0">
                <a:latin typeface="Arial" panose="020B0604020202020204" pitchFamily="34" charset="0"/>
                <a:ea typeface="Times New Roman"/>
                <a:cs typeface="Arial" panose="020B0604020202020204" pitchFamily="34" charset="0"/>
              </a:rPr>
              <a:t>n </a:t>
            </a:r>
            <a:r>
              <a:rPr lang="en-GB" sz="1100" spc="-10" dirty="0">
                <a:latin typeface="Arial" panose="020B0604020202020204" pitchFamily="34" charset="0"/>
                <a:ea typeface="Times New Roman"/>
                <a:cs typeface="Arial" panose="020B0604020202020204" pitchFamily="34" charset="0"/>
              </a:rPr>
              <a:t>t</a:t>
            </a:r>
            <a:r>
              <a:rPr lang="en-GB" sz="1100" spc="-5" dirty="0">
                <a:latin typeface="Arial" panose="020B0604020202020204" pitchFamily="34" charset="0"/>
                <a:ea typeface="Times New Roman"/>
                <a:cs typeface="Arial" panose="020B0604020202020204" pitchFamily="34" charset="0"/>
              </a:rPr>
              <a:t>h</a:t>
            </a:r>
            <a:r>
              <a:rPr lang="en-GB" sz="1100" dirty="0">
                <a:latin typeface="Arial" panose="020B0604020202020204" pitchFamily="34" charset="0"/>
                <a:ea typeface="Times New Roman"/>
                <a:cs typeface="Arial" panose="020B0604020202020204" pitchFamily="34" charset="0"/>
              </a:rPr>
              <a:t>e </a:t>
            </a:r>
            <a:r>
              <a:rPr lang="en-GB" sz="1100" spc="-5" dirty="0">
                <a:latin typeface="Arial" panose="020B0604020202020204" pitchFamily="34" charset="0"/>
                <a:ea typeface="Times New Roman"/>
                <a:cs typeface="Arial" panose="020B0604020202020204" pitchFamily="34" charset="0"/>
              </a:rPr>
              <a:t>Bo</a:t>
            </a:r>
            <a:r>
              <a:rPr lang="en-GB" sz="1100" dirty="0">
                <a:latin typeface="Arial" panose="020B0604020202020204" pitchFamily="34" charset="0"/>
                <a:ea typeface="Times New Roman"/>
                <a:cs typeface="Arial" panose="020B0604020202020204" pitchFamily="34" charset="0"/>
              </a:rPr>
              <a:t>r</a:t>
            </a:r>
            <a:r>
              <a:rPr lang="en-GB" sz="1100" spc="-15" dirty="0">
                <a:latin typeface="Arial" panose="020B0604020202020204" pitchFamily="34" charset="0"/>
                <a:ea typeface="Times New Roman"/>
                <a:cs typeface="Arial" panose="020B0604020202020204" pitchFamily="34" charset="0"/>
              </a:rPr>
              <a:t>o</a:t>
            </a:r>
            <a:r>
              <a:rPr lang="en-GB" sz="1100" spc="-30" dirty="0">
                <a:latin typeface="Arial" panose="020B0604020202020204" pitchFamily="34" charset="0"/>
                <a:ea typeface="Times New Roman"/>
                <a:cs typeface="Arial" panose="020B0604020202020204" pitchFamily="34" charset="0"/>
              </a:rPr>
              <a:t>u</a:t>
            </a:r>
            <a:r>
              <a:rPr lang="en-GB" sz="1100" spc="20" dirty="0">
                <a:latin typeface="Arial" panose="020B0604020202020204" pitchFamily="34" charset="0"/>
                <a:ea typeface="Times New Roman"/>
                <a:cs typeface="Arial" panose="020B0604020202020204" pitchFamily="34" charset="0"/>
              </a:rPr>
              <a:t>g</a:t>
            </a:r>
            <a:r>
              <a:rPr lang="en-GB" sz="1100" spc="-30" dirty="0">
                <a:latin typeface="Arial" panose="020B0604020202020204" pitchFamily="34" charset="0"/>
                <a:ea typeface="Times New Roman"/>
                <a:cs typeface="Arial" panose="020B0604020202020204" pitchFamily="34" charset="0"/>
              </a:rPr>
              <a:t>h</a:t>
            </a:r>
            <a:r>
              <a:rPr lang="en-GB" sz="1100" dirty="0">
                <a:latin typeface="Arial" panose="020B0604020202020204" pitchFamily="34" charset="0"/>
                <a:ea typeface="Times New Roman"/>
                <a:cs typeface="Arial" panose="020B0604020202020204" pitchFamily="34" charset="0"/>
              </a:rPr>
              <a:t>.</a:t>
            </a:r>
          </a:p>
          <a:p>
            <a:pPr eaLnBrk="0" hangingPunct="0"/>
            <a:r>
              <a:rPr lang="en-GB" sz="1100" dirty="0">
                <a:latin typeface="Arial" panose="020B0604020202020204" pitchFamily="34" charset="0"/>
                <a:ea typeface="Times New Roman"/>
                <a:cs typeface="Arial" panose="020B0604020202020204" pitchFamily="34" charset="0"/>
              </a:rPr>
              <a:t> </a:t>
            </a:r>
            <a:endParaRPr lang="en-GB" sz="1100" b="1" spc="-5" dirty="0" smtClean="0">
              <a:latin typeface="Arial"/>
              <a:ea typeface="Times New Roman"/>
              <a:cs typeface="Arial"/>
            </a:endParaRPr>
          </a:p>
        </p:txBody>
      </p:sp>
      <p:sp>
        <p:nvSpPr>
          <p:cNvPr id="6" name="Footer Placeholder 5"/>
          <p:cNvSpPr>
            <a:spLocks noGrp="1"/>
          </p:cNvSpPr>
          <p:nvPr>
            <p:ph type="ftr" sz="quarter" idx="11"/>
          </p:nvPr>
        </p:nvSpPr>
        <p:spPr/>
        <p:txBody>
          <a:bodyPr/>
          <a:lstStyle/>
          <a:p>
            <a:r>
              <a:rPr lang="en-GB" smtClean="0">
                <a:solidFill>
                  <a:prstClr val="black">
                    <a:tint val="75000"/>
                  </a:prstClr>
                </a:solidFill>
              </a:rPr>
              <a:t>2019/20 Tameside MBC Budget Report</a:t>
            </a:r>
            <a:endParaRPr lang="en-GB" dirty="0">
              <a:solidFill>
                <a:prstClr val="black">
                  <a:tint val="75000"/>
                </a:prstClr>
              </a:solidFill>
            </a:endParaRPr>
          </a:p>
        </p:txBody>
      </p:sp>
    </p:spTree>
    <p:extLst>
      <p:ext uri="{BB962C8B-B14F-4D97-AF65-F5344CB8AC3E}">
        <p14:creationId xmlns:p14="http://schemas.microsoft.com/office/powerpoint/2010/main" val="65504324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51</TotalTime>
  <Words>744</Words>
  <Application>Microsoft Office PowerPoint</Application>
  <PresentationFormat>On-screen Show (4:3)</PresentationFormat>
  <Paragraphs>288</Paragraphs>
  <Slides>12</Slides>
  <Notes>12</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12</vt:i4>
      </vt:variant>
    </vt:vector>
  </HeadingPairs>
  <TitlesOfParts>
    <vt:vector size="14" baseType="lpstr">
      <vt:lpstr>1_Office Theme</vt:lpstr>
      <vt:lpstr>Document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Tameside MBC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Heather Green</dc:creator>
  <cp:lastModifiedBy>Jenny Dickie</cp:lastModifiedBy>
  <cp:revision>7</cp:revision>
  <dcterms:created xsi:type="dcterms:W3CDTF">2019-01-21T21:56:00Z</dcterms:created>
  <dcterms:modified xsi:type="dcterms:W3CDTF">2019-04-03T08:06:12Z</dcterms:modified>
</cp:coreProperties>
</file>