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498" r:id="rId5"/>
    <p:sldId id="499" r:id="rId6"/>
    <p:sldId id="497" r:id="rId7"/>
    <p:sldId id="500" r:id="rId8"/>
    <p:sldId id="50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Exall" initials="SE" lastIdx="2" clrIdx="0"/>
  <p:cmAuthor id="1" name="Aspin Paul" initials="A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8" autoAdjust="0"/>
    <p:restoredTop sz="94343" autoAdjust="0"/>
  </p:normalViewPr>
  <p:slideViewPr>
    <p:cSldViewPr>
      <p:cViewPr varScale="1">
        <p:scale>
          <a:sx n="143" d="100"/>
          <a:sy n="143" d="100"/>
        </p:scale>
        <p:origin x="30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8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AAF3E-BE45-402F-9AFD-FEB2BB3EC24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438-F72B-48E4-AD88-9FCB6B421E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1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3179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1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21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229600" cy="857250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82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42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9443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22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7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46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43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23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72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80937-EADE-4E0A-9784-B15BF4222D8E}" type="datetimeFigureOut">
              <a:rPr lang="en-GB" smtClean="0"/>
              <a:t>19/11/2020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9D930-223A-431F-B9A8-D2D3A5F52AC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23882"/>
            <a:ext cx="9144001" cy="169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3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.uk/r/MC5GSB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848" y="1131590"/>
            <a:ext cx="7772400" cy="1102519"/>
          </a:xfrm>
        </p:spPr>
        <p:txBody>
          <a:bodyPr anchor="t">
            <a:normAutofit fontScale="90000"/>
          </a:bodyPr>
          <a:lstStyle/>
          <a:p>
            <a:r>
              <a:rPr lang="en-GB" dirty="0" smtClean="0"/>
              <a:t>Hidden Harm</a:t>
            </a:r>
            <a:br>
              <a:rPr lang="en-GB" dirty="0" smtClean="0"/>
            </a:br>
            <a:r>
              <a:rPr lang="en-GB" dirty="0" smtClean="0"/>
              <a:t>Parental Substance Misuse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99742"/>
            <a:ext cx="6400800" cy="1314450"/>
          </a:xfrm>
        </p:spPr>
        <p:txBody>
          <a:bodyPr/>
          <a:lstStyle/>
          <a:p>
            <a:r>
              <a:rPr lang="en-GB" dirty="0" smtClean="0"/>
              <a:t>Sophie Quinn</a:t>
            </a:r>
            <a:br>
              <a:rPr lang="en-GB" dirty="0" smtClean="0"/>
            </a:br>
            <a:r>
              <a:rPr lang="en-GB" dirty="0" smtClean="0"/>
              <a:t>Sophie.Quinn@tameside.gov.uk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5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9582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/>
              <a:t>Parental problem </a:t>
            </a:r>
            <a:r>
              <a:rPr lang="en-GB" sz="1800" dirty="0" smtClean="0"/>
              <a:t>drug/alcohol use </a:t>
            </a:r>
            <a:r>
              <a:rPr lang="en-GB" sz="1800" dirty="0"/>
              <a:t>can and does cause serious harm to children at every age from conception to </a:t>
            </a:r>
            <a:r>
              <a:rPr lang="en-GB" sz="1800" dirty="0" smtClean="0"/>
              <a:t>adulthood</a:t>
            </a:r>
          </a:p>
          <a:p>
            <a:endParaRPr lang="en-GB" sz="1800" dirty="0"/>
          </a:p>
          <a:p>
            <a:r>
              <a:rPr lang="en-GB" sz="1800" dirty="0"/>
              <a:t>Effective treatment of the parent can have major benefits for the </a:t>
            </a:r>
            <a:r>
              <a:rPr lang="en-GB" sz="1800" dirty="0" smtClean="0"/>
              <a:t>child</a:t>
            </a:r>
          </a:p>
          <a:p>
            <a:endParaRPr lang="en-GB" sz="1900" dirty="0"/>
          </a:p>
          <a:p>
            <a:r>
              <a:rPr lang="en-GB" sz="1900" dirty="0" smtClean="0"/>
              <a:t>Children and young </a:t>
            </a:r>
            <a:r>
              <a:rPr lang="en-GB" sz="1900" dirty="0"/>
              <a:t>people whose lives are affected by parental or familial substance misuse​​ </a:t>
            </a:r>
            <a:r>
              <a:rPr lang="en-GB" sz="1900" dirty="0" smtClean="0"/>
              <a:t>needs should be addressed</a:t>
            </a:r>
          </a:p>
          <a:p>
            <a:endParaRPr lang="en-GB" sz="1200" dirty="0"/>
          </a:p>
          <a:p>
            <a:r>
              <a:rPr lang="en-GB" sz="1800" dirty="0" smtClean="0"/>
              <a:t>By </a:t>
            </a:r>
            <a:r>
              <a:rPr lang="en-GB" sz="1800" dirty="0"/>
              <a:t>working together, services can take many practical steps to protect and improve the health and well-being of affected children. </a:t>
            </a:r>
          </a:p>
          <a:p>
            <a:endParaRPr lang="en-GB" sz="1800" dirty="0" smtClean="0"/>
          </a:p>
          <a:p>
            <a:r>
              <a:rPr lang="en-GB" sz="1800" dirty="0" smtClean="0"/>
              <a:t>The </a:t>
            </a:r>
            <a:r>
              <a:rPr lang="en-GB" sz="1800" dirty="0"/>
              <a:t>number of affected children is only likely to decrease when the number of problem drug users decreases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680" y="123478"/>
            <a:ext cx="576064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000" dirty="0" smtClean="0"/>
              <a:t>Parental Substance Misuse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2085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3698" y="0"/>
            <a:ext cx="543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Tameside Health profile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70788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health of Tameside residents is generally worse than the England 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20% 8 800 children live in low income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rate of under 18 alcohol-specific hospital stays is worse than the England 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Levels of teenage pregnancy is worse than the England 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rate of adult alcohol related harm hospital stays in worse than the England 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14000 dependent drinkers and 1400 opiate or cocaine users in Tameside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8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+mn-lt"/>
              </a:rPr>
              <a:t>Hidden Harm needs assessment </a:t>
            </a:r>
            <a:br>
              <a:rPr lang="en-GB" dirty="0" smtClean="0">
                <a:solidFill>
                  <a:schemeClr val="tx1"/>
                </a:solidFill>
                <a:latin typeface="+mn-lt"/>
              </a:rPr>
            </a:br>
            <a:r>
              <a:rPr lang="en-GB" dirty="0" smtClean="0">
                <a:solidFill>
                  <a:schemeClr val="tx1"/>
                </a:solidFill>
                <a:latin typeface="+mn-lt"/>
              </a:rPr>
              <a:t>&amp; Service Review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131590"/>
            <a:ext cx="8229600" cy="3394472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 smtClean="0"/>
              <a:t>The Population Health team are currently undertaking a Needs Assessment and Service Review of the hidden harms experienced by CYP from parental drug and alcohol use</a:t>
            </a:r>
          </a:p>
          <a:p>
            <a:endParaRPr lang="en-GB" sz="1800" dirty="0"/>
          </a:p>
          <a:p>
            <a:r>
              <a:rPr lang="en-GB" sz="1800" dirty="0" smtClean="0"/>
              <a:t>To better understand the needs of CYP, their families and the services which are currently available in Tameside. </a:t>
            </a:r>
          </a:p>
          <a:p>
            <a:endParaRPr lang="en-GB" sz="1800" dirty="0"/>
          </a:p>
          <a:p>
            <a:r>
              <a:rPr lang="en-GB" sz="1800" dirty="0" smtClean="0"/>
              <a:t>Conducting interviews with a range of partner organisations &amp; Tameside's current drug and alcohol provider CGL. </a:t>
            </a:r>
          </a:p>
          <a:p>
            <a:endParaRPr lang="en-GB" sz="1800" dirty="0"/>
          </a:p>
          <a:p>
            <a:r>
              <a:rPr lang="en-GB" sz="1800" dirty="0" smtClean="0"/>
              <a:t>Identify areas of unmet need and to make recommendations to improve local delivery and improve health and wellbeing of CYP affected by Parental substance misuse in </a:t>
            </a:r>
            <a:r>
              <a:rPr lang="en-GB" sz="1800" dirty="0"/>
              <a:t>T</a:t>
            </a:r>
            <a:r>
              <a:rPr lang="en-GB" sz="1800" dirty="0" smtClean="0"/>
              <a:t>ameside</a:t>
            </a:r>
          </a:p>
          <a:p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6609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  <a:latin typeface="+mn-lt"/>
              </a:rPr>
              <a:t>We need your experiences</a:t>
            </a:r>
            <a:endParaRPr lang="en-GB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We </a:t>
            </a:r>
            <a:r>
              <a:rPr lang="en-GB" sz="1800" dirty="0"/>
              <a:t>are seeking experiences and views of professionals and volunteers working with families in Tameside with an </a:t>
            </a:r>
            <a:r>
              <a:rPr lang="en-GB" sz="1800" dirty="0" smtClean="0"/>
              <a:t>online </a:t>
            </a:r>
            <a:r>
              <a:rPr lang="en-GB" sz="1800" dirty="0"/>
              <a:t>anonymous </a:t>
            </a:r>
            <a:r>
              <a:rPr lang="en-GB" sz="1800" dirty="0" smtClean="0"/>
              <a:t>questionnaire</a:t>
            </a:r>
          </a:p>
          <a:p>
            <a:endParaRPr lang="en-GB" sz="1800" dirty="0"/>
          </a:p>
          <a:p>
            <a:pPr marL="0" indent="0" algn="ctr">
              <a:buNone/>
            </a:pPr>
            <a:r>
              <a:rPr lang="en-GB" sz="3600" u="sng" dirty="0">
                <a:hlinkClick r:id="rId2"/>
              </a:rPr>
              <a:t>Complete the on-line </a:t>
            </a:r>
            <a:r>
              <a:rPr lang="en-GB" sz="3600" u="sng" dirty="0" smtClean="0">
                <a:hlinkClick r:id="rId2"/>
              </a:rPr>
              <a:t>survey</a:t>
            </a:r>
            <a:r>
              <a:rPr lang="en-GB" sz="3600" u="sng" dirty="0" smtClean="0"/>
              <a:t> </a:t>
            </a:r>
          </a:p>
          <a:p>
            <a:pPr marL="0" indent="0" algn="ctr">
              <a:buNone/>
            </a:pPr>
            <a:r>
              <a:rPr lang="en-GB" sz="3600" u="sng" dirty="0" smtClean="0"/>
              <a:t>Completion deadline 27</a:t>
            </a:r>
            <a:r>
              <a:rPr lang="en-GB" sz="3600" u="sng" baseline="30000" dirty="0" smtClean="0"/>
              <a:t>th</a:t>
            </a:r>
            <a:r>
              <a:rPr lang="en-GB" sz="3600" u="sng" dirty="0" smtClean="0"/>
              <a:t> November</a:t>
            </a:r>
          </a:p>
          <a:p>
            <a:endParaRPr lang="en-GB" sz="1800" u="sng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1107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4B8089DABA264FB91484C1E5227CDA" ma:contentTypeVersion="13" ma:contentTypeDescription="Create a new document." ma:contentTypeScope="" ma:versionID="50e7fa09ee521aebbc8e27589316b335">
  <xsd:schema xmlns:xsd="http://www.w3.org/2001/XMLSchema" xmlns:xs="http://www.w3.org/2001/XMLSchema" xmlns:p="http://schemas.microsoft.com/office/2006/metadata/properties" xmlns:ns3="c7d06196-5643-4337-b425-073888f31de2" xmlns:ns4="a635d5de-a6a2-4af4-9bd2-a290ae3b52c9" targetNamespace="http://schemas.microsoft.com/office/2006/metadata/properties" ma:root="true" ma:fieldsID="cb1e6e707b27eb52abb256d4ebef3226" ns3:_="" ns4:_="">
    <xsd:import namespace="c7d06196-5643-4337-b425-073888f31de2"/>
    <xsd:import namespace="a635d5de-a6a2-4af4-9bd2-a290ae3b52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06196-5643-4337-b425-073888f31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5d5de-a6a2-4af4-9bd2-a290ae3b52c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DA80AD-79C0-49AF-85BD-23987374E1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664BFC-8989-4CCA-AEC9-380C6838CF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06196-5643-4337-b425-073888f31de2"/>
    <ds:schemaRef ds:uri="a635d5de-a6a2-4af4-9bd2-a290ae3b52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8A34CE-0AA0-4E83-8FA4-21899D62B698}">
  <ds:schemaRefs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a635d5de-a6a2-4af4-9bd2-a290ae3b52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7d06196-5643-4337-b425-073888f31de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309</Words>
  <Application>Microsoft Office PowerPoint</Application>
  <PresentationFormat>On-screen Show (16:9)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Heavy</vt:lpstr>
      <vt:lpstr>Impact</vt:lpstr>
      <vt:lpstr>Office Theme</vt:lpstr>
      <vt:lpstr>Hidden Harm Parental Substance Misuse</vt:lpstr>
      <vt:lpstr>PowerPoint Presentation</vt:lpstr>
      <vt:lpstr>PowerPoint Presentation</vt:lpstr>
      <vt:lpstr>Hidden Harm needs assessment  &amp; Service Review</vt:lpstr>
      <vt:lpstr>We need your experiences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Session-September 7th 2020</dc:title>
  <dc:creator>Sarah Duncan</dc:creator>
  <cp:lastModifiedBy>Sophie Quinn</cp:lastModifiedBy>
  <cp:revision>108</cp:revision>
  <dcterms:created xsi:type="dcterms:W3CDTF">2020-09-02T18:50:16Z</dcterms:created>
  <dcterms:modified xsi:type="dcterms:W3CDTF">2020-11-19T16:02:22Z</dcterms:modified>
</cp:coreProperties>
</file>