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80" r:id="rId3"/>
    <p:sldId id="288" r:id="rId4"/>
    <p:sldId id="257" r:id="rId5"/>
    <p:sldId id="258" r:id="rId6"/>
    <p:sldId id="259" r:id="rId7"/>
    <p:sldId id="260" r:id="rId8"/>
    <p:sldId id="28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1CC53-1812-4769-B172-FB4929977F4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BFF374-ECA5-4289-9A7C-88E8238F1089}">
      <dgm:prSet/>
      <dgm:spPr/>
      <dgm:t>
        <a:bodyPr/>
        <a:lstStyle/>
        <a:p>
          <a:pPr>
            <a:defRPr cap="all"/>
          </a:pPr>
          <a:r>
            <a:rPr lang="en-GB" dirty="0"/>
            <a:t>Moving On highlights progress of young people at Year 12 </a:t>
          </a:r>
          <a:endParaRPr lang="en-US" dirty="0"/>
        </a:p>
      </dgm:t>
    </dgm:pt>
    <dgm:pt modelId="{08C0DCAD-49A0-4CF9-8488-316687A74BC4}" type="parTrans" cxnId="{B18F8BAD-99F4-47A4-BEA3-4728DDE2918F}">
      <dgm:prSet/>
      <dgm:spPr/>
      <dgm:t>
        <a:bodyPr/>
        <a:lstStyle/>
        <a:p>
          <a:endParaRPr lang="en-US"/>
        </a:p>
      </dgm:t>
    </dgm:pt>
    <dgm:pt modelId="{9BCCB01B-EE74-4F98-8CD3-169327BC2567}" type="sibTrans" cxnId="{B18F8BAD-99F4-47A4-BEA3-4728DDE2918F}">
      <dgm:prSet/>
      <dgm:spPr/>
      <dgm:t>
        <a:bodyPr/>
        <a:lstStyle/>
        <a:p>
          <a:endParaRPr lang="en-US"/>
        </a:p>
      </dgm:t>
    </dgm:pt>
    <dgm:pt modelId="{DE5E486C-DC1D-4906-AE5B-E7D25512686F}">
      <dgm:prSet/>
      <dgm:spPr/>
      <dgm:t>
        <a:bodyPr/>
        <a:lstStyle/>
        <a:p>
          <a:pPr>
            <a:defRPr cap="all"/>
          </a:pPr>
          <a:r>
            <a:rPr lang="en-GB" dirty="0"/>
            <a:t>Focus is on NEET and unknown</a:t>
          </a:r>
          <a:endParaRPr lang="en-US" dirty="0"/>
        </a:p>
      </dgm:t>
    </dgm:pt>
    <dgm:pt modelId="{97FB99DD-4827-44DC-AF1B-F841FD927F41}" type="parTrans" cxnId="{A405487D-F443-490A-8AD9-AA55C1CC4DEF}">
      <dgm:prSet/>
      <dgm:spPr/>
      <dgm:t>
        <a:bodyPr/>
        <a:lstStyle/>
        <a:p>
          <a:endParaRPr lang="en-US"/>
        </a:p>
      </dgm:t>
    </dgm:pt>
    <dgm:pt modelId="{BA89C579-2887-42DF-958D-CC77A18E80F4}" type="sibTrans" cxnId="{A405487D-F443-490A-8AD9-AA55C1CC4DEF}">
      <dgm:prSet/>
      <dgm:spPr/>
      <dgm:t>
        <a:bodyPr/>
        <a:lstStyle/>
        <a:p>
          <a:endParaRPr lang="en-US"/>
        </a:p>
      </dgm:t>
    </dgm:pt>
    <dgm:pt modelId="{20D37DCD-B7CB-4B40-89D1-4CA1839A1BF1}">
      <dgm:prSet/>
      <dgm:spPr/>
      <dgm:t>
        <a:bodyPr/>
        <a:lstStyle/>
        <a:p>
          <a:pPr>
            <a:defRPr cap="all"/>
          </a:pPr>
          <a:r>
            <a:rPr lang="en-GB" dirty="0"/>
            <a:t>Linked to Gatsby, RPA</a:t>
          </a:r>
          <a:endParaRPr lang="en-US" dirty="0"/>
        </a:p>
      </dgm:t>
    </dgm:pt>
    <dgm:pt modelId="{BDC8EDC6-26E0-4804-B77F-A5822BC79CB8}" type="parTrans" cxnId="{E5541E1D-0938-44D9-8691-CC6B12C2BA38}">
      <dgm:prSet/>
      <dgm:spPr/>
      <dgm:t>
        <a:bodyPr/>
        <a:lstStyle/>
        <a:p>
          <a:endParaRPr lang="en-US"/>
        </a:p>
      </dgm:t>
    </dgm:pt>
    <dgm:pt modelId="{F07A2DBA-8E82-4C98-BBFE-1BA38ED80E34}" type="sibTrans" cxnId="{E5541E1D-0938-44D9-8691-CC6B12C2BA38}">
      <dgm:prSet/>
      <dgm:spPr/>
      <dgm:t>
        <a:bodyPr/>
        <a:lstStyle/>
        <a:p>
          <a:endParaRPr lang="en-US"/>
        </a:p>
      </dgm:t>
    </dgm:pt>
    <dgm:pt modelId="{CE41F88E-5E89-467B-9E33-5ACE07B89193}">
      <dgm:prSet/>
      <dgm:spPr/>
      <dgm:t>
        <a:bodyPr/>
        <a:lstStyle/>
        <a:p>
          <a:pPr>
            <a:defRPr cap="all"/>
          </a:pPr>
          <a:r>
            <a:rPr lang="en-GB" dirty="0"/>
            <a:t>Both school and local authority are accountable for destinations</a:t>
          </a:r>
          <a:endParaRPr lang="en-US" dirty="0"/>
        </a:p>
      </dgm:t>
    </dgm:pt>
    <dgm:pt modelId="{9ACD2D6F-5235-472F-BC4F-31C56F4152BE}" type="parTrans" cxnId="{38907816-9457-4B54-9761-39D7A3065B31}">
      <dgm:prSet/>
      <dgm:spPr/>
      <dgm:t>
        <a:bodyPr/>
        <a:lstStyle/>
        <a:p>
          <a:endParaRPr lang="en-US"/>
        </a:p>
      </dgm:t>
    </dgm:pt>
    <dgm:pt modelId="{76030140-D58D-47D6-8756-F7A722A3A475}" type="sibTrans" cxnId="{38907816-9457-4B54-9761-39D7A3065B31}">
      <dgm:prSet/>
      <dgm:spPr/>
      <dgm:t>
        <a:bodyPr/>
        <a:lstStyle/>
        <a:p>
          <a:endParaRPr lang="en-US"/>
        </a:p>
      </dgm:t>
    </dgm:pt>
    <dgm:pt modelId="{36D83AC1-A152-47C0-8B65-F70C730866B3}">
      <dgm:prSet/>
      <dgm:spPr/>
      <dgm:t>
        <a:bodyPr/>
        <a:lstStyle/>
        <a:p>
          <a:pPr>
            <a:defRPr cap="all"/>
          </a:pPr>
          <a:r>
            <a:rPr lang="en-GB" dirty="0"/>
            <a:t>Snapshot on a specific day of pupils progress and transition</a:t>
          </a:r>
          <a:endParaRPr lang="en-US" dirty="0"/>
        </a:p>
      </dgm:t>
    </dgm:pt>
    <dgm:pt modelId="{9EDB42F2-3989-4A10-BA10-5F8D26919927}" type="parTrans" cxnId="{6B07174C-28DD-4D66-ADE0-A3AE44CEC60C}">
      <dgm:prSet/>
      <dgm:spPr/>
      <dgm:t>
        <a:bodyPr/>
        <a:lstStyle/>
        <a:p>
          <a:endParaRPr lang="en-US"/>
        </a:p>
      </dgm:t>
    </dgm:pt>
    <dgm:pt modelId="{05F97AC6-AC9C-46A8-9577-975D1E4E8CBC}" type="sibTrans" cxnId="{6B07174C-28DD-4D66-ADE0-A3AE44CEC60C}">
      <dgm:prSet/>
      <dgm:spPr/>
      <dgm:t>
        <a:bodyPr/>
        <a:lstStyle/>
        <a:p>
          <a:endParaRPr lang="en-US"/>
        </a:p>
      </dgm:t>
    </dgm:pt>
    <dgm:pt modelId="{AC9D3E91-6904-4C1C-9663-1DD29AA84106}">
      <dgm:prSet/>
      <dgm:spPr/>
      <dgm:t>
        <a:bodyPr/>
        <a:lstStyle/>
        <a:p>
          <a:pPr>
            <a:defRPr cap="all"/>
          </a:pPr>
          <a:r>
            <a:rPr lang="en-GB" dirty="0"/>
            <a:t>Destination of young people following exit from school</a:t>
          </a:r>
          <a:endParaRPr lang="en-US" dirty="0"/>
        </a:p>
      </dgm:t>
    </dgm:pt>
    <dgm:pt modelId="{ACB44C2B-157F-4C1C-9711-F23CBAB2F1DD}" type="parTrans" cxnId="{9C07C5AD-19F8-469B-80DB-426CC9CDA459}">
      <dgm:prSet/>
      <dgm:spPr/>
      <dgm:t>
        <a:bodyPr/>
        <a:lstStyle/>
        <a:p>
          <a:endParaRPr lang="en-US"/>
        </a:p>
      </dgm:t>
    </dgm:pt>
    <dgm:pt modelId="{86B0731D-2756-42FA-A4A2-A5BD527C8D4C}" type="sibTrans" cxnId="{9C07C5AD-19F8-469B-80DB-426CC9CDA459}">
      <dgm:prSet/>
      <dgm:spPr/>
      <dgm:t>
        <a:bodyPr/>
        <a:lstStyle/>
        <a:p>
          <a:endParaRPr lang="en-US"/>
        </a:p>
      </dgm:t>
    </dgm:pt>
    <dgm:pt modelId="{78F9CB9E-4643-4868-B82B-149641D1506D}" type="pres">
      <dgm:prSet presAssocID="{4661CC53-1812-4769-B172-FB4929977F4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98350D-8DDC-499F-B831-79CFE3BF617E}" type="pres">
      <dgm:prSet presAssocID="{0ABFF374-ECA5-4289-9A7C-88E8238F1089}" presName="compNode" presStyleCnt="0"/>
      <dgm:spPr/>
    </dgm:pt>
    <dgm:pt modelId="{56191D17-365E-4597-96EF-B846F4A1F016}" type="pres">
      <dgm:prSet presAssocID="{0ABFF374-ECA5-4289-9A7C-88E8238F1089}" presName="iconBgRect" presStyleLbl="bgShp" presStyleIdx="0" presStyleCnt="6"/>
      <dgm:spPr/>
    </dgm:pt>
    <dgm:pt modelId="{638BF398-227B-49ED-8356-81B1E3F514A3}" type="pres">
      <dgm:prSet presAssocID="{0ABFF374-ECA5-4289-9A7C-88E8238F108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BADA3AD5-3CDD-45C8-A002-0D620A8DFD0D}" type="pres">
      <dgm:prSet presAssocID="{0ABFF374-ECA5-4289-9A7C-88E8238F1089}" presName="spaceRect" presStyleCnt="0"/>
      <dgm:spPr/>
    </dgm:pt>
    <dgm:pt modelId="{2A644C5B-E55E-492A-B690-F5A337617A84}" type="pres">
      <dgm:prSet presAssocID="{0ABFF374-ECA5-4289-9A7C-88E8238F1089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95D77C9-285A-4A22-9621-85839A3F38BD}" type="pres">
      <dgm:prSet presAssocID="{9BCCB01B-EE74-4F98-8CD3-169327BC2567}" presName="sibTrans" presStyleCnt="0"/>
      <dgm:spPr/>
    </dgm:pt>
    <dgm:pt modelId="{DCA26DCA-D244-4722-8F97-90C27B763C35}" type="pres">
      <dgm:prSet presAssocID="{DE5E486C-DC1D-4906-AE5B-E7D25512686F}" presName="compNode" presStyleCnt="0"/>
      <dgm:spPr/>
    </dgm:pt>
    <dgm:pt modelId="{4A63D47D-B48F-442C-8242-0558A889C143}" type="pres">
      <dgm:prSet presAssocID="{DE5E486C-DC1D-4906-AE5B-E7D25512686F}" presName="iconBgRect" presStyleLbl="bgShp" presStyleIdx="1" presStyleCnt="6"/>
      <dgm:spPr/>
    </dgm:pt>
    <dgm:pt modelId="{1DCB9BA7-D67A-45DD-8E28-83C2695E7717}" type="pres">
      <dgm:prSet presAssocID="{DE5E486C-DC1D-4906-AE5B-E7D25512686F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621C2AC3-3B2D-42B6-979A-198F053EFB96}" type="pres">
      <dgm:prSet presAssocID="{DE5E486C-DC1D-4906-AE5B-E7D25512686F}" presName="spaceRect" presStyleCnt="0"/>
      <dgm:spPr/>
    </dgm:pt>
    <dgm:pt modelId="{C0E54825-B471-433C-82AC-645B551FDEDF}" type="pres">
      <dgm:prSet presAssocID="{DE5E486C-DC1D-4906-AE5B-E7D25512686F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B7A63A1-1A59-40E0-B608-3E6EF5E31C24}" type="pres">
      <dgm:prSet presAssocID="{BA89C579-2887-42DF-958D-CC77A18E80F4}" presName="sibTrans" presStyleCnt="0"/>
      <dgm:spPr/>
    </dgm:pt>
    <dgm:pt modelId="{DF64E946-6BE0-44DD-8C38-4DA467C893EF}" type="pres">
      <dgm:prSet presAssocID="{20D37DCD-B7CB-4B40-89D1-4CA1839A1BF1}" presName="compNode" presStyleCnt="0"/>
      <dgm:spPr/>
    </dgm:pt>
    <dgm:pt modelId="{3ABCC3E0-5EB8-495A-A47D-6818554922D6}" type="pres">
      <dgm:prSet presAssocID="{20D37DCD-B7CB-4B40-89D1-4CA1839A1BF1}" presName="iconBgRect" presStyleLbl="bgShp" presStyleIdx="2" presStyleCnt="6"/>
      <dgm:spPr/>
    </dgm:pt>
    <dgm:pt modelId="{74D3BC50-59AF-4552-ABE2-7CA58A54AC99}" type="pres">
      <dgm:prSet presAssocID="{20D37DCD-B7CB-4B40-89D1-4CA1839A1BF1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DA3B6F53-F46D-42B6-9B38-15F538233453}" type="pres">
      <dgm:prSet presAssocID="{20D37DCD-B7CB-4B40-89D1-4CA1839A1BF1}" presName="spaceRect" presStyleCnt="0"/>
      <dgm:spPr/>
    </dgm:pt>
    <dgm:pt modelId="{32D1F14B-BEDD-4516-91D2-113CBEFAF3B0}" type="pres">
      <dgm:prSet presAssocID="{20D37DCD-B7CB-4B40-89D1-4CA1839A1BF1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563007C-7536-4EE9-B411-B51818AC853F}" type="pres">
      <dgm:prSet presAssocID="{F07A2DBA-8E82-4C98-BBFE-1BA38ED80E34}" presName="sibTrans" presStyleCnt="0"/>
      <dgm:spPr/>
    </dgm:pt>
    <dgm:pt modelId="{4BEB21B1-F37F-4D3E-8D9E-5916EA231675}" type="pres">
      <dgm:prSet presAssocID="{CE41F88E-5E89-467B-9E33-5ACE07B89193}" presName="compNode" presStyleCnt="0"/>
      <dgm:spPr/>
    </dgm:pt>
    <dgm:pt modelId="{05860543-55C9-4F1C-9501-450BEDC80DB6}" type="pres">
      <dgm:prSet presAssocID="{CE41F88E-5E89-467B-9E33-5ACE07B89193}" presName="iconBgRect" presStyleLbl="bgShp" presStyleIdx="3" presStyleCnt="6"/>
      <dgm:spPr/>
    </dgm:pt>
    <dgm:pt modelId="{B4E61BFD-9889-4665-A340-436E54DF26CB}" type="pres">
      <dgm:prSet presAssocID="{CE41F88E-5E89-467B-9E33-5ACE07B89193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2A388F5C-50CE-4E4D-AF95-26F06E41117B}" type="pres">
      <dgm:prSet presAssocID="{CE41F88E-5E89-467B-9E33-5ACE07B89193}" presName="spaceRect" presStyleCnt="0"/>
      <dgm:spPr/>
    </dgm:pt>
    <dgm:pt modelId="{EB4E4FD0-0568-472E-8310-29E7CAFCAD98}" type="pres">
      <dgm:prSet presAssocID="{CE41F88E-5E89-467B-9E33-5ACE07B89193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436575-423F-4E10-8AD7-A499ADE1CB23}" type="pres">
      <dgm:prSet presAssocID="{76030140-D58D-47D6-8756-F7A722A3A475}" presName="sibTrans" presStyleCnt="0"/>
      <dgm:spPr/>
    </dgm:pt>
    <dgm:pt modelId="{B4B79336-1C62-4D77-AC36-BF4B31ACCE9F}" type="pres">
      <dgm:prSet presAssocID="{36D83AC1-A152-47C0-8B65-F70C730866B3}" presName="compNode" presStyleCnt="0"/>
      <dgm:spPr/>
    </dgm:pt>
    <dgm:pt modelId="{06A424A1-85DD-4A2F-AA1A-3BF4B593AC4B}" type="pres">
      <dgm:prSet presAssocID="{36D83AC1-A152-47C0-8B65-F70C730866B3}" presName="iconBgRect" presStyleLbl="bgShp" presStyleIdx="4" presStyleCnt="6"/>
      <dgm:spPr/>
    </dgm:pt>
    <dgm:pt modelId="{E43D6875-BF12-4ED1-BC54-511CE47D5AE5}" type="pres">
      <dgm:prSet presAssocID="{36D83AC1-A152-47C0-8B65-F70C730866B3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B29E13C3-06CA-4E77-8D86-24C17F25A151}" type="pres">
      <dgm:prSet presAssocID="{36D83AC1-A152-47C0-8B65-F70C730866B3}" presName="spaceRect" presStyleCnt="0"/>
      <dgm:spPr/>
    </dgm:pt>
    <dgm:pt modelId="{C2D2C8FA-E28C-4A96-94A0-822D0C711CF7}" type="pres">
      <dgm:prSet presAssocID="{36D83AC1-A152-47C0-8B65-F70C730866B3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89DB4D4-7B3B-4848-B1CF-30D90E500CF2}" type="pres">
      <dgm:prSet presAssocID="{05F97AC6-AC9C-46A8-9577-975D1E4E8CBC}" presName="sibTrans" presStyleCnt="0"/>
      <dgm:spPr/>
    </dgm:pt>
    <dgm:pt modelId="{454A7202-C797-4822-8D65-0DBDD1F40727}" type="pres">
      <dgm:prSet presAssocID="{AC9D3E91-6904-4C1C-9663-1DD29AA84106}" presName="compNode" presStyleCnt="0"/>
      <dgm:spPr/>
    </dgm:pt>
    <dgm:pt modelId="{6FC4241B-D079-495D-87D0-EAE2CB27DF9F}" type="pres">
      <dgm:prSet presAssocID="{AC9D3E91-6904-4C1C-9663-1DD29AA84106}" presName="iconBgRect" presStyleLbl="bgShp" presStyleIdx="5" presStyleCnt="6"/>
      <dgm:spPr/>
    </dgm:pt>
    <dgm:pt modelId="{C749C295-48CD-43FE-9970-B42FB3D87C4D}" type="pres">
      <dgm:prSet presAssocID="{AC9D3E91-6904-4C1C-9663-1DD29AA84106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s"/>
        </a:ext>
      </dgm:extLst>
    </dgm:pt>
    <dgm:pt modelId="{5998E0B2-ADC3-4F17-AC75-7A8C8E862309}" type="pres">
      <dgm:prSet presAssocID="{AC9D3E91-6904-4C1C-9663-1DD29AA84106}" presName="spaceRect" presStyleCnt="0"/>
      <dgm:spPr/>
    </dgm:pt>
    <dgm:pt modelId="{41CC1760-CA39-4CA7-A4FF-D91CDAB02DD3}" type="pres">
      <dgm:prSet presAssocID="{AC9D3E91-6904-4C1C-9663-1DD29AA84106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E19D0-B7CA-4D5B-AF20-C59EB2F62B83}" type="presOf" srcId="{0ABFF374-ECA5-4289-9A7C-88E8238F1089}" destId="{2A644C5B-E55E-492A-B690-F5A337617A84}" srcOrd="0" destOrd="0" presId="urn:microsoft.com/office/officeart/2018/5/layout/IconCircleLabelList"/>
    <dgm:cxn modelId="{E5541E1D-0938-44D9-8691-CC6B12C2BA38}" srcId="{4661CC53-1812-4769-B172-FB4929977F44}" destId="{20D37DCD-B7CB-4B40-89D1-4CA1839A1BF1}" srcOrd="2" destOrd="0" parTransId="{BDC8EDC6-26E0-4804-B77F-A5822BC79CB8}" sibTransId="{F07A2DBA-8E82-4C98-BBFE-1BA38ED80E34}"/>
    <dgm:cxn modelId="{55A411FD-503C-4270-A7E4-8434A8CF9D25}" type="presOf" srcId="{4661CC53-1812-4769-B172-FB4929977F44}" destId="{78F9CB9E-4643-4868-B82B-149641D1506D}" srcOrd="0" destOrd="0" presId="urn:microsoft.com/office/officeart/2018/5/layout/IconCircleLabelList"/>
    <dgm:cxn modelId="{B18F8BAD-99F4-47A4-BEA3-4728DDE2918F}" srcId="{4661CC53-1812-4769-B172-FB4929977F44}" destId="{0ABFF374-ECA5-4289-9A7C-88E8238F1089}" srcOrd="0" destOrd="0" parTransId="{08C0DCAD-49A0-4CF9-8488-316687A74BC4}" sibTransId="{9BCCB01B-EE74-4F98-8CD3-169327BC2567}"/>
    <dgm:cxn modelId="{3435BA4C-7BCE-4ECA-882B-8D22AA61DDFC}" type="presOf" srcId="{AC9D3E91-6904-4C1C-9663-1DD29AA84106}" destId="{41CC1760-CA39-4CA7-A4FF-D91CDAB02DD3}" srcOrd="0" destOrd="0" presId="urn:microsoft.com/office/officeart/2018/5/layout/IconCircleLabelList"/>
    <dgm:cxn modelId="{9C07C5AD-19F8-469B-80DB-426CC9CDA459}" srcId="{4661CC53-1812-4769-B172-FB4929977F44}" destId="{AC9D3E91-6904-4C1C-9663-1DD29AA84106}" srcOrd="5" destOrd="0" parTransId="{ACB44C2B-157F-4C1C-9711-F23CBAB2F1DD}" sibTransId="{86B0731D-2756-42FA-A4A2-A5BD527C8D4C}"/>
    <dgm:cxn modelId="{A405487D-F443-490A-8AD9-AA55C1CC4DEF}" srcId="{4661CC53-1812-4769-B172-FB4929977F44}" destId="{DE5E486C-DC1D-4906-AE5B-E7D25512686F}" srcOrd="1" destOrd="0" parTransId="{97FB99DD-4827-44DC-AF1B-F841FD927F41}" sibTransId="{BA89C579-2887-42DF-958D-CC77A18E80F4}"/>
    <dgm:cxn modelId="{6B07174C-28DD-4D66-ADE0-A3AE44CEC60C}" srcId="{4661CC53-1812-4769-B172-FB4929977F44}" destId="{36D83AC1-A152-47C0-8B65-F70C730866B3}" srcOrd="4" destOrd="0" parTransId="{9EDB42F2-3989-4A10-BA10-5F8D26919927}" sibTransId="{05F97AC6-AC9C-46A8-9577-975D1E4E8CBC}"/>
    <dgm:cxn modelId="{E7002F2C-0D97-440D-8B5E-BC5F4A59CA00}" type="presOf" srcId="{DE5E486C-DC1D-4906-AE5B-E7D25512686F}" destId="{C0E54825-B471-433C-82AC-645B551FDEDF}" srcOrd="0" destOrd="0" presId="urn:microsoft.com/office/officeart/2018/5/layout/IconCircleLabelList"/>
    <dgm:cxn modelId="{38907816-9457-4B54-9761-39D7A3065B31}" srcId="{4661CC53-1812-4769-B172-FB4929977F44}" destId="{CE41F88E-5E89-467B-9E33-5ACE07B89193}" srcOrd="3" destOrd="0" parTransId="{9ACD2D6F-5235-472F-BC4F-31C56F4152BE}" sibTransId="{76030140-D58D-47D6-8756-F7A722A3A475}"/>
    <dgm:cxn modelId="{907FEF06-0411-4519-92DA-061EA3456FD5}" type="presOf" srcId="{20D37DCD-B7CB-4B40-89D1-4CA1839A1BF1}" destId="{32D1F14B-BEDD-4516-91D2-113CBEFAF3B0}" srcOrd="0" destOrd="0" presId="urn:microsoft.com/office/officeart/2018/5/layout/IconCircleLabelList"/>
    <dgm:cxn modelId="{24BC4533-9AB1-4BAB-8F8F-25606906168A}" type="presOf" srcId="{CE41F88E-5E89-467B-9E33-5ACE07B89193}" destId="{EB4E4FD0-0568-472E-8310-29E7CAFCAD98}" srcOrd="0" destOrd="0" presId="urn:microsoft.com/office/officeart/2018/5/layout/IconCircleLabelList"/>
    <dgm:cxn modelId="{1BF765A1-C3EB-4D4A-8516-D39279B6AEE2}" type="presOf" srcId="{36D83AC1-A152-47C0-8B65-F70C730866B3}" destId="{C2D2C8FA-E28C-4A96-94A0-822D0C711CF7}" srcOrd="0" destOrd="0" presId="urn:microsoft.com/office/officeart/2018/5/layout/IconCircleLabelList"/>
    <dgm:cxn modelId="{F37FF243-46D8-49DB-A93F-A3B273C8C4FD}" type="presParOf" srcId="{78F9CB9E-4643-4868-B82B-149641D1506D}" destId="{1098350D-8DDC-499F-B831-79CFE3BF617E}" srcOrd="0" destOrd="0" presId="urn:microsoft.com/office/officeart/2018/5/layout/IconCircleLabelList"/>
    <dgm:cxn modelId="{7CF1E7AD-421F-4BB6-AB86-354E13D84346}" type="presParOf" srcId="{1098350D-8DDC-499F-B831-79CFE3BF617E}" destId="{56191D17-365E-4597-96EF-B846F4A1F016}" srcOrd="0" destOrd="0" presId="urn:microsoft.com/office/officeart/2018/5/layout/IconCircleLabelList"/>
    <dgm:cxn modelId="{3732ED98-D29E-4441-A968-5BB80668C067}" type="presParOf" srcId="{1098350D-8DDC-499F-B831-79CFE3BF617E}" destId="{638BF398-227B-49ED-8356-81B1E3F514A3}" srcOrd="1" destOrd="0" presId="urn:microsoft.com/office/officeart/2018/5/layout/IconCircleLabelList"/>
    <dgm:cxn modelId="{F81778EB-E4F6-4632-B7BD-B87FC0C22486}" type="presParOf" srcId="{1098350D-8DDC-499F-B831-79CFE3BF617E}" destId="{BADA3AD5-3CDD-45C8-A002-0D620A8DFD0D}" srcOrd="2" destOrd="0" presId="urn:microsoft.com/office/officeart/2018/5/layout/IconCircleLabelList"/>
    <dgm:cxn modelId="{68B44BE1-3E01-4E6B-BB36-3B802D40300B}" type="presParOf" srcId="{1098350D-8DDC-499F-B831-79CFE3BF617E}" destId="{2A644C5B-E55E-492A-B690-F5A337617A84}" srcOrd="3" destOrd="0" presId="urn:microsoft.com/office/officeart/2018/5/layout/IconCircleLabelList"/>
    <dgm:cxn modelId="{3D49DDC0-78D9-4369-8C91-C946DAF83EE0}" type="presParOf" srcId="{78F9CB9E-4643-4868-B82B-149641D1506D}" destId="{F95D77C9-285A-4A22-9621-85839A3F38BD}" srcOrd="1" destOrd="0" presId="urn:microsoft.com/office/officeart/2018/5/layout/IconCircleLabelList"/>
    <dgm:cxn modelId="{5DC7D8B9-A03D-4A39-9D58-47AA308B362F}" type="presParOf" srcId="{78F9CB9E-4643-4868-B82B-149641D1506D}" destId="{DCA26DCA-D244-4722-8F97-90C27B763C35}" srcOrd="2" destOrd="0" presId="urn:microsoft.com/office/officeart/2018/5/layout/IconCircleLabelList"/>
    <dgm:cxn modelId="{B31D81BB-3692-4134-ABD2-A35034E005F1}" type="presParOf" srcId="{DCA26DCA-D244-4722-8F97-90C27B763C35}" destId="{4A63D47D-B48F-442C-8242-0558A889C143}" srcOrd="0" destOrd="0" presId="urn:microsoft.com/office/officeart/2018/5/layout/IconCircleLabelList"/>
    <dgm:cxn modelId="{9EB5036E-425C-448F-877B-4D551F55A633}" type="presParOf" srcId="{DCA26DCA-D244-4722-8F97-90C27B763C35}" destId="{1DCB9BA7-D67A-45DD-8E28-83C2695E7717}" srcOrd="1" destOrd="0" presId="urn:microsoft.com/office/officeart/2018/5/layout/IconCircleLabelList"/>
    <dgm:cxn modelId="{FA273DE3-2815-41E0-8FCB-5D98516AABF2}" type="presParOf" srcId="{DCA26DCA-D244-4722-8F97-90C27B763C35}" destId="{621C2AC3-3B2D-42B6-979A-198F053EFB96}" srcOrd="2" destOrd="0" presId="urn:microsoft.com/office/officeart/2018/5/layout/IconCircleLabelList"/>
    <dgm:cxn modelId="{45338FB0-9874-490C-8FA8-B673763D17BC}" type="presParOf" srcId="{DCA26DCA-D244-4722-8F97-90C27B763C35}" destId="{C0E54825-B471-433C-82AC-645B551FDEDF}" srcOrd="3" destOrd="0" presId="urn:microsoft.com/office/officeart/2018/5/layout/IconCircleLabelList"/>
    <dgm:cxn modelId="{77409329-7541-4CD0-9384-294D6B7E45B3}" type="presParOf" srcId="{78F9CB9E-4643-4868-B82B-149641D1506D}" destId="{3B7A63A1-1A59-40E0-B608-3E6EF5E31C24}" srcOrd="3" destOrd="0" presId="urn:microsoft.com/office/officeart/2018/5/layout/IconCircleLabelList"/>
    <dgm:cxn modelId="{89DD2A8E-8801-40DC-A9B1-CFAE50B35972}" type="presParOf" srcId="{78F9CB9E-4643-4868-B82B-149641D1506D}" destId="{DF64E946-6BE0-44DD-8C38-4DA467C893EF}" srcOrd="4" destOrd="0" presId="urn:microsoft.com/office/officeart/2018/5/layout/IconCircleLabelList"/>
    <dgm:cxn modelId="{4A36F151-9ED0-4452-A999-C9B63E2B097C}" type="presParOf" srcId="{DF64E946-6BE0-44DD-8C38-4DA467C893EF}" destId="{3ABCC3E0-5EB8-495A-A47D-6818554922D6}" srcOrd="0" destOrd="0" presId="urn:microsoft.com/office/officeart/2018/5/layout/IconCircleLabelList"/>
    <dgm:cxn modelId="{F2EA84DD-670F-4E5A-98EE-52D65709B240}" type="presParOf" srcId="{DF64E946-6BE0-44DD-8C38-4DA467C893EF}" destId="{74D3BC50-59AF-4552-ABE2-7CA58A54AC99}" srcOrd="1" destOrd="0" presId="urn:microsoft.com/office/officeart/2018/5/layout/IconCircleLabelList"/>
    <dgm:cxn modelId="{139B8591-8D53-4E49-A608-344D2EDF6756}" type="presParOf" srcId="{DF64E946-6BE0-44DD-8C38-4DA467C893EF}" destId="{DA3B6F53-F46D-42B6-9B38-15F538233453}" srcOrd="2" destOrd="0" presId="urn:microsoft.com/office/officeart/2018/5/layout/IconCircleLabelList"/>
    <dgm:cxn modelId="{A775BAB0-BF9C-41DB-A1CE-0608734ACEA5}" type="presParOf" srcId="{DF64E946-6BE0-44DD-8C38-4DA467C893EF}" destId="{32D1F14B-BEDD-4516-91D2-113CBEFAF3B0}" srcOrd="3" destOrd="0" presId="urn:microsoft.com/office/officeart/2018/5/layout/IconCircleLabelList"/>
    <dgm:cxn modelId="{1EE657A4-A7DC-4998-99B0-674686D21359}" type="presParOf" srcId="{78F9CB9E-4643-4868-B82B-149641D1506D}" destId="{5563007C-7536-4EE9-B411-B51818AC853F}" srcOrd="5" destOrd="0" presId="urn:microsoft.com/office/officeart/2018/5/layout/IconCircleLabelList"/>
    <dgm:cxn modelId="{BB8F4419-1960-46B2-9946-69538473495A}" type="presParOf" srcId="{78F9CB9E-4643-4868-B82B-149641D1506D}" destId="{4BEB21B1-F37F-4D3E-8D9E-5916EA231675}" srcOrd="6" destOrd="0" presId="urn:microsoft.com/office/officeart/2018/5/layout/IconCircleLabelList"/>
    <dgm:cxn modelId="{CD980C5F-2289-4AC0-BF34-AC1D070441FE}" type="presParOf" srcId="{4BEB21B1-F37F-4D3E-8D9E-5916EA231675}" destId="{05860543-55C9-4F1C-9501-450BEDC80DB6}" srcOrd="0" destOrd="0" presId="urn:microsoft.com/office/officeart/2018/5/layout/IconCircleLabelList"/>
    <dgm:cxn modelId="{43018647-0F3D-40B0-91C9-212EDB9D5B4B}" type="presParOf" srcId="{4BEB21B1-F37F-4D3E-8D9E-5916EA231675}" destId="{B4E61BFD-9889-4665-A340-436E54DF26CB}" srcOrd="1" destOrd="0" presId="urn:microsoft.com/office/officeart/2018/5/layout/IconCircleLabelList"/>
    <dgm:cxn modelId="{74B5871D-36E7-4CF0-8A4F-614ACA1D149F}" type="presParOf" srcId="{4BEB21B1-F37F-4D3E-8D9E-5916EA231675}" destId="{2A388F5C-50CE-4E4D-AF95-26F06E41117B}" srcOrd="2" destOrd="0" presId="urn:microsoft.com/office/officeart/2018/5/layout/IconCircleLabelList"/>
    <dgm:cxn modelId="{3B53017F-1A82-4D5D-94E0-3D87B6BA86BB}" type="presParOf" srcId="{4BEB21B1-F37F-4D3E-8D9E-5916EA231675}" destId="{EB4E4FD0-0568-472E-8310-29E7CAFCAD98}" srcOrd="3" destOrd="0" presId="urn:microsoft.com/office/officeart/2018/5/layout/IconCircleLabelList"/>
    <dgm:cxn modelId="{34210118-5855-4B8F-8FF7-5F7BC9192323}" type="presParOf" srcId="{78F9CB9E-4643-4868-B82B-149641D1506D}" destId="{36436575-423F-4E10-8AD7-A499ADE1CB23}" srcOrd="7" destOrd="0" presId="urn:microsoft.com/office/officeart/2018/5/layout/IconCircleLabelList"/>
    <dgm:cxn modelId="{5CCE3704-AD2D-4469-9480-3DFE553DA8D4}" type="presParOf" srcId="{78F9CB9E-4643-4868-B82B-149641D1506D}" destId="{B4B79336-1C62-4D77-AC36-BF4B31ACCE9F}" srcOrd="8" destOrd="0" presId="urn:microsoft.com/office/officeart/2018/5/layout/IconCircleLabelList"/>
    <dgm:cxn modelId="{86DEF465-0AEC-4EE8-AE0C-36FAD8B19873}" type="presParOf" srcId="{B4B79336-1C62-4D77-AC36-BF4B31ACCE9F}" destId="{06A424A1-85DD-4A2F-AA1A-3BF4B593AC4B}" srcOrd="0" destOrd="0" presId="urn:microsoft.com/office/officeart/2018/5/layout/IconCircleLabelList"/>
    <dgm:cxn modelId="{594F5D3D-DEC3-4778-833C-43C6A50B8673}" type="presParOf" srcId="{B4B79336-1C62-4D77-AC36-BF4B31ACCE9F}" destId="{E43D6875-BF12-4ED1-BC54-511CE47D5AE5}" srcOrd="1" destOrd="0" presId="urn:microsoft.com/office/officeart/2018/5/layout/IconCircleLabelList"/>
    <dgm:cxn modelId="{B83B258A-FC8E-4C4C-9472-CD71D4D8542A}" type="presParOf" srcId="{B4B79336-1C62-4D77-AC36-BF4B31ACCE9F}" destId="{B29E13C3-06CA-4E77-8D86-24C17F25A151}" srcOrd="2" destOrd="0" presId="urn:microsoft.com/office/officeart/2018/5/layout/IconCircleLabelList"/>
    <dgm:cxn modelId="{49171B94-5EED-4ED1-AB1C-4C5998530492}" type="presParOf" srcId="{B4B79336-1C62-4D77-AC36-BF4B31ACCE9F}" destId="{C2D2C8FA-E28C-4A96-94A0-822D0C711CF7}" srcOrd="3" destOrd="0" presId="urn:microsoft.com/office/officeart/2018/5/layout/IconCircleLabelList"/>
    <dgm:cxn modelId="{E294DA25-18E0-491D-97BA-9BD90108E6D1}" type="presParOf" srcId="{78F9CB9E-4643-4868-B82B-149641D1506D}" destId="{089DB4D4-7B3B-4848-B1CF-30D90E500CF2}" srcOrd="9" destOrd="0" presId="urn:microsoft.com/office/officeart/2018/5/layout/IconCircleLabelList"/>
    <dgm:cxn modelId="{F528A2B1-BAC0-46ED-83FF-8A8C5A0E485F}" type="presParOf" srcId="{78F9CB9E-4643-4868-B82B-149641D1506D}" destId="{454A7202-C797-4822-8D65-0DBDD1F40727}" srcOrd="10" destOrd="0" presId="urn:microsoft.com/office/officeart/2018/5/layout/IconCircleLabelList"/>
    <dgm:cxn modelId="{186F88E1-D947-43B9-847E-4EFA74EF9123}" type="presParOf" srcId="{454A7202-C797-4822-8D65-0DBDD1F40727}" destId="{6FC4241B-D079-495D-87D0-EAE2CB27DF9F}" srcOrd="0" destOrd="0" presId="urn:microsoft.com/office/officeart/2018/5/layout/IconCircleLabelList"/>
    <dgm:cxn modelId="{B3CD4545-8F85-4EA3-B1F7-53F649D3DA02}" type="presParOf" srcId="{454A7202-C797-4822-8D65-0DBDD1F40727}" destId="{C749C295-48CD-43FE-9970-B42FB3D87C4D}" srcOrd="1" destOrd="0" presId="urn:microsoft.com/office/officeart/2018/5/layout/IconCircleLabelList"/>
    <dgm:cxn modelId="{EB57DD71-8A1B-4005-B639-6961DF83B71A}" type="presParOf" srcId="{454A7202-C797-4822-8D65-0DBDD1F40727}" destId="{5998E0B2-ADC3-4F17-AC75-7A8C8E862309}" srcOrd="2" destOrd="0" presId="urn:microsoft.com/office/officeart/2018/5/layout/IconCircleLabelList"/>
    <dgm:cxn modelId="{57BCDCD2-D7D3-48C2-82A6-E673B18E07F0}" type="presParOf" srcId="{454A7202-C797-4822-8D65-0DBDD1F40727}" destId="{41CC1760-CA39-4CA7-A4FF-D91CDAB02DD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B9AC5-6057-419A-9AD0-531648F27D9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B81806-6CE5-406E-AB71-9130A9C1FCC5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/>
            <a:t>Tameside Young People</a:t>
          </a:r>
        </a:p>
      </dgm:t>
    </dgm:pt>
    <dgm:pt modelId="{6D0E1612-F165-4164-8199-9B97B95D62C1}" type="parTrans" cxnId="{7654514C-BA95-421B-94E0-D529424C5771}">
      <dgm:prSet/>
      <dgm:spPr/>
      <dgm:t>
        <a:bodyPr/>
        <a:lstStyle/>
        <a:p>
          <a:endParaRPr lang="en-GB"/>
        </a:p>
      </dgm:t>
    </dgm:pt>
    <dgm:pt modelId="{741B8072-2504-4742-975E-E06A0E6330B7}" type="sibTrans" cxnId="{7654514C-BA95-421B-94E0-D529424C5771}">
      <dgm:prSet/>
      <dgm:spPr/>
      <dgm:t>
        <a:bodyPr/>
        <a:lstStyle/>
        <a:p>
          <a:endParaRPr lang="en-GB"/>
        </a:p>
      </dgm:t>
    </dgm:pt>
    <dgm:pt modelId="{209A7EF8-F2A9-4589-8456-F68710864DEC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/>
            <a:t>High in learning figures across all ethnic groups</a:t>
          </a:r>
        </a:p>
      </dgm:t>
    </dgm:pt>
    <dgm:pt modelId="{D22BE122-A14C-4171-98AF-7E18982CF3AA}" type="parTrans" cxnId="{F27E914A-9A56-45C7-A82A-903252E8099F}">
      <dgm:prSet/>
      <dgm:spPr/>
      <dgm:t>
        <a:bodyPr/>
        <a:lstStyle/>
        <a:p>
          <a:endParaRPr lang="en-GB"/>
        </a:p>
      </dgm:t>
    </dgm:pt>
    <dgm:pt modelId="{1957CBF2-F727-4276-A084-42F04EDA82EF}" type="sibTrans" cxnId="{F27E914A-9A56-45C7-A82A-903252E8099F}">
      <dgm:prSet/>
      <dgm:spPr/>
      <dgm:t>
        <a:bodyPr/>
        <a:lstStyle/>
        <a:p>
          <a:endParaRPr lang="en-GB"/>
        </a:p>
      </dgm:t>
    </dgm:pt>
    <dgm:pt modelId="{640076DC-E38E-4B58-8508-0D4C855B2F6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/>
            <a:t>The NEET figure has fallen from 3% to 2.5% which includes 3 people awaiting a start date</a:t>
          </a:r>
        </a:p>
      </dgm:t>
    </dgm:pt>
    <dgm:pt modelId="{7B1A9E45-9095-469B-BD75-A208AAAC5EC3}" type="parTrans" cxnId="{1E81FE5A-38CE-4891-92D8-8BDA43AE8686}">
      <dgm:prSet/>
      <dgm:spPr/>
      <dgm:t>
        <a:bodyPr/>
        <a:lstStyle/>
        <a:p>
          <a:endParaRPr lang="en-GB"/>
        </a:p>
      </dgm:t>
    </dgm:pt>
    <dgm:pt modelId="{7CE7BCD2-2782-480E-AC86-36B64211C684}" type="sibTrans" cxnId="{1E81FE5A-38CE-4891-92D8-8BDA43AE8686}">
      <dgm:prSet/>
      <dgm:spPr/>
      <dgm:t>
        <a:bodyPr/>
        <a:lstStyle/>
        <a:p>
          <a:endParaRPr lang="en-GB"/>
        </a:p>
      </dgm:t>
    </dgm:pt>
    <dgm:pt modelId="{84EA1911-85E3-4B14-BC18-183BAFB4986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/>
            <a:t>The Participation figure is up from 96% to 96.4% </a:t>
          </a:r>
        </a:p>
      </dgm:t>
    </dgm:pt>
    <dgm:pt modelId="{588288EB-4F72-4341-94AB-7B3B349697AF}" type="parTrans" cxnId="{4EDD263F-0558-4411-9F4A-42E36F9E573A}">
      <dgm:prSet/>
      <dgm:spPr/>
      <dgm:t>
        <a:bodyPr/>
        <a:lstStyle/>
        <a:p>
          <a:endParaRPr lang="en-GB"/>
        </a:p>
      </dgm:t>
    </dgm:pt>
    <dgm:pt modelId="{C9A0EB63-8D6A-420B-9611-FD06ADEA3CE5}" type="sibTrans" cxnId="{4EDD263F-0558-4411-9F4A-42E36F9E573A}">
      <dgm:prSet/>
      <dgm:spPr/>
      <dgm:t>
        <a:bodyPr/>
        <a:lstStyle/>
        <a:p>
          <a:endParaRPr lang="en-GB"/>
        </a:p>
      </dgm:t>
    </dgm:pt>
    <dgm:pt modelId="{151D85CC-59D9-43AC-BDB2-F0871790A052}">
      <dgm:prSet/>
      <dgm:spPr/>
      <dgm:t>
        <a:bodyPr/>
        <a:lstStyle/>
        <a:p>
          <a:endParaRPr lang="en-US"/>
        </a:p>
      </dgm:t>
    </dgm:pt>
    <dgm:pt modelId="{8F38A85F-AD06-469C-8B6F-B124D8420DC4}" type="parTrans" cxnId="{1401C32B-7507-4F92-A05C-BE4A6C56E826}">
      <dgm:prSet/>
      <dgm:spPr/>
      <dgm:t>
        <a:bodyPr/>
        <a:lstStyle/>
        <a:p>
          <a:endParaRPr lang="en-GB"/>
        </a:p>
      </dgm:t>
    </dgm:pt>
    <dgm:pt modelId="{83CC1E4E-159C-4A8F-8CC3-9B37008F361C}" type="sibTrans" cxnId="{1401C32B-7507-4F92-A05C-BE4A6C56E826}">
      <dgm:prSet/>
      <dgm:spPr/>
      <dgm:t>
        <a:bodyPr/>
        <a:lstStyle/>
        <a:p>
          <a:endParaRPr lang="en-GB"/>
        </a:p>
      </dgm:t>
    </dgm:pt>
    <dgm:pt modelId="{08B6A9B4-E647-4552-B643-62A72EEE90BE}">
      <dgm:prSet/>
      <dgm:spPr/>
      <dgm:t>
        <a:bodyPr/>
        <a:lstStyle/>
        <a:p>
          <a:endParaRPr lang="en-US"/>
        </a:p>
      </dgm:t>
    </dgm:pt>
    <dgm:pt modelId="{49392ABF-49EC-4837-BF2A-337F04D86828}" type="parTrans" cxnId="{D1E8114B-6837-48F7-83FA-A99DF38C4D25}">
      <dgm:prSet/>
      <dgm:spPr/>
      <dgm:t>
        <a:bodyPr/>
        <a:lstStyle/>
        <a:p>
          <a:endParaRPr lang="en-GB"/>
        </a:p>
      </dgm:t>
    </dgm:pt>
    <dgm:pt modelId="{30E8EE22-8BF7-41B4-9F02-4A2E582F0B96}" type="sibTrans" cxnId="{D1E8114B-6837-48F7-83FA-A99DF38C4D25}">
      <dgm:prSet/>
      <dgm:spPr/>
      <dgm:t>
        <a:bodyPr/>
        <a:lstStyle/>
        <a:p>
          <a:endParaRPr lang="en-GB"/>
        </a:p>
      </dgm:t>
    </dgm:pt>
    <dgm:pt modelId="{ABF46F89-593A-496C-A8CB-ED1EFEBEB632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B6CB1A26-8DC8-44A4-8B6F-BBE285A69A87}" type="parTrans" cxnId="{4934B513-7E6F-47BC-AC58-A0E76F577DE8}">
      <dgm:prSet/>
      <dgm:spPr/>
      <dgm:t>
        <a:bodyPr/>
        <a:lstStyle/>
        <a:p>
          <a:endParaRPr lang="en-GB"/>
        </a:p>
      </dgm:t>
    </dgm:pt>
    <dgm:pt modelId="{14096287-1245-46E0-97A5-4D973A07FBB1}" type="sibTrans" cxnId="{4934B513-7E6F-47BC-AC58-A0E76F577DE8}">
      <dgm:prSet/>
      <dgm:spPr/>
      <dgm:t>
        <a:bodyPr/>
        <a:lstStyle/>
        <a:p>
          <a:endParaRPr lang="en-GB"/>
        </a:p>
      </dgm:t>
    </dgm:pt>
    <dgm:pt modelId="{ED80DBA8-D7AF-495C-A008-926BC54E1B5F}" type="pres">
      <dgm:prSet presAssocID="{E28B9AC5-6057-419A-9AD0-531648F27D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556448-342F-49DD-940D-1F0209C169E3}" type="pres">
      <dgm:prSet presAssocID="{28B81806-6CE5-406E-AB71-9130A9C1FCC5}" presName="centerShape" presStyleLbl="node0" presStyleIdx="0" presStyleCnt="1"/>
      <dgm:spPr/>
      <dgm:t>
        <a:bodyPr/>
        <a:lstStyle/>
        <a:p>
          <a:endParaRPr lang="en-US"/>
        </a:p>
      </dgm:t>
    </dgm:pt>
    <dgm:pt modelId="{88386200-BE32-4C5D-B5A0-DF833356F089}" type="pres">
      <dgm:prSet presAssocID="{D22BE122-A14C-4171-98AF-7E18982CF3AA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B9ADCAF-1733-4697-8D1D-078D48AC3050}" type="pres">
      <dgm:prSet presAssocID="{209A7EF8-F2A9-4589-8456-F68710864D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9AAC1-CE47-4206-82D1-C95AE5488B10}" type="pres">
      <dgm:prSet presAssocID="{7B1A9E45-9095-469B-BD75-A208AAAC5EC3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E9AC1D7-ABD1-4363-A82E-5C0B196AD0D7}" type="pres">
      <dgm:prSet presAssocID="{640076DC-E38E-4B58-8508-0D4C855B2F6B}" presName="node" presStyleLbl="node1" presStyleIdx="1" presStyleCnt="3" custScaleX="133100" custScaleY="99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4ADE0-899D-4808-B454-6723F97074B1}" type="pres">
      <dgm:prSet presAssocID="{588288EB-4F72-4341-94AB-7B3B349697AF}" presName="parTrans" presStyleLbl="bgSibTrans2D1" presStyleIdx="2" presStyleCnt="3" custLinFactNeighborX="-3596" custLinFactNeighborY="-2785"/>
      <dgm:spPr/>
      <dgm:t>
        <a:bodyPr/>
        <a:lstStyle/>
        <a:p>
          <a:endParaRPr lang="en-US"/>
        </a:p>
      </dgm:t>
    </dgm:pt>
    <dgm:pt modelId="{784A10A7-1BE7-44C4-AAEF-F0FBEFFAAA91}" type="pres">
      <dgm:prSet presAssocID="{84EA1911-85E3-4B14-BC18-183BAFB4986B}" presName="node" presStyleLbl="node1" presStyleIdx="2" presStyleCnt="3" custRadScaleRad="95087" custRadScaleInc="13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B2910-40B6-4B43-AD62-027D5F66E544}" type="presOf" srcId="{E28B9AC5-6057-419A-9AD0-531648F27D95}" destId="{ED80DBA8-D7AF-495C-A008-926BC54E1B5F}" srcOrd="0" destOrd="0" presId="urn:microsoft.com/office/officeart/2005/8/layout/radial4"/>
    <dgm:cxn modelId="{7FA1E6C4-5C06-4F59-B5C2-5941DC747589}" type="presOf" srcId="{84EA1911-85E3-4B14-BC18-183BAFB4986B}" destId="{784A10A7-1BE7-44C4-AAEF-F0FBEFFAAA91}" srcOrd="0" destOrd="0" presId="urn:microsoft.com/office/officeart/2005/8/layout/radial4"/>
    <dgm:cxn modelId="{4934B513-7E6F-47BC-AC58-A0E76F577DE8}" srcId="{E28B9AC5-6057-419A-9AD0-531648F27D95}" destId="{ABF46F89-593A-496C-A8CB-ED1EFEBEB632}" srcOrd="3" destOrd="0" parTransId="{B6CB1A26-8DC8-44A4-8B6F-BBE285A69A87}" sibTransId="{14096287-1245-46E0-97A5-4D973A07FBB1}"/>
    <dgm:cxn modelId="{701F45BF-B95E-46B7-A70B-E97ACA46BB4F}" type="presOf" srcId="{209A7EF8-F2A9-4589-8456-F68710864DEC}" destId="{8B9ADCAF-1733-4697-8D1D-078D48AC3050}" srcOrd="0" destOrd="0" presId="urn:microsoft.com/office/officeart/2005/8/layout/radial4"/>
    <dgm:cxn modelId="{1401C32B-7507-4F92-A05C-BE4A6C56E826}" srcId="{E28B9AC5-6057-419A-9AD0-531648F27D95}" destId="{151D85CC-59D9-43AC-BDB2-F0871790A052}" srcOrd="1" destOrd="0" parTransId="{8F38A85F-AD06-469C-8B6F-B124D8420DC4}" sibTransId="{83CC1E4E-159C-4A8F-8CC3-9B37008F361C}"/>
    <dgm:cxn modelId="{369499F5-223D-4D6F-839C-6DE4DBCEBA0A}" type="presOf" srcId="{588288EB-4F72-4341-94AB-7B3B349697AF}" destId="{84C4ADE0-899D-4808-B454-6723F97074B1}" srcOrd="0" destOrd="0" presId="urn:microsoft.com/office/officeart/2005/8/layout/radial4"/>
    <dgm:cxn modelId="{AF2BB391-3E65-43C6-B02D-22AC8DC1ABB9}" type="presOf" srcId="{D22BE122-A14C-4171-98AF-7E18982CF3AA}" destId="{88386200-BE32-4C5D-B5A0-DF833356F089}" srcOrd="0" destOrd="0" presId="urn:microsoft.com/office/officeart/2005/8/layout/radial4"/>
    <dgm:cxn modelId="{D1E8114B-6837-48F7-83FA-A99DF38C4D25}" srcId="{E28B9AC5-6057-419A-9AD0-531648F27D95}" destId="{08B6A9B4-E647-4552-B643-62A72EEE90BE}" srcOrd="2" destOrd="0" parTransId="{49392ABF-49EC-4837-BF2A-337F04D86828}" sibTransId="{30E8EE22-8BF7-41B4-9F02-4A2E582F0B96}"/>
    <dgm:cxn modelId="{F27E914A-9A56-45C7-A82A-903252E8099F}" srcId="{28B81806-6CE5-406E-AB71-9130A9C1FCC5}" destId="{209A7EF8-F2A9-4589-8456-F68710864DEC}" srcOrd="0" destOrd="0" parTransId="{D22BE122-A14C-4171-98AF-7E18982CF3AA}" sibTransId="{1957CBF2-F727-4276-A084-42F04EDA82EF}"/>
    <dgm:cxn modelId="{1E81FE5A-38CE-4891-92D8-8BDA43AE8686}" srcId="{28B81806-6CE5-406E-AB71-9130A9C1FCC5}" destId="{640076DC-E38E-4B58-8508-0D4C855B2F6B}" srcOrd="1" destOrd="0" parTransId="{7B1A9E45-9095-469B-BD75-A208AAAC5EC3}" sibTransId="{7CE7BCD2-2782-480E-AC86-36B64211C684}"/>
    <dgm:cxn modelId="{D9CBFFAF-7CF1-4803-BAAF-3159E329E88B}" type="presOf" srcId="{28B81806-6CE5-406E-AB71-9130A9C1FCC5}" destId="{E0556448-342F-49DD-940D-1F0209C169E3}" srcOrd="0" destOrd="0" presId="urn:microsoft.com/office/officeart/2005/8/layout/radial4"/>
    <dgm:cxn modelId="{7A4B5512-BC1A-42C0-BDD0-D2502F397C7F}" type="presOf" srcId="{7B1A9E45-9095-469B-BD75-A208AAAC5EC3}" destId="{B349AAC1-CE47-4206-82D1-C95AE5488B10}" srcOrd="0" destOrd="0" presId="urn:microsoft.com/office/officeart/2005/8/layout/radial4"/>
    <dgm:cxn modelId="{4EDD263F-0558-4411-9F4A-42E36F9E573A}" srcId="{28B81806-6CE5-406E-AB71-9130A9C1FCC5}" destId="{84EA1911-85E3-4B14-BC18-183BAFB4986B}" srcOrd="2" destOrd="0" parTransId="{588288EB-4F72-4341-94AB-7B3B349697AF}" sibTransId="{C9A0EB63-8D6A-420B-9611-FD06ADEA3CE5}"/>
    <dgm:cxn modelId="{8960B19A-4D01-44E0-8E19-45C8231D5062}" type="presOf" srcId="{640076DC-E38E-4B58-8508-0D4C855B2F6B}" destId="{1E9AC1D7-ABD1-4363-A82E-5C0B196AD0D7}" srcOrd="0" destOrd="0" presId="urn:microsoft.com/office/officeart/2005/8/layout/radial4"/>
    <dgm:cxn modelId="{7654514C-BA95-421B-94E0-D529424C5771}" srcId="{E28B9AC5-6057-419A-9AD0-531648F27D95}" destId="{28B81806-6CE5-406E-AB71-9130A9C1FCC5}" srcOrd="0" destOrd="0" parTransId="{6D0E1612-F165-4164-8199-9B97B95D62C1}" sibTransId="{741B8072-2504-4742-975E-E06A0E6330B7}"/>
    <dgm:cxn modelId="{864A28DC-FB72-4DC3-BB4C-6D23BF755BE2}" type="presParOf" srcId="{ED80DBA8-D7AF-495C-A008-926BC54E1B5F}" destId="{E0556448-342F-49DD-940D-1F0209C169E3}" srcOrd="0" destOrd="0" presId="urn:microsoft.com/office/officeart/2005/8/layout/radial4"/>
    <dgm:cxn modelId="{E23B172F-A70F-4A53-9305-396E37184161}" type="presParOf" srcId="{ED80DBA8-D7AF-495C-A008-926BC54E1B5F}" destId="{88386200-BE32-4C5D-B5A0-DF833356F089}" srcOrd="1" destOrd="0" presId="urn:microsoft.com/office/officeart/2005/8/layout/radial4"/>
    <dgm:cxn modelId="{4DD5504A-60BF-4F78-BDBB-3FE4CF4B2620}" type="presParOf" srcId="{ED80DBA8-D7AF-495C-A008-926BC54E1B5F}" destId="{8B9ADCAF-1733-4697-8D1D-078D48AC3050}" srcOrd="2" destOrd="0" presId="urn:microsoft.com/office/officeart/2005/8/layout/radial4"/>
    <dgm:cxn modelId="{267DA518-A13A-4AC7-AE93-95C1CF80D32B}" type="presParOf" srcId="{ED80DBA8-D7AF-495C-A008-926BC54E1B5F}" destId="{B349AAC1-CE47-4206-82D1-C95AE5488B10}" srcOrd="3" destOrd="0" presId="urn:microsoft.com/office/officeart/2005/8/layout/radial4"/>
    <dgm:cxn modelId="{4110DB5E-CF0C-4C49-B4C7-523CF49D88DD}" type="presParOf" srcId="{ED80DBA8-D7AF-495C-A008-926BC54E1B5F}" destId="{1E9AC1D7-ABD1-4363-A82E-5C0B196AD0D7}" srcOrd="4" destOrd="0" presId="urn:microsoft.com/office/officeart/2005/8/layout/radial4"/>
    <dgm:cxn modelId="{65EA6737-E3DF-40C1-A802-409F400876A7}" type="presParOf" srcId="{ED80DBA8-D7AF-495C-A008-926BC54E1B5F}" destId="{84C4ADE0-899D-4808-B454-6723F97074B1}" srcOrd="5" destOrd="0" presId="urn:microsoft.com/office/officeart/2005/8/layout/radial4"/>
    <dgm:cxn modelId="{1AE8AC8A-FAC9-48D3-B014-011CD141BF6B}" type="presParOf" srcId="{ED80DBA8-D7AF-495C-A008-926BC54E1B5F}" destId="{784A10A7-1BE7-44C4-AAEF-F0FBEFFAAA9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83D04-D545-4ECD-997D-7A85C3DBF98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414C0A-4E96-409F-AABD-946093206DB0}">
      <dgm:prSet phldrT="[Text]"/>
      <dgm:spPr/>
      <dgm:t>
        <a:bodyPr/>
        <a:lstStyle/>
        <a:p>
          <a:r>
            <a:rPr lang="en-GB" dirty="0"/>
            <a:t>LAC participation figure of 89.6% is down on  last year’s figure of 95.8%</a:t>
          </a:r>
        </a:p>
      </dgm:t>
    </dgm:pt>
    <dgm:pt modelId="{D405BEEA-5C5D-4AB6-8BB8-0056F7463E8B}" type="parTrans" cxnId="{024AC702-3AB1-4EF0-969F-9B8C7785574C}">
      <dgm:prSet/>
      <dgm:spPr/>
      <dgm:t>
        <a:bodyPr/>
        <a:lstStyle/>
        <a:p>
          <a:endParaRPr lang="en-GB"/>
        </a:p>
      </dgm:t>
    </dgm:pt>
    <dgm:pt modelId="{6F63350C-020B-4502-A87B-630B2F4C5C70}" type="sibTrans" cxnId="{024AC702-3AB1-4EF0-969F-9B8C7785574C}">
      <dgm:prSet/>
      <dgm:spPr/>
      <dgm:t>
        <a:bodyPr/>
        <a:lstStyle/>
        <a:p>
          <a:endParaRPr lang="en-GB"/>
        </a:p>
      </dgm:t>
    </dgm:pt>
    <dgm:pt modelId="{7E130D16-13BF-4B11-81AB-E32E08F62F42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1600" dirty="0"/>
            <a:t>Fall in those going into Apprenticeships</a:t>
          </a:r>
        </a:p>
      </dgm:t>
    </dgm:pt>
    <dgm:pt modelId="{F2F65C4B-FB17-46C3-B86C-378EF18E2F90}" type="parTrans" cxnId="{FE76E552-29B3-4AF4-9AED-04F53012C721}">
      <dgm:prSet/>
      <dgm:spPr/>
      <dgm:t>
        <a:bodyPr/>
        <a:lstStyle/>
        <a:p>
          <a:endParaRPr lang="en-GB"/>
        </a:p>
      </dgm:t>
    </dgm:pt>
    <dgm:pt modelId="{ACEC37E6-46CD-4F83-ABE1-219335C5E8B3}" type="sibTrans" cxnId="{FE76E552-29B3-4AF4-9AED-04F53012C721}">
      <dgm:prSet/>
      <dgm:spPr/>
      <dgm:t>
        <a:bodyPr/>
        <a:lstStyle/>
        <a:p>
          <a:endParaRPr lang="en-GB"/>
        </a:p>
      </dgm:t>
    </dgm:pt>
    <dgm:pt modelId="{CE0DDF94-14C1-4A76-9D2B-AE8ABD4E01CC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/>
            <a:t>SEND The Participation rate of 90% is  lower than last year’s 92.5%</a:t>
          </a:r>
        </a:p>
      </dgm:t>
    </dgm:pt>
    <dgm:pt modelId="{11E951AE-F7D5-4C5E-BA19-7623D0F2FAD7}" type="parTrans" cxnId="{E3A30962-84F3-4014-86FD-60481724E353}">
      <dgm:prSet/>
      <dgm:spPr/>
      <dgm:t>
        <a:bodyPr/>
        <a:lstStyle/>
        <a:p>
          <a:endParaRPr lang="en-GB"/>
        </a:p>
      </dgm:t>
    </dgm:pt>
    <dgm:pt modelId="{603ADB19-8986-4DDD-B37D-1C96EFF400C1}" type="sibTrans" cxnId="{E3A30962-84F3-4014-86FD-60481724E353}">
      <dgm:prSet/>
      <dgm:spPr/>
      <dgm:t>
        <a:bodyPr/>
        <a:lstStyle/>
        <a:p>
          <a:endParaRPr lang="en-GB"/>
        </a:p>
      </dgm:t>
    </dgm:pt>
    <dgm:pt modelId="{DEF551C4-FC60-43F2-AF39-0B2872C20373}">
      <dgm:prSet phldrT="[Text]" phldr="1"/>
      <dgm:spPr/>
      <dgm:t>
        <a:bodyPr/>
        <a:lstStyle/>
        <a:p>
          <a:endParaRPr lang="en-GB"/>
        </a:p>
      </dgm:t>
    </dgm:pt>
    <dgm:pt modelId="{F20E698A-ED47-447E-A99D-142166AC4470}" type="parTrans" cxnId="{B46DDC90-F1F6-44AA-93DA-579693285FA5}">
      <dgm:prSet/>
      <dgm:spPr/>
      <dgm:t>
        <a:bodyPr/>
        <a:lstStyle/>
        <a:p>
          <a:endParaRPr lang="en-GB"/>
        </a:p>
      </dgm:t>
    </dgm:pt>
    <dgm:pt modelId="{4B139BD6-26F4-44D2-B5A0-9DB156F84BB0}" type="sibTrans" cxnId="{B46DDC90-F1F6-44AA-93DA-579693285FA5}">
      <dgm:prSet/>
      <dgm:spPr/>
      <dgm:t>
        <a:bodyPr/>
        <a:lstStyle/>
        <a:p>
          <a:endParaRPr lang="en-GB"/>
        </a:p>
      </dgm:t>
    </dgm:pt>
    <dgm:pt modelId="{818E908D-15A2-42A0-B5B6-251500E5D67D}">
      <dgm:prSet phldrT="[Text]" phldr="1"/>
      <dgm:spPr/>
      <dgm:t>
        <a:bodyPr/>
        <a:lstStyle/>
        <a:p>
          <a:endParaRPr lang="en-GB"/>
        </a:p>
      </dgm:t>
    </dgm:pt>
    <dgm:pt modelId="{10D0FCA2-5315-4DCF-86B1-372FE67958AF}" type="parTrans" cxnId="{8C5121F8-8D1A-4C08-9B5D-6C6220919B88}">
      <dgm:prSet/>
      <dgm:spPr/>
      <dgm:t>
        <a:bodyPr/>
        <a:lstStyle/>
        <a:p>
          <a:endParaRPr lang="en-GB"/>
        </a:p>
      </dgm:t>
    </dgm:pt>
    <dgm:pt modelId="{1F27CA8E-BACF-4104-8C72-8FBD561C0415}" type="sibTrans" cxnId="{8C5121F8-8D1A-4C08-9B5D-6C6220919B88}">
      <dgm:prSet/>
      <dgm:spPr/>
      <dgm:t>
        <a:bodyPr/>
        <a:lstStyle/>
        <a:p>
          <a:endParaRPr lang="en-GB"/>
        </a:p>
      </dgm:t>
    </dgm:pt>
    <dgm:pt modelId="{6E6C535A-704C-487D-9040-29705A1AEB0D}">
      <dgm:prSet phldrT="[Text]" phldr="1"/>
      <dgm:spPr/>
      <dgm:t>
        <a:bodyPr/>
        <a:lstStyle/>
        <a:p>
          <a:endParaRPr lang="en-GB"/>
        </a:p>
      </dgm:t>
    </dgm:pt>
    <dgm:pt modelId="{B6A0FB10-68D3-4130-94DD-4E1493E00820}" type="parTrans" cxnId="{27746664-E74B-4554-8BE2-DA693715965C}">
      <dgm:prSet/>
      <dgm:spPr/>
      <dgm:t>
        <a:bodyPr/>
        <a:lstStyle/>
        <a:p>
          <a:endParaRPr lang="en-GB"/>
        </a:p>
      </dgm:t>
    </dgm:pt>
    <dgm:pt modelId="{9C3D5073-A354-4BA7-B0E4-5760D082A1E2}" type="sibTrans" cxnId="{27746664-E74B-4554-8BE2-DA693715965C}">
      <dgm:prSet/>
      <dgm:spPr/>
      <dgm:t>
        <a:bodyPr/>
        <a:lstStyle/>
        <a:p>
          <a:endParaRPr lang="en-GB"/>
        </a:p>
      </dgm:t>
    </dgm:pt>
    <dgm:pt modelId="{E781A743-0971-42CE-9AFD-2A3ED24CDE13}">
      <dgm:prSet phldrT="[Text]" phldr="1"/>
      <dgm:spPr/>
      <dgm:t>
        <a:bodyPr/>
        <a:lstStyle/>
        <a:p>
          <a:endParaRPr lang="en-GB"/>
        </a:p>
      </dgm:t>
    </dgm:pt>
    <dgm:pt modelId="{A9419D43-1DA4-49DE-927B-724D992394A2}" type="parTrans" cxnId="{435277A3-8A6F-498D-9AF1-B96C7FD17E68}">
      <dgm:prSet/>
      <dgm:spPr/>
      <dgm:t>
        <a:bodyPr/>
        <a:lstStyle/>
        <a:p>
          <a:endParaRPr lang="en-GB"/>
        </a:p>
      </dgm:t>
    </dgm:pt>
    <dgm:pt modelId="{DFBC9949-B1C0-4AD1-A4A1-A1B1DF1B7B54}" type="sibTrans" cxnId="{435277A3-8A6F-498D-9AF1-B96C7FD17E68}">
      <dgm:prSet/>
      <dgm:spPr/>
      <dgm:t>
        <a:bodyPr/>
        <a:lstStyle/>
        <a:p>
          <a:endParaRPr lang="en-GB"/>
        </a:p>
      </dgm:t>
    </dgm:pt>
    <dgm:pt modelId="{9A8E86EB-4D5B-4E44-9C32-3733B7064BB8}">
      <dgm:prSet phldrT="[Text]" phldr="1"/>
      <dgm:spPr/>
      <dgm:t>
        <a:bodyPr/>
        <a:lstStyle/>
        <a:p>
          <a:endParaRPr lang="en-GB"/>
        </a:p>
      </dgm:t>
    </dgm:pt>
    <dgm:pt modelId="{64F9D2A9-8186-4364-BD10-1BF62866BEDA}" type="parTrans" cxnId="{B7B7E739-604E-4FDB-A29D-6B0FDD070195}">
      <dgm:prSet/>
      <dgm:spPr/>
      <dgm:t>
        <a:bodyPr/>
        <a:lstStyle/>
        <a:p>
          <a:endParaRPr lang="en-GB"/>
        </a:p>
      </dgm:t>
    </dgm:pt>
    <dgm:pt modelId="{A256A93E-E50D-4750-B16B-9B7636ABB58F}" type="sibTrans" cxnId="{B7B7E739-604E-4FDB-A29D-6B0FDD070195}">
      <dgm:prSet/>
      <dgm:spPr/>
      <dgm:t>
        <a:bodyPr/>
        <a:lstStyle/>
        <a:p>
          <a:endParaRPr lang="en-GB"/>
        </a:p>
      </dgm:t>
    </dgm:pt>
    <dgm:pt modelId="{E9317E1E-265E-4723-94DF-64B2C389E3FA}">
      <dgm:prSet phldrT="[Text]" phldr="1"/>
      <dgm:spPr/>
      <dgm:t>
        <a:bodyPr/>
        <a:lstStyle/>
        <a:p>
          <a:endParaRPr lang="en-GB"/>
        </a:p>
      </dgm:t>
    </dgm:pt>
    <dgm:pt modelId="{7764C7A3-4FE7-4E80-AE37-3B4C1A91C97F}" type="parTrans" cxnId="{75A5D15C-923D-433E-9E1A-489B24BFE055}">
      <dgm:prSet/>
      <dgm:spPr/>
      <dgm:t>
        <a:bodyPr/>
        <a:lstStyle/>
        <a:p>
          <a:endParaRPr lang="en-GB"/>
        </a:p>
      </dgm:t>
    </dgm:pt>
    <dgm:pt modelId="{62456207-1539-4FAB-8766-0951498BA2D7}" type="sibTrans" cxnId="{75A5D15C-923D-433E-9E1A-489B24BFE055}">
      <dgm:prSet/>
      <dgm:spPr/>
      <dgm:t>
        <a:bodyPr/>
        <a:lstStyle/>
        <a:p>
          <a:endParaRPr lang="en-GB"/>
        </a:p>
      </dgm:t>
    </dgm:pt>
    <dgm:pt modelId="{8273F49A-D00A-4A59-A1D7-25A6D1832949}" type="pres">
      <dgm:prSet presAssocID="{2C783D04-D545-4ECD-997D-7A85C3DBF9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E61B9B-157C-41EE-89B6-F1152C415A76}" type="pres">
      <dgm:prSet presAssocID="{00414C0A-4E96-409F-AABD-946093206DB0}" presName="centerShape" presStyleLbl="node0" presStyleIdx="0" presStyleCnt="1" custScaleX="161051" custScaleY="161051"/>
      <dgm:spPr/>
      <dgm:t>
        <a:bodyPr/>
        <a:lstStyle/>
        <a:p>
          <a:endParaRPr lang="en-US"/>
        </a:p>
      </dgm:t>
    </dgm:pt>
    <dgm:pt modelId="{E50E05F9-BD1E-446A-8056-E2B5EF4F825F}" type="pres">
      <dgm:prSet presAssocID="{7E130D16-13BF-4B11-81AB-E32E08F62F42}" presName="node" presStyleLbl="node1" presStyleIdx="0" presStyleCnt="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5C535-7BBD-4374-A62A-3442CF62BB83}" type="pres">
      <dgm:prSet presAssocID="{7E130D16-13BF-4B11-81AB-E32E08F62F42}" presName="dummy" presStyleCnt="0"/>
      <dgm:spPr/>
    </dgm:pt>
    <dgm:pt modelId="{759CFEF0-E732-46EA-AFF0-4890B1AF36A1}" type="pres">
      <dgm:prSet presAssocID="{ACEC37E6-46CD-4F83-ABE1-219335C5E8B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084C7E6-3E81-44DD-8FE3-F66C01CB6690}" type="pres">
      <dgm:prSet presAssocID="{CE0DDF94-14C1-4A76-9D2B-AE8ABD4E01CC}" presName="node" presStyleLbl="node1" presStyleIdx="1" presStyleCnt="2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335CC-EE90-4C08-8EC6-EBFE1E2B919B}" type="pres">
      <dgm:prSet presAssocID="{CE0DDF94-14C1-4A76-9D2B-AE8ABD4E01CC}" presName="dummy" presStyleCnt="0"/>
      <dgm:spPr/>
    </dgm:pt>
    <dgm:pt modelId="{F4CBC04B-4B23-4C65-AAD4-0C808472305D}" type="pres">
      <dgm:prSet presAssocID="{603ADB19-8986-4DDD-B37D-1C96EFF400C1}" presName="sibTrans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5A5D15C-923D-433E-9E1A-489B24BFE055}" srcId="{E781A743-0971-42CE-9AFD-2A3ED24CDE13}" destId="{E9317E1E-265E-4723-94DF-64B2C389E3FA}" srcOrd="1" destOrd="0" parTransId="{7764C7A3-4FE7-4E80-AE37-3B4C1A91C97F}" sibTransId="{62456207-1539-4FAB-8766-0951498BA2D7}"/>
    <dgm:cxn modelId="{4FC2DE84-D660-4005-866F-1B316B6C04F1}" type="presOf" srcId="{7E130D16-13BF-4B11-81AB-E32E08F62F42}" destId="{E50E05F9-BD1E-446A-8056-E2B5EF4F825F}" srcOrd="0" destOrd="0" presId="urn:microsoft.com/office/officeart/2005/8/layout/radial6"/>
    <dgm:cxn modelId="{27746664-E74B-4554-8BE2-DA693715965C}" srcId="{DEF551C4-FC60-43F2-AF39-0B2872C20373}" destId="{6E6C535A-704C-487D-9040-29705A1AEB0D}" srcOrd="1" destOrd="0" parTransId="{B6A0FB10-68D3-4130-94DD-4E1493E00820}" sibTransId="{9C3D5073-A354-4BA7-B0E4-5760D082A1E2}"/>
    <dgm:cxn modelId="{62E34770-B084-4534-8E36-F1909368EB77}" type="presOf" srcId="{CE0DDF94-14C1-4A76-9D2B-AE8ABD4E01CC}" destId="{1084C7E6-3E81-44DD-8FE3-F66C01CB6690}" srcOrd="0" destOrd="0" presId="urn:microsoft.com/office/officeart/2005/8/layout/radial6"/>
    <dgm:cxn modelId="{6584C47C-498B-475C-AA1B-85C3081176BC}" type="presOf" srcId="{2C783D04-D545-4ECD-997D-7A85C3DBF989}" destId="{8273F49A-D00A-4A59-A1D7-25A6D1832949}" srcOrd="0" destOrd="0" presId="urn:microsoft.com/office/officeart/2005/8/layout/radial6"/>
    <dgm:cxn modelId="{024AC702-3AB1-4EF0-969F-9B8C7785574C}" srcId="{2C783D04-D545-4ECD-997D-7A85C3DBF989}" destId="{00414C0A-4E96-409F-AABD-946093206DB0}" srcOrd="0" destOrd="0" parTransId="{D405BEEA-5C5D-4AB6-8BB8-0056F7463E8B}" sibTransId="{6F63350C-020B-4502-A87B-630B2F4C5C70}"/>
    <dgm:cxn modelId="{435277A3-8A6F-498D-9AF1-B96C7FD17E68}" srcId="{2C783D04-D545-4ECD-997D-7A85C3DBF989}" destId="{E781A743-0971-42CE-9AFD-2A3ED24CDE13}" srcOrd="2" destOrd="0" parTransId="{A9419D43-1DA4-49DE-927B-724D992394A2}" sibTransId="{DFBC9949-B1C0-4AD1-A4A1-A1B1DF1B7B54}"/>
    <dgm:cxn modelId="{B7B7E739-604E-4FDB-A29D-6B0FDD070195}" srcId="{E781A743-0971-42CE-9AFD-2A3ED24CDE13}" destId="{9A8E86EB-4D5B-4E44-9C32-3733B7064BB8}" srcOrd="0" destOrd="0" parTransId="{64F9D2A9-8186-4364-BD10-1BF62866BEDA}" sibTransId="{A256A93E-E50D-4750-B16B-9B7636ABB58F}"/>
    <dgm:cxn modelId="{8C5121F8-8D1A-4C08-9B5D-6C6220919B88}" srcId="{DEF551C4-FC60-43F2-AF39-0B2872C20373}" destId="{818E908D-15A2-42A0-B5B6-251500E5D67D}" srcOrd="0" destOrd="0" parTransId="{10D0FCA2-5315-4DCF-86B1-372FE67958AF}" sibTransId="{1F27CA8E-BACF-4104-8C72-8FBD561C0415}"/>
    <dgm:cxn modelId="{CCECE18B-2568-4AC7-A077-892D00ED4331}" type="presOf" srcId="{ACEC37E6-46CD-4F83-ABE1-219335C5E8B3}" destId="{759CFEF0-E732-46EA-AFF0-4890B1AF36A1}" srcOrd="0" destOrd="0" presId="urn:microsoft.com/office/officeart/2005/8/layout/radial6"/>
    <dgm:cxn modelId="{32EB2C61-7E46-4407-95AB-336E6709C0E6}" type="presOf" srcId="{603ADB19-8986-4DDD-B37D-1C96EFF400C1}" destId="{F4CBC04B-4B23-4C65-AAD4-0C808472305D}" srcOrd="0" destOrd="0" presId="urn:microsoft.com/office/officeart/2005/8/layout/radial6"/>
    <dgm:cxn modelId="{B46DDC90-F1F6-44AA-93DA-579693285FA5}" srcId="{2C783D04-D545-4ECD-997D-7A85C3DBF989}" destId="{DEF551C4-FC60-43F2-AF39-0B2872C20373}" srcOrd="1" destOrd="0" parTransId="{F20E698A-ED47-447E-A99D-142166AC4470}" sibTransId="{4B139BD6-26F4-44D2-B5A0-9DB156F84BB0}"/>
    <dgm:cxn modelId="{E3A30962-84F3-4014-86FD-60481724E353}" srcId="{00414C0A-4E96-409F-AABD-946093206DB0}" destId="{CE0DDF94-14C1-4A76-9D2B-AE8ABD4E01CC}" srcOrd="1" destOrd="0" parTransId="{11E951AE-F7D5-4C5E-BA19-7623D0F2FAD7}" sibTransId="{603ADB19-8986-4DDD-B37D-1C96EFF400C1}"/>
    <dgm:cxn modelId="{FE76E552-29B3-4AF4-9AED-04F53012C721}" srcId="{00414C0A-4E96-409F-AABD-946093206DB0}" destId="{7E130D16-13BF-4B11-81AB-E32E08F62F42}" srcOrd="0" destOrd="0" parTransId="{F2F65C4B-FB17-46C3-B86C-378EF18E2F90}" sibTransId="{ACEC37E6-46CD-4F83-ABE1-219335C5E8B3}"/>
    <dgm:cxn modelId="{552D6BC5-8E82-419B-B7EB-7B6AAE8C4D73}" type="presOf" srcId="{00414C0A-4E96-409F-AABD-946093206DB0}" destId="{78E61B9B-157C-41EE-89B6-F1152C415A76}" srcOrd="0" destOrd="0" presId="urn:microsoft.com/office/officeart/2005/8/layout/radial6"/>
    <dgm:cxn modelId="{A311B803-3B0E-4CAB-90F6-423D95CCB2C7}" type="presParOf" srcId="{8273F49A-D00A-4A59-A1D7-25A6D1832949}" destId="{78E61B9B-157C-41EE-89B6-F1152C415A76}" srcOrd="0" destOrd="0" presId="urn:microsoft.com/office/officeart/2005/8/layout/radial6"/>
    <dgm:cxn modelId="{E1658638-2274-4706-BF3B-16AC3D11D78D}" type="presParOf" srcId="{8273F49A-D00A-4A59-A1D7-25A6D1832949}" destId="{E50E05F9-BD1E-446A-8056-E2B5EF4F825F}" srcOrd="1" destOrd="0" presId="urn:microsoft.com/office/officeart/2005/8/layout/radial6"/>
    <dgm:cxn modelId="{5996FFDB-13B4-46DA-BBC7-D9B066B3C546}" type="presParOf" srcId="{8273F49A-D00A-4A59-A1D7-25A6D1832949}" destId="{8F15C535-7BBD-4374-A62A-3442CF62BB83}" srcOrd="2" destOrd="0" presId="urn:microsoft.com/office/officeart/2005/8/layout/radial6"/>
    <dgm:cxn modelId="{CD43D9D4-E9E4-4601-8901-3E13FCBD444D}" type="presParOf" srcId="{8273F49A-D00A-4A59-A1D7-25A6D1832949}" destId="{759CFEF0-E732-46EA-AFF0-4890B1AF36A1}" srcOrd="3" destOrd="0" presId="urn:microsoft.com/office/officeart/2005/8/layout/radial6"/>
    <dgm:cxn modelId="{4F6C3A9E-1A74-476F-8F62-253D25B38DF9}" type="presParOf" srcId="{8273F49A-D00A-4A59-A1D7-25A6D1832949}" destId="{1084C7E6-3E81-44DD-8FE3-F66C01CB6690}" srcOrd="4" destOrd="0" presId="urn:microsoft.com/office/officeart/2005/8/layout/radial6"/>
    <dgm:cxn modelId="{125A644B-6138-47D9-9873-B4EE7014B5FF}" type="presParOf" srcId="{8273F49A-D00A-4A59-A1D7-25A6D1832949}" destId="{D68335CC-EE90-4C08-8EC6-EBFE1E2B919B}" srcOrd="5" destOrd="0" presId="urn:microsoft.com/office/officeart/2005/8/layout/radial6"/>
    <dgm:cxn modelId="{D443B2A0-93A8-4AB5-991B-31E903C0BA1F}" type="presParOf" srcId="{8273F49A-D00A-4A59-A1D7-25A6D1832949}" destId="{F4CBC04B-4B23-4C65-AAD4-0C808472305D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30E21D-3F3C-4229-B818-A2C1E236D77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070C38F-1A2F-4942-8424-4E6CD247C42C}">
      <dgm:prSet/>
      <dgm:spPr/>
      <dgm:t>
        <a:bodyPr/>
        <a:lstStyle/>
        <a:p>
          <a:r>
            <a:rPr lang="en-GB" dirty="0"/>
            <a:t>Ongoing destination measures</a:t>
          </a:r>
          <a:endParaRPr lang="en-US" dirty="0"/>
        </a:p>
      </dgm:t>
    </dgm:pt>
    <dgm:pt modelId="{367AD3EA-A182-4EE7-89E5-9CEC8F15E4FA}" type="parTrans" cxnId="{3574CA7D-BB25-4A5D-8EEE-C1B7E93A81B6}">
      <dgm:prSet/>
      <dgm:spPr/>
      <dgm:t>
        <a:bodyPr/>
        <a:lstStyle/>
        <a:p>
          <a:endParaRPr lang="en-US"/>
        </a:p>
      </dgm:t>
    </dgm:pt>
    <dgm:pt modelId="{E9C7E78C-FEFD-49C0-82AC-D6A774BD903F}" type="sibTrans" cxnId="{3574CA7D-BB25-4A5D-8EEE-C1B7E93A81B6}">
      <dgm:prSet/>
      <dgm:spPr/>
      <dgm:t>
        <a:bodyPr/>
        <a:lstStyle/>
        <a:p>
          <a:endParaRPr lang="en-US"/>
        </a:p>
      </dgm:t>
    </dgm:pt>
    <dgm:pt modelId="{A141DB75-8695-4C5B-B755-46E80F5D42DC}">
      <dgm:prSet/>
      <dgm:spPr/>
      <dgm:t>
        <a:bodyPr/>
        <a:lstStyle/>
        <a:p>
          <a:r>
            <a:rPr lang="en-GB" dirty="0"/>
            <a:t>National Research</a:t>
          </a:r>
          <a:endParaRPr lang="en-US" dirty="0"/>
        </a:p>
      </dgm:t>
    </dgm:pt>
    <dgm:pt modelId="{F2A51AFE-24EA-408E-840B-D14C782464BD}" type="parTrans" cxnId="{E8BA00D1-FBF0-4588-87C1-CA3443D88D9F}">
      <dgm:prSet/>
      <dgm:spPr/>
      <dgm:t>
        <a:bodyPr/>
        <a:lstStyle/>
        <a:p>
          <a:endParaRPr lang="en-US"/>
        </a:p>
      </dgm:t>
    </dgm:pt>
    <dgm:pt modelId="{147FCF33-0237-4BC2-98BF-BD914EB311EF}" type="sibTrans" cxnId="{E8BA00D1-FBF0-4588-87C1-CA3443D88D9F}">
      <dgm:prSet/>
      <dgm:spPr/>
      <dgm:t>
        <a:bodyPr/>
        <a:lstStyle/>
        <a:p>
          <a:endParaRPr lang="en-US"/>
        </a:p>
      </dgm:t>
    </dgm:pt>
    <dgm:pt modelId="{49A7C7D0-322E-4F55-9F2D-48D61C1FC1E5}">
      <dgm:prSet/>
      <dgm:spPr/>
      <dgm:t>
        <a:bodyPr/>
        <a:lstStyle/>
        <a:p>
          <a:r>
            <a:rPr lang="en-GB" dirty="0"/>
            <a:t>Data and consent</a:t>
          </a:r>
          <a:endParaRPr lang="en-US" dirty="0"/>
        </a:p>
      </dgm:t>
    </dgm:pt>
    <dgm:pt modelId="{B8C7EC4C-7150-4A11-8327-7E989A51B9C1}" type="parTrans" cxnId="{2A9E5175-D645-4F72-8443-7239288D04D0}">
      <dgm:prSet/>
      <dgm:spPr/>
      <dgm:t>
        <a:bodyPr/>
        <a:lstStyle/>
        <a:p>
          <a:endParaRPr lang="en-US"/>
        </a:p>
      </dgm:t>
    </dgm:pt>
    <dgm:pt modelId="{9570A85E-0B7A-42E8-B468-5F2573D8A2C9}" type="sibTrans" cxnId="{2A9E5175-D645-4F72-8443-7239288D04D0}">
      <dgm:prSet/>
      <dgm:spPr/>
      <dgm:t>
        <a:bodyPr/>
        <a:lstStyle/>
        <a:p>
          <a:endParaRPr lang="en-US"/>
        </a:p>
      </dgm:t>
    </dgm:pt>
    <dgm:pt modelId="{D231E35D-48DE-46DC-B840-FAD05222B99D}" type="pres">
      <dgm:prSet presAssocID="{3530E21D-3F3C-4229-B818-A2C1E236D7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6B50BF-95FD-408E-94BD-8C6914FA744D}" type="pres">
      <dgm:prSet presAssocID="{B070C38F-1A2F-4942-8424-4E6CD247C4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F5554-E500-437D-81F5-7A66A4481C83}" type="pres">
      <dgm:prSet presAssocID="{E9C7E78C-FEFD-49C0-82AC-D6A774BD903F}" presName="spacer" presStyleCnt="0"/>
      <dgm:spPr/>
    </dgm:pt>
    <dgm:pt modelId="{E6BF370D-A51C-44DB-BCFF-F132C1468C62}" type="pres">
      <dgm:prSet presAssocID="{A141DB75-8695-4C5B-B755-46E80F5D42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36EA3-D759-416C-8A6E-02AB7E77D8A6}" type="pres">
      <dgm:prSet presAssocID="{147FCF33-0237-4BC2-98BF-BD914EB311EF}" presName="spacer" presStyleCnt="0"/>
      <dgm:spPr/>
    </dgm:pt>
    <dgm:pt modelId="{84163623-575E-4E89-BBF8-85FF8F3EA42A}" type="pres">
      <dgm:prSet presAssocID="{49A7C7D0-322E-4F55-9F2D-48D61C1FC1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74CA7D-BB25-4A5D-8EEE-C1B7E93A81B6}" srcId="{3530E21D-3F3C-4229-B818-A2C1E236D771}" destId="{B070C38F-1A2F-4942-8424-4E6CD247C42C}" srcOrd="0" destOrd="0" parTransId="{367AD3EA-A182-4EE7-89E5-9CEC8F15E4FA}" sibTransId="{E9C7E78C-FEFD-49C0-82AC-D6A774BD903F}"/>
    <dgm:cxn modelId="{B903C0E8-BDD7-4CFC-822D-CCF3B58792E7}" type="presOf" srcId="{A141DB75-8695-4C5B-B755-46E80F5D42DC}" destId="{E6BF370D-A51C-44DB-BCFF-F132C1468C62}" srcOrd="0" destOrd="0" presId="urn:microsoft.com/office/officeart/2005/8/layout/vList2"/>
    <dgm:cxn modelId="{2A9E5175-D645-4F72-8443-7239288D04D0}" srcId="{3530E21D-3F3C-4229-B818-A2C1E236D771}" destId="{49A7C7D0-322E-4F55-9F2D-48D61C1FC1E5}" srcOrd="2" destOrd="0" parTransId="{B8C7EC4C-7150-4A11-8327-7E989A51B9C1}" sibTransId="{9570A85E-0B7A-42E8-B468-5F2573D8A2C9}"/>
    <dgm:cxn modelId="{E8BA00D1-FBF0-4588-87C1-CA3443D88D9F}" srcId="{3530E21D-3F3C-4229-B818-A2C1E236D771}" destId="{A141DB75-8695-4C5B-B755-46E80F5D42DC}" srcOrd="1" destOrd="0" parTransId="{F2A51AFE-24EA-408E-840B-D14C782464BD}" sibTransId="{147FCF33-0237-4BC2-98BF-BD914EB311EF}"/>
    <dgm:cxn modelId="{31C101C1-19AE-4708-A7E8-B502E5B92E7F}" type="presOf" srcId="{B070C38F-1A2F-4942-8424-4E6CD247C42C}" destId="{706B50BF-95FD-408E-94BD-8C6914FA744D}" srcOrd="0" destOrd="0" presId="urn:microsoft.com/office/officeart/2005/8/layout/vList2"/>
    <dgm:cxn modelId="{EF2A6FE7-93BC-4195-863A-63EA3B58091D}" type="presOf" srcId="{49A7C7D0-322E-4F55-9F2D-48D61C1FC1E5}" destId="{84163623-575E-4E89-BBF8-85FF8F3EA42A}" srcOrd="0" destOrd="0" presId="urn:microsoft.com/office/officeart/2005/8/layout/vList2"/>
    <dgm:cxn modelId="{A09EE75E-A702-44B3-BC75-3886DD0F0045}" type="presOf" srcId="{3530E21D-3F3C-4229-B818-A2C1E236D771}" destId="{D231E35D-48DE-46DC-B840-FAD05222B99D}" srcOrd="0" destOrd="0" presId="urn:microsoft.com/office/officeart/2005/8/layout/vList2"/>
    <dgm:cxn modelId="{86AF66F4-B0FD-4DEE-AEF1-BF4410E0E766}" type="presParOf" srcId="{D231E35D-48DE-46DC-B840-FAD05222B99D}" destId="{706B50BF-95FD-408E-94BD-8C6914FA744D}" srcOrd="0" destOrd="0" presId="urn:microsoft.com/office/officeart/2005/8/layout/vList2"/>
    <dgm:cxn modelId="{BA7468B0-4F54-413F-B053-11807F15BAB4}" type="presParOf" srcId="{D231E35D-48DE-46DC-B840-FAD05222B99D}" destId="{B1EF5554-E500-437D-81F5-7A66A4481C83}" srcOrd="1" destOrd="0" presId="urn:microsoft.com/office/officeart/2005/8/layout/vList2"/>
    <dgm:cxn modelId="{33F7AD3A-BEE4-408A-A278-2FEBD19819D2}" type="presParOf" srcId="{D231E35D-48DE-46DC-B840-FAD05222B99D}" destId="{E6BF370D-A51C-44DB-BCFF-F132C1468C62}" srcOrd="2" destOrd="0" presId="urn:microsoft.com/office/officeart/2005/8/layout/vList2"/>
    <dgm:cxn modelId="{B1239630-A962-450A-A151-6A918CC27094}" type="presParOf" srcId="{D231E35D-48DE-46DC-B840-FAD05222B99D}" destId="{F4F36EA3-D759-416C-8A6E-02AB7E77D8A6}" srcOrd="3" destOrd="0" presId="urn:microsoft.com/office/officeart/2005/8/layout/vList2"/>
    <dgm:cxn modelId="{00127093-D4F9-4D4D-A98E-2952D017F85B}" type="presParOf" srcId="{D231E35D-48DE-46DC-B840-FAD05222B99D}" destId="{84163623-575E-4E89-BBF8-85FF8F3EA4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91D17-365E-4597-96EF-B846F4A1F016}">
      <dsp:nvSpPr>
        <dsp:cNvPr id="0" name=""/>
        <dsp:cNvSpPr/>
      </dsp:nvSpPr>
      <dsp:spPr>
        <a:xfrm>
          <a:off x="592801" y="557713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BF398-227B-49ED-8356-81B1E3F514A3}">
      <dsp:nvSpPr>
        <dsp:cNvPr id="0" name=""/>
        <dsp:cNvSpPr/>
      </dsp:nvSpPr>
      <dsp:spPr>
        <a:xfrm>
          <a:off x="826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44C5B-E55E-492A-B690-F5A337617A84}">
      <dsp:nvSpPr>
        <dsp:cNvPr id="0" name=""/>
        <dsp:cNvSpPr/>
      </dsp:nvSpPr>
      <dsp:spPr>
        <a:xfrm>
          <a:off x="241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Moving On highlights progress of young people at Year 12 </a:t>
          </a:r>
          <a:endParaRPr lang="en-US" sz="1200" kern="1200" dirty="0"/>
        </a:p>
      </dsp:txBody>
      <dsp:txXfrm>
        <a:off x="241801" y="1997713"/>
        <a:ext cx="1800000" cy="720000"/>
      </dsp:txXfrm>
    </dsp:sp>
    <dsp:sp modelId="{4A63D47D-B48F-442C-8242-0558A889C143}">
      <dsp:nvSpPr>
        <dsp:cNvPr id="0" name=""/>
        <dsp:cNvSpPr/>
      </dsp:nvSpPr>
      <dsp:spPr>
        <a:xfrm>
          <a:off x="2707801" y="557713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B9BA7-D67A-45DD-8E28-83C2695E7717}">
      <dsp:nvSpPr>
        <dsp:cNvPr id="0" name=""/>
        <dsp:cNvSpPr/>
      </dsp:nvSpPr>
      <dsp:spPr>
        <a:xfrm>
          <a:off x="2941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54825-B471-433C-82AC-645B551FDEDF}">
      <dsp:nvSpPr>
        <dsp:cNvPr id="0" name=""/>
        <dsp:cNvSpPr/>
      </dsp:nvSpPr>
      <dsp:spPr>
        <a:xfrm>
          <a:off x="2356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Focus is on NEET and unknown</a:t>
          </a:r>
          <a:endParaRPr lang="en-US" sz="1200" kern="1200" dirty="0"/>
        </a:p>
      </dsp:txBody>
      <dsp:txXfrm>
        <a:off x="2356801" y="1997713"/>
        <a:ext cx="1800000" cy="720000"/>
      </dsp:txXfrm>
    </dsp:sp>
    <dsp:sp modelId="{3ABCC3E0-5EB8-495A-A47D-6818554922D6}">
      <dsp:nvSpPr>
        <dsp:cNvPr id="0" name=""/>
        <dsp:cNvSpPr/>
      </dsp:nvSpPr>
      <dsp:spPr>
        <a:xfrm>
          <a:off x="4822802" y="557713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3BC50-59AF-4552-ABE2-7CA58A54AC99}">
      <dsp:nvSpPr>
        <dsp:cNvPr id="0" name=""/>
        <dsp:cNvSpPr/>
      </dsp:nvSpPr>
      <dsp:spPr>
        <a:xfrm>
          <a:off x="5056802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1F14B-BEDD-4516-91D2-113CBEFAF3B0}">
      <dsp:nvSpPr>
        <dsp:cNvPr id="0" name=""/>
        <dsp:cNvSpPr/>
      </dsp:nvSpPr>
      <dsp:spPr>
        <a:xfrm>
          <a:off x="4471802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Linked to Gatsby, RPA</a:t>
          </a:r>
          <a:endParaRPr lang="en-US" sz="1200" kern="1200" dirty="0"/>
        </a:p>
      </dsp:txBody>
      <dsp:txXfrm>
        <a:off x="4471802" y="1997713"/>
        <a:ext cx="1800000" cy="720000"/>
      </dsp:txXfrm>
    </dsp:sp>
    <dsp:sp modelId="{05860543-55C9-4F1C-9501-450BEDC80DB6}">
      <dsp:nvSpPr>
        <dsp:cNvPr id="0" name=""/>
        <dsp:cNvSpPr/>
      </dsp:nvSpPr>
      <dsp:spPr>
        <a:xfrm>
          <a:off x="592801" y="3167713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61BFD-9889-4665-A340-436E54DF26CB}">
      <dsp:nvSpPr>
        <dsp:cNvPr id="0" name=""/>
        <dsp:cNvSpPr/>
      </dsp:nvSpPr>
      <dsp:spPr>
        <a:xfrm>
          <a:off x="8268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E4FD0-0568-472E-8310-29E7CAFCAD98}">
      <dsp:nvSpPr>
        <dsp:cNvPr id="0" name=""/>
        <dsp:cNvSpPr/>
      </dsp:nvSpPr>
      <dsp:spPr>
        <a:xfrm>
          <a:off x="241801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Both school and local authority are accountable for destinations</a:t>
          </a:r>
          <a:endParaRPr lang="en-US" sz="1200" kern="1200" dirty="0"/>
        </a:p>
      </dsp:txBody>
      <dsp:txXfrm>
        <a:off x="241801" y="4607713"/>
        <a:ext cx="1800000" cy="720000"/>
      </dsp:txXfrm>
    </dsp:sp>
    <dsp:sp modelId="{06A424A1-85DD-4A2F-AA1A-3BF4B593AC4B}">
      <dsp:nvSpPr>
        <dsp:cNvPr id="0" name=""/>
        <dsp:cNvSpPr/>
      </dsp:nvSpPr>
      <dsp:spPr>
        <a:xfrm>
          <a:off x="2707801" y="3167713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D6875-BF12-4ED1-BC54-511CE47D5AE5}">
      <dsp:nvSpPr>
        <dsp:cNvPr id="0" name=""/>
        <dsp:cNvSpPr/>
      </dsp:nvSpPr>
      <dsp:spPr>
        <a:xfrm>
          <a:off x="29418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2C8FA-E28C-4A96-94A0-822D0C711CF7}">
      <dsp:nvSpPr>
        <dsp:cNvPr id="0" name=""/>
        <dsp:cNvSpPr/>
      </dsp:nvSpPr>
      <dsp:spPr>
        <a:xfrm>
          <a:off x="2356801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Snapshot on a specific day of pupils progress and transition</a:t>
          </a:r>
          <a:endParaRPr lang="en-US" sz="1200" kern="1200" dirty="0"/>
        </a:p>
      </dsp:txBody>
      <dsp:txXfrm>
        <a:off x="2356801" y="4607713"/>
        <a:ext cx="1800000" cy="720000"/>
      </dsp:txXfrm>
    </dsp:sp>
    <dsp:sp modelId="{6FC4241B-D079-495D-87D0-EAE2CB27DF9F}">
      <dsp:nvSpPr>
        <dsp:cNvPr id="0" name=""/>
        <dsp:cNvSpPr/>
      </dsp:nvSpPr>
      <dsp:spPr>
        <a:xfrm>
          <a:off x="4822802" y="3167713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9C295-48CD-43FE-9970-B42FB3D87C4D}">
      <dsp:nvSpPr>
        <dsp:cNvPr id="0" name=""/>
        <dsp:cNvSpPr/>
      </dsp:nvSpPr>
      <dsp:spPr>
        <a:xfrm>
          <a:off x="5056802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C1760-CA39-4CA7-A4FF-D91CDAB02DD3}">
      <dsp:nvSpPr>
        <dsp:cNvPr id="0" name=""/>
        <dsp:cNvSpPr/>
      </dsp:nvSpPr>
      <dsp:spPr>
        <a:xfrm>
          <a:off x="4471802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200" kern="1200" dirty="0"/>
            <a:t>Destination of young people following exit from school</a:t>
          </a:r>
          <a:endParaRPr lang="en-US" sz="1200" kern="1200" dirty="0"/>
        </a:p>
      </dsp:txBody>
      <dsp:txXfrm>
        <a:off x="4471802" y="4607713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56448-342F-49DD-940D-1F0209C169E3}">
      <dsp:nvSpPr>
        <dsp:cNvPr id="0" name=""/>
        <dsp:cNvSpPr/>
      </dsp:nvSpPr>
      <dsp:spPr>
        <a:xfrm>
          <a:off x="4134869" y="2676497"/>
          <a:ext cx="2245861" cy="2245861"/>
        </a:xfrm>
        <a:prstGeom prst="ellipse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Tameside Young People</a:t>
          </a:r>
        </a:p>
      </dsp:txBody>
      <dsp:txXfrm>
        <a:off x="4463768" y="3005396"/>
        <a:ext cx="1588063" cy="1588063"/>
      </dsp:txXfrm>
    </dsp:sp>
    <dsp:sp modelId="{88386200-BE32-4C5D-B5A0-DF833356F089}">
      <dsp:nvSpPr>
        <dsp:cNvPr id="0" name=""/>
        <dsp:cNvSpPr/>
      </dsp:nvSpPr>
      <dsp:spPr>
        <a:xfrm rot="12900000">
          <a:off x="2687119" y="2283155"/>
          <a:ext cx="1724551" cy="64007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ADCAF-1733-4697-8D1D-078D48AC3050}">
      <dsp:nvSpPr>
        <dsp:cNvPr id="0" name=""/>
        <dsp:cNvSpPr/>
      </dsp:nvSpPr>
      <dsp:spPr>
        <a:xfrm>
          <a:off x="1776276" y="1255182"/>
          <a:ext cx="2133568" cy="170685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High in learning figures across all ethnic groups</a:t>
          </a:r>
        </a:p>
      </dsp:txBody>
      <dsp:txXfrm>
        <a:off x="1826268" y="1305174"/>
        <a:ext cx="2033584" cy="1606870"/>
      </dsp:txXfrm>
    </dsp:sp>
    <dsp:sp modelId="{B349AAC1-CE47-4206-82D1-C95AE5488B10}">
      <dsp:nvSpPr>
        <dsp:cNvPr id="0" name=""/>
        <dsp:cNvSpPr/>
      </dsp:nvSpPr>
      <dsp:spPr>
        <a:xfrm rot="16200000">
          <a:off x="4395524" y="1393816"/>
          <a:ext cx="1724551" cy="64007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AC1D7-ABD1-4363-A82E-5C0B196AD0D7}">
      <dsp:nvSpPr>
        <dsp:cNvPr id="0" name=""/>
        <dsp:cNvSpPr/>
      </dsp:nvSpPr>
      <dsp:spPr>
        <a:xfrm>
          <a:off x="3837910" y="3319"/>
          <a:ext cx="2839779" cy="1696510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The NEET figure has fallen from 3% to 2.5% which includes 3 people awaiting a start date</a:t>
          </a:r>
        </a:p>
      </dsp:txBody>
      <dsp:txXfrm>
        <a:off x="3887599" y="53008"/>
        <a:ext cx="2740401" cy="1597132"/>
      </dsp:txXfrm>
    </dsp:sp>
    <dsp:sp modelId="{84C4ADE0-899D-4808-B454-6723F97074B1}">
      <dsp:nvSpPr>
        <dsp:cNvPr id="0" name=""/>
        <dsp:cNvSpPr/>
      </dsp:nvSpPr>
      <dsp:spPr>
        <a:xfrm rot="19977828">
          <a:off x="6196478" y="2548287"/>
          <a:ext cx="1587689" cy="64007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A10A7-1BE7-44C4-AAEF-F0FBEFFAAA91}">
      <dsp:nvSpPr>
        <dsp:cNvPr id="0" name=""/>
        <dsp:cNvSpPr/>
      </dsp:nvSpPr>
      <dsp:spPr>
        <a:xfrm>
          <a:off x="6687725" y="1671876"/>
          <a:ext cx="2133568" cy="170685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The Participation figure is up from 96% to 96.4% </a:t>
          </a:r>
        </a:p>
      </dsp:txBody>
      <dsp:txXfrm>
        <a:off x="6737717" y="1721868"/>
        <a:ext cx="2033584" cy="1606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BC04B-4B23-4C65-AAD4-0C808472305D}">
      <dsp:nvSpPr>
        <dsp:cNvPr id="0" name=""/>
        <dsp:cNvSpPr/>
      </dsp:nvSpPr>
      <dsp:spPr>
        <a:xfrm>
          <a:off x="3348273" y="530458"/>
          <a:ext cx="3819052" cy="3819052"/>
        </a:xfrm>
        <a:prstGeom prst="blockArc">
          <a:avLst>
            <a:gd name="adj1" fmla="val 54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CFEF0-E732-46EA-AFF0-4890B1AF36A1}">
      <dsp:nvSpPr>
        <dsp:cNvPr id="0" name=""/>
        <dsp:cNvSpPr/>
      </dsp:nvSpPr>
      <dsp:spPr>
        <a:xfrm>
          <a:off x="3348273" y="530458"/>
          <a:ext cx="3819052" cy="3819052"/>
        </a:xfrm>
        <a:prstGeom prst="blockArc">
          <a:avLst>
            <a:gd name="adj1" fmla="val 1620000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61B9B-157C-41EE-89B6-F1152C415A76}">
      <dsp:nvSpPr>
        <dsp:cNvPr id="0" name=""/>
        <dsp:cNvSpPr/>
      </dsp:nvSpPr>
      <dsp:spPr>
        <a:xfrm>
          <a:off x="3843753" y="1025938"/>
          <a:ext cx="2828092" cy="2828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LAC participation figure of 89.6% is down on  last year’s figure of 95.8%</a:t>
          </a:r>
        </a:p>
      </dsp:txBody>
      <dsp:txXfrm>
        <a:off x="4257917" y="1440102"/>
        <a:ext cx="1999764" cy="1999764"/>
      </dsp:txXfrm>
    </dsp:sp>
    <dsp:sp modelId="{E50E05F9-BD1E-446A-8056-E2B5EF4F825F}">
      <dsp:nvSpPr>
        <dsp:cNvPr id="0" name=""/>
        <dsp:cNvSpPr/>
      </dsp:nvSpPr>
      <dsp:spPr>
        <a:xfrm>
          <a:off x="4439756" y="-243333"/>
          <a:ext cx="1636086" cy="1636086"/>
        </a:xfrm>
        <a:prstGeom prst="ellipse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Fall in those going into Apprenticeships</a:t>
          </a:r>
        </a:p>
      </dsp:txBody>
      <dsp:txXfrm>
        <a:off x="4679355" y="-3734"/>
        <a:ext cx="1156888" cy="1156888"/>
      </dsp:txXfrm>
    </dsp:sp>
    <dsp:sp modelId="{1084C7E6-3E81-44DD-8FE3-F66C01CB6690}">
      <dsp:nvSpPr>
        <dsp:cNvPr id="0" name=""/>
        <dsp:cNvSpPr/>
      </dsp:nvSpPr>
      <dsp:spPr>
        <a:xfrm>
          <a:off x="4357952" y="3405411"/>
          <a:ext cx="1799695" cy="1799695"/>
        </a:xfrm>
        <a:prstGeom prst="ellipse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SEND The Participation rate of 90% is  lower than last year’s 92.5%</a:t>
          </a:r>
        </a:p>
      </dsp:txBody>
      <dsp:txXfrm>
        <a:off x="4621511" y="3668970"/>
        <a:ext cx="1272577" cy="1272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B50BF-95FD-408E-94BD-8C6914FA744D}">
      <dsp:nvSpPr>
        <dsp:cNvPr id="0" name=""/>
        <dsp:cNvSpPr/>
      </dsp:nvSpPr>
      <dsp:spPr>
        <a:xfrm>
          <a:off x="0" y="2862"/>
          <a:ext cx="6513603" cy="1869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Ongoing destination measures</a:t>
          </a:r>
          <a:endParaRPr lang="en-US" sz="4700" kern="1200" dirty="0"/>
        </a:p>
      </dsp:txBody>
      <dsp:txXfrm>
        <a:off x="91269" y="94131"/>
        <a:ext cx="6331065" cy="1687122"/>
      </dsp:txXfrm>
    </dsp:sp>
    <dsp:sp modelId="{E6BF370D-A51C-44DB-BCFF-F132C1468C62}">
      <dsp:nvSpPr>
        <dsp:cNvPr id="0" name=""/>
        <dsp:cNvSpPr/>
      </dsp:nvSpPr>
      <dsp:spPr>
        <a:xfrm>
          <a:off x="0" y="2007882"/>
          <a:ext cx="6513603" cy="18696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National Research</a:t>
          </a:r>
          <a:endParaRPr lang="en-US" sz="4700" kern="1200" dirty="0"/>
        </a:p>
      </dsp:txBody>
      <dsp:txXfrm>
        <a:off x="91269" y="2099151"/>
        <a:ext cx="6331065" cy="1687122"/>
      </dsp:txXfrm>
    </dsp:sp>
    <dsp:sp modelId="{84163623-575E-4E89-BBF8-85FF8F3EA42A}">
      <dsp:nvSpPr>
        <dsp:cNvPr id="0" name=""/>
        <dsp:cNvSpPr/>
      </dsp:nvSpPr>
      <dsp:spPr>
        <a:xfrm>
          <a:off x="0" y="4012903"/>
          <a:ext cx="6513603" cy="18696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Data and consent</a:t>
          </a:r>
          <a:endParaRPr lang="en-US" sz="4700" kern="1200" dirty="0"/>
        </a:p>
      </dsp:txBody>
      <dsp:txXfrm>
        <a:off x="91269" y="4104172"/>
        <a:ext cx="6331065" cy="168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B478C-1072-45F7-BBB5-C3A931548997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1EA3A-10A0-4FC2-B91F-B84C5A9A0B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13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480481-BE6E-43AA-8E85-E0A7B46570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52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1EA3A-10A0-4FC2-B91F-B84C5A9A0B3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90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1EA3A-10A0-4FC2-B91F-B84C5A9A0B3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3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1EA3A-10A0-4FC2-B91F-B84C5A9A0B3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70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1EA3A-10A0-4FC2-B91F-B84C5A9A0B3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50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1EA3A-10A0-4FC2-B91F-B84C5A9A0B3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403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480481-BE6E-43AA-8E85-E0A7B46570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56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480481-BE6E-43AA-8E85-E0A7B46570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05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6824-D694-4067-8598-E2EE8DDD8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78A74-F596-42C7-A481-08A7C865C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B6EC7-02DD-44CC-B27A-3DCF0692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7E92-B9E7-4B66-993F-441B8043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EE6A5-2BE0-43FE-AD1F-0AD2E798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55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CF4F-BDBE-49F8-B429-793E5A44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C69BC-5E2E-4B8E-84CA-D77932867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D93E0-2966-4497-B8F5-1AC566A8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8B730-D62B-4B4C-AD8C-7D01A724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61A9D-947C-4509-BF18-4BEA375C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30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8164D8-F9B1-4630-90D8-CFEEB670B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D64E6-84EF-4577-AE71-4F8151D92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DC532-F0D8-49F3-93B3-8DFE75FB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20079-D085-48D4-BCAF-AFA34227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D286D-D275-454F-B0C0-0B20F234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65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532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543E435-2056-4CC6-B1CF-BF90775F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59559"/>
            <a:ext cx="11424000" cy="801687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F315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95AFB24-C6A3-4BEF-81C1-D59DDF5BB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00" y="1219201"/>
            <a:ext cx="10944000" cy="406717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65A45C-2D77-4E9D-A1AF-62D7C77C7794}"/>
              </a:ext>
            </a:extLst>
          </p:cNvPr>
          <p:cNvCxnSpPr>
            <a:cxnSpLocks/>
          </p:cNvCxnSpPr>
          <p:nvPr userDrawn="1"/>
        </p:nvCxnSpPr>
        <p:spPr>
          <a:xfrm>
            <a:off x="419100" y="903288"/>
            <a:ext cx="114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28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9CD4-260A-4E88-BFC6-1CF1C3E4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AF35-E351-4C63-89E2-8429DC018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0F7E-F0D4-4422-AB66-0643A524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55DE-1CE1-43EE-86FB-F13F30DE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8D535-8D1F-4D93-BA00-B3EE8E24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36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016F-564A-4047-8472-7ACFB4B5F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3066C-B3CA-4C2F-A612-B52FC69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EE0AF-DF7C-489C-8B3C-E5833064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B9F0E-7B0E-4471-B20D-90FE03C6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48D8A-AD55-46F2-9788-67AD216EB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2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FAA-0D0D-4D5B-8299-DE7EBABF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21E2D-C2B5-4035-8E19-01DCDBC64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B7B48-A05B-45B3-B794-DC8D0958A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FA267-5161-443B-8799-426BB925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9B1F9-75AC-430C-808E-7DAB9AB6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F4C6B-2803-40CE-AD1A-A7E11D55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2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D979-DCC0-46EB-94DF-2B0FE3189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86733-355D-4C2A-9B69-C907D4A4A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3CB37-A339-41CC-B2AF-63F64892E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EE33F-CFB6-4423-A096-7F6AE5657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B7CD11-A934-4789-8C19-A5BD226C4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88DCD-6762-49BF-B1AC-BC81A1B2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D26B1-99D5-4979-AA7C-1F01B3A1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8DDE9-A9F1-4384-97C8-91286AE2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87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9EB4-87BA-4C71-830A-F89B9123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12A0F6-0B68-4862-86C6-01BF9BA4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4C3C9-42C5-4138-A5BE-2636A8E8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561C7-2760-488A-AD01-31B2C28B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1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1A69A6-7775-4F68-83B6-BC9840A6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6F62E-6F2A-4FA0-854D-DBC75631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0E8C4-B879-491A-9C23-68411E0E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1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2BE8-ADAE-44F6-831F-35E68D7D5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6956B-110C-4B02-9BE9-B1E6EB290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B4CAC-F7BE-4F19-AF33-65DBB8E56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79199-08FA-4537-AC2E-68B9EA0D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88291-1891-4C17-90BA-99761E07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E6F5E-18FB-4A25-90B9-ADEC0167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4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BC45-82F5-494F-85C9-1C862F26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0F9592-BC7D-4570-88B4-B921C685E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74482-4CBB-4B14-ABCF-EACE75EA6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BB657-BC9B-41EE-B38C-1874A9E5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D17BF-CE12-4C26-AA86-78B8279C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2FA9C-FE8C-4590-BEDC-3C53ADEF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143BD-27F5-4A41-A5B9-6FD12A809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2E41A-C59E-4C90-B70E-0F072005B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3E694-F1D9-4CA9-9368-0124C0A2E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849C-B9B5-4807-B4EA-E340334C3DFA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0358D-B5BA-44C9-8D7D-8363AF8F7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E95D-57FA-4573-A2C3-BD3646A6B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4A310-6247-4E94-8A1E-01697D3A60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8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BBBC41-7D42-4C13-8DDF-9663387E7DEB}"/>
              </a:ext>
            </a:extLst>
          </p:cNvPr>
          <p:cNvPicPr/>
          <p:nvPr userDrawn="1"/>
        </p:nvPicPr>
        <p:blipFill rotWithShape="1">
          <a:blip r:embed="rId4">
            <a:biLevel thresh="75000"/>
            <a:alphaModFix amt="8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1256"/>
          <a:stretch/>
        </p:blipFill>
        <p:spPr bwMode="auto">
          <a:xfrm>
            <a:off x="3983766" y="360792"/>
            <a:ext cx="7833711" cy="58045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ED6649-46DC-4EAE-B68A-B00E43460E0B}"/>
              </a:ext>
            </a:extLst>
          </p:cNvPr>
          <p:cNvSpPr txBox="1">
            <a:spLocks/>
          </p:cNvSpPr>
          <p:nvPr userDrawn="1"/>
        </p:nvSpPr>
        <p:spPr>
          <a:xfrm>
            <a:off x="431371" y="5589241"/>
            <a:ext cx="11425269" cy="893961"/>
          </a:xfrm>
          <a:prstGeom prst="rect">
            <a:avLst/>
          </a:prstGeom>
          <a:solidFill>
            <a:srgbClr val="3F315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040000" algn="l"/>
            <a:r>
              <a:rPr lang="en-GB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               www.positive-steps.org.uk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B1D88D-2A6A-4BBE-8556-D9CD1587DF1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3" y="5623530"/>
            <a:ext cx="4186596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5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xon@positivesteps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philcollinge@positive-steps.org" TargetMode="External"/><Relationship Id="rId5" Type="http://schemas.openxmlformats.org/officeDocument/2006/relationships/hyperlink" Target="mailto:Kerrywhite@positive-steps.org.uk" TargetMode="External"/><Relationship Id="rId4" Type="http://schemas.openxmlformats.org/officeDocument/2006/relationships/hyperlink" Target="mailto:kellybaxendale@positive-step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B7FCD22-1D3C-45B9-807F-08EC7AC3D87E}"/>
              </a:ext>
            </a:extLst>
          </p:cNvPr>
          <p:cNvSpPr txBox="1"/>
          <p:nvPr/>
        </p:nvSpPr>
        <p:spPr>
          <a:xfrm>
            <a:off x="1830000" y="1983403"/>
            <a:ext cx="853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3F3151"/>
                </a:solidFill>
                <a:latin typeface="Rockwell" panose="02060603020205020403" pitchFamily="18" charset="0"/>
              </a:rPr>
              <a:t>Moving On Tameside 2020</a:t>
            </a:r>
          </a:p>
          <a:p>
            <a:pPr algn="ctr"/>
            <a:endParaRPr lang="en-GB" sz="4800" b="1" dirty="0">
              <a:solidFill>
                <a:srgbClr val="3F3151"/>
              </a:solidFill>
              <a:latin typeface="Rockwell" panose="02060603020205020403" pitchFamily="18" charset="0"/>
            </a:endParaRPr>
          </a:p>
          <a:p>
            <a:pPr algn="ctr"/>
            <a:r>
              <a:rPr lang="en-GB" sz="2800" dirty="0">
                <a:solidFill>
                  <a:srgbClr val="F79646">
                    <a:lumMod val="75000"/>
                  </a:srgbClr>
                </a:solidFill>
                <a:latin typeface="+mj-lt"/>
              </a:rPr>
              <a:t>Donna Graham| Operational Manager| Positive Steps</a:t>
            </a:r>
          </a:p>
          <a:p>
            <a:pPr algn="ctr"/>
            <a:endParaRPr lang="en-GB" sz="2000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algn="ctr"/>
            <a:r>
              <a:rPr lang="en-GB" sz="2800" b="1" dirty="0">
                <a:solidFill>
                  <a:srgbClr val="F79646">
                    <a:lumMod val="75000"/>
                  </a:srgb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4392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2C47-7C66-43AA-875B-07F59D29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A6984-909E-40C7-BF09-646C8D29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00" y="1061246"/>
            <a:ext cx="10944000" cy="4737975"/>
          </a:xfrm>
        </p:spPr>
        <p:txBody>
          <a:bodyPr/>
          <a:lstStyle/>
          <a:p>
            <a:r>
              <a:rPr lang="en-GB" sz="1800" b="1" dirty="0"/>
              <a:t>Oct 2020 </a:t>
            </a:r>
            <a:r>
              <a:rPr lang="en-GB" sz="1800" dirty="0"/>
              <a:t>– Close to previous levels of Employment, Education and Training destinations for young people in Tameside. </a:t>
            </a:r>
            <a:r>
              <a:rPr lang="en-GB" sz="1800" b="1" dirty="0"/>
              <a:t>However we know that the full effects of COVID 19 are yet to be seen. </a:t>
            </a:r>
          </a:p>
          <a:p>
            <a:r>
              <a:rPr lang="en-GB" sz="1800" b="1" dirty="0"/>
              <a:t>Recent estimates - </a:t>
            </a:r>
            <a:r>
              <a:rPr lang="en-GB" sz="1800" dirty="0"/>
              <a:t>projected an 80% reduction in apprenticeship opportunities, a 10% -12% reduction in national GPD and 15% reduction in Greater Manchester’s GDP. </a:t>
            </a:r>
          </a:p>
          <a:p>
            <a:r>
              <a:rPr lang="en-GB" sz="1800" b="1" dirty="0"/>
              <a:t>Delivery </a:t>
            </a:r>
            <a:r>
              <a:rPr lang="en-GB" sz="1800" dirty="0"/>
              <a:t>-  We have developed virtual careers guidance, resources and advice for all pupils, maintaining contact throughout the entire pandemic and contacting every pupil at transition age to assess their needs. </a:t>
            </a:r>
          </a:p>
          <a:p>
            <a:r>
              <a:rPr lang="en-GB" sz="1800" b="1" dirty="0"/>
              <a:t>Support </a:t>
            </a:r>
            <a:r>
              <a:rPr lang="en-GB" sz="1800" dirty="0"/>
              <a:t> - Online careers sessions, helplines for young people and families to support their wellbeing as well as careers choices, Social media</a:t>
            </a:r>
          </a:p>
          <a:p>
            <a:r>
              <a:rPr lang="en-GB" sz="1800" b="1" dirty="0"/>
              <a:t>World of work </a:t>
            </a:r>
            <a:r>
              <a:rPr lang="en-GB" sz="1800" dirty="0"/>
              <a:t>- Virtual work placement events have been facilitated to ensure young people still have access to the world of work. </a:t>
            </a:r>
          </a:p>
          <a:p>
            <a:r>
              <a:rPr lang="en-GB" sz="1800" b="1" dirty="0"/>
              <a:t>Learning  - </a:t>
            </a:r>
            <a:r>
              <a:rPr lang="en-GB" sz="1800" dirty="0"/>
              <a:t>determined not to lose the learning from these innovations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It is clear that face to face contact can’t be replicated for many without losing the essence of good guidance and support/A mixed economy of virtual and physical engagement is the preferred method from most young people.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Partnership working is going to be the cornerstone of effective support, now more than ever 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787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07B37C-5DE2-45D2-B623-3F6C4EDC7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F1C928-7DC8-480D-A0CE-534D1EBEFA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6337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998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4C7A8A-CA03-4F2E-89D6-12CA973F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Highlights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96C3F4-5845-4525-BB35-16D0EFBE37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3100"/>
              </p:ext>
            </p:extLst>
          </p:nvPr>
        </p:nvGraphicFramePr>
        <p:xfrm>
          <a:off x="838200" y="1251284"/>
          <a:ext cx="10515600" cy="492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E3A2502-86AF-4043-80AA-EE0590405B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7668" y="4830122"/>
            <a:ext cx="1889924" cy="15119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CB4267-8A6B-4DF7-B045-833C3B848E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02563" y="4402446"/>
            <a:ext cx="640135" cy="4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2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7A036-2CBF-4F40-84B6-B58FC88C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73475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Challenges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1B6CAE-5356-4D88-B748-F156330C3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407967"/>
              </p:ext>
            </p:extLst>
          </p:nvPr>
        </p:nvGraphicFramePr>
        <p:xfrm>
          <a:off x="838200" y="1215189"/>
          <a:ext cx="10515600" cy="496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69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38707-93EF-45DC-8B96-841341C6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What’s next for Destinations and Moving On?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ABFC1B-5FCA-4A58-91BF-1996AB950B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5292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788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941214-C5A0-4F83-8444-3E218716A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09" y="1301311"/>
            <a:ext cx="11333446" cy="42553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946023-66F8-4A5C-A3C8-42980899E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709" y="480900"/>
            <a:ext cx="1071160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13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B7FCD22-1D3C-45B9-807F-08EC7AC3D87E}"/>
              </a:ext>
            </a:extLst>
          </p:cNvPr>
          <p:cNvSpPr txBox="1"/>
          <p:nvPr/>
        </p:nvSpPr>
        <p:spPr>
          <a:xfrm>
            <a:off x="1991360" y="406400"/>
            <a:ext cx="83706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</a:rPr>
              <a:t>Director Young People’s Services: Paul Axon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  <a:hlinkClick r:id="rId3"/>
              </a:rPr>
              <a:t>paulaxon@positivesteps.org</a:t>
            </a: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</a:rPr>
              <a:t>Service Lead  - Career Guidance &amp; Support Services: Kelly Baxendale</a:t>
            </a:r>
          </a:p>
          <a:p>
            <a:pPr lvl="0" algn="ctr"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  <a:hlinkClick r:id="rId4"/>
              </a:rPr>
              <a:t>kellybaxendale@positive-steps.org.uk</a:t>
            </a: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lvl="0" algn="ctr">
              <a:defRPr/>
            </a:pP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lvl="0" algn="ctr"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</a:rPr>
              <a:t>Operational Manager Tameside – Donna Graham</a:t>
            </a:r>
          </a:p>
          <a:p>
            <a:pPr lvl="0" algn="ctr"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  <a:hlinkClick r:id="rId5"/>
              </a:rPr>
              <a:t>donnagraham@positive-steps.org.uk</a:t>
            </a: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lvl="0" algn="ctr">
              <a:defRPr/>
            </a:pP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</a:rPr>
              <a:t>Service Lead – Management and Systems Support – Phil Collinge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  <a:hlinkClick r:id="rId6"/>
              </a:rPr>
              <a:t>philcollinge@positive-steps.org</a:t>
            </a: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lvl="0" algn="ctr"/>
            <a:r>
              <a:rPr lang="en-GB" sz="2000" dirty="0">
                <a:solidFill>
                  <a:srgbClr val="F79646">
                    <a:lumMod val="75000"/>
                  </a:srgbClr>
                </a:solidFill>
                <a:latin typeface="Calibri Light" panose="020F0302020204030204" pitchFamily="34" charset="0"/>
              </a:rPr>
              <a:t>Oldham Office: 0161 621 9400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21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0">
        <p15:prstTrans prst="peelOff"/>
      </p:transition>
    </mc:Choice>
    <mc:Fallback xmlns="">
      <p:transition spd="slow" advTm="3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425</Words>
  <Application>Microsoft Office PowerPoint</Application>
  <PresentationFormat>Widescreen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Wingdings</vt:lpstr>
      <vt:lpstr>Office Theme</vt:lpstr>
      <vt:lpstr>PS</vt:lpstr>
      <vt:lpstr>PowerPoint Presentation</vt:lpstr>
      <vt:lpstr>Understanding the Landscape</vt:lpstr>
      <vt:lpstr>Introduction</vt:lpstr>
      <vt:lpstr>Highlights</vt:lpstr>
      <vt:lpstr>Challenges</vt:lpstr>
      <vt:lpstr>What’s next for Destinations and Moving On?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On 2019</dc:title>
  <dc:creator>Paul Axon</dc:creator>
  <cp:lastModifiedBy>Nick Ellwood</cp:lastModifiedBy>
  <cp:revision>33</cp:revision>
  <dcterms:created xsi:type="dcterms:W3CDTF">2019-12-10T09:06:30Z</dcterms:created>
  <dcterms:modified xsi:type="dcterms:W3CDTF">2021-01-15T09:11:19Z</dcterms:modified>
</cp:coreProperties>
</file>