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1336</Words>
  <Application>Microsoft Office PowerPoint</Application>
  <PresentationFormat>Widescreen</PresentationFormat>
  <Paragraphs>127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Tameside Complex Safeguarding Team</vt:lpstr>
      <vt:lpstr>Who We Are</vt:lpstr>
      <vt:lpstr>What We Do</vt:lpstr>
      <vt:lpstr>How We Work</vt:lpstr>
      <vt:lpstr>What is Complex Safeguarding?</vt:lpstr>
      <vt:lpstr>Signs of Exploitation</vt:lpstr>
      <vt:lpstr>How Children May Be Made to Feel</vt:lpstr>
      <vt:lpstr>What does this mean for adolescence?</vt:lpstr>
      <vt:lpstr>What to look out for</vt:lpstr>
      <vt:lpstr>What’s Important to Young People</vt:lpstr>
      <vt:lpstr>What to do if you have concerns</vt:lpstr>
      <vt:lpstr>PowerPoint Presentation</vt:lpstr>
    </vt:vector>
  </TitlesOfParts>
  <Company>TMBC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Tameside Complex Safeguarding Team</dc:title>
  <dc:creator>Lisa Jones</dc:creator>
  <cp:lastModifiedBy>Lisa Jones</cp:lastModifiedBy>
  <cp:revision>13</cp:revision>
  <dcterms:created xsi:type="dcterms:W3CDTF">2020-11-09T13:25:16Z</dcterms:created>
  <dcterms:modified xsi:type="dcterms:W3CDTF">2020-11-10T17:04:59Z</dcterms:modified>
</cp:coreProperties>
</file>