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ppt/ink/ink2.xml" ContentType="application/inkml+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5" r:id="rId4"/>
    <p:sldId id="266" r:id="rId5"/>
    <p:sldId id="267" r:id="rId6"/>
    <p:sldId id="268" r:id="rId7"/>
    <p:sldId id="269" r:id="rId8"/>
    <p:sldId id="270" r:id="rId9"/>
    <p:sldId id="271" r:id="rId10"/>
    <p:sldId id="272" r:id="rId11"/>
    <p:sldId id="274" r:id="rId12"/>
    <p:sldId id="275" r:id="rId13"/>
    <p:sldId id="285"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276" r:id="rId27"/>
    <p:sldId id="277" r:id="rId28"/>
    <p:sldId id="278" r:id="rId29"/>
    <p:sldId id="279" r:id="rId30"/>
    <p:sldId id="280" r:id="rId31"/>
    <p:sldId id="281" r:id="rId32"/>
    <p:sldId id="282" r:id="rId33"/>
    <p:sldId id="283" r:id="rId34"/>
    <p:sldId id="284" r:id="rId35"/>
    <p:sldId id="300"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CA302-5BE9-4044-9F39-B5AA7A32BE06}" v="232" dt="2022-01-18T10:22:27.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43"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avis" userId="ba73db1e-8a96-4bd8-852c-a77edec3b113" providerId="ADAL" clId="{7DFCA302-5BE9-4044-9F39-B5AA7A32BE06}"/>
    <pc:docChg chg="undo custSel addSld delSld modSld">
      <pc:chgData name="Catherine Davis" userId="ba73db1e-8a96-4bd8-852c-a77edec3b113" providerId="ADAL" clId="{7DFCA302-5BE9-4044-9F39-B5AA7A32BE06}" dt="2022-01-18T10:22:17.198" v="604" actId="2696"/>
      <pc:docMkLst>
        <pc:docMk/>
      </pc:docMkLst>
      <pc:sldChg chg="addSp delSp modSp mod setBg addAnim modAnim">
        <pc:chgData name="Catherine Davis" userId="ba73db1e-8a96-4bd8-852c-a77edec3b113" providerId="ADAL" clId="{7DFCA302-5BE9-4044-9F39-B5AA7A32BE06}" dt="2022-01-18T10:04:39.358" v="17" actId="26606"/>
        <pc:sldMkLst>
          <pc:docMk/>
          <pc:sldMk cId="2959018920" sldId="256"/>
        </pc:sldMkLst>
        <pc:spChg chg="mod">
          <ac:chgData name="Catherine Davis" userId="ba73db1e-8a96-4bd8-852c-a77edec3b113" providerId="ADAL" clId="{7DFCA302-5BE9-4044-9F39-B5AA7A32BE06}" dt="2022-01-18T10:04:39.358" v="17" actId="26606"/>
          <ac:spMkLst>
            <pc:docMk/>
            <pc:sldMk cId="2959018920" sldId="256"/>
            <ac:spMk id="2" creationId="{6ED05D11-6F90-4B77-A711-62F313DCB2A7}"/>
          </ac:spMkLst>
        </pc:spChg>
        <pc:spChg chg="mod">
          <ac:chgData name="Catherine Davis" userId="ba73db1e-8a96-4bd8-852c-a77edec3b113" providerId="ADAL" clId="{7DFCA302-5BE9-4044-9F39-B5AA7A32BE06}" dt="2022-01-18T10:04:39.358" v="17" actId="26606"/>
          <ac:spMkLst>
            <pc:docMk/>
            <pc:sldMk cId="2959018920" sldId="256"/>
            <ac:spMk id="3" creationId="{FEEA15A5-CC42-4574-8A99-8AF7166A2C8B}"/>
          </ac:spMkLst>
        </pc:spChg>
        <pc:spChg chg="add del">
          <ac:chgData name="Catherine Davis" userId="ba73db1e-8a96-4bd8-852c-a77edec3b113" providerId="ADAL" clId="{7DFCA302-5BE9-4044-9F39-B5AA7A32BE06}" dt="2022-01-18T10:04:39.358" v="17" actId="26606"/>
          <ac:spMkLst>
            <pc:docMk/>
            <pc:sldMk cId="2959018920" sldId="256"/>
            <ac:spMk id="9" creationId="{C7D023E4-8DE1-436E-9847-ED6A4B4B04FD}"/>
          </ac:spMkLst>
        </pc:spChg>
        <pc:spChg chg="add del">
          <ac:chgData name="Catherine Davis" userId="ba73db1e-8a96-4bd8-852c-a77edec3b113" providerId="ADAL" clId="{7DFCA302-5BE9-4044-9F39-B5AA7A32BE06}" dt="2022-01-18T10:04:39.358" v="17" actId="26606"/>
          <ac:spMkLst>
            <pc:docMk/>
            <pc:sldMk cId="2959018920" sldId="256"/>
            <ac:spMk id="15" creationId="{145B2F28-3A18-4BC2-8E92-9AF66F147CBA}"/>
          </ac:spMkLst>
        </pc:spChg>
        <pc:spChg chg="add">
          <ac:chgData name="Catherine Davis" userId="ba73db1e-8a96-4bd8-852c-a77edec3b113" providerId="ADAL" clId="{7DFCA302-5BE9-4044-9F39-B5AA7A32BE06}" dt="2022-01-18T10:04:39.358" v="17" actId="26606"/>
          <ac:spMkLst>
            <pc:docMk/>
            <pc:sldMk cId="2959018920" sldId="256"/>
            <ac:spMk id="29" creationId="{C7D023E4-8DE1-436E-9847-ED6A4B4B04FD}"/>
          </ac:spMkLst>
        </pc:spChg>
        <pc:spChg chg="add">
          <ac:chgData name="Catherine Davis" userId="ba73db1e-8a96-4bd8-852c-a77edec3b113" providerId="ADAL" clId="{7DFCA302-5BE9-4044-9F39-B5AA7A32BE06}" dt="2022-01-18T10:04:39.358" v="17" actId="26606"/>
          <ac:spMkLst>
            <pc:docMk/>
            <pc:sldMk cId="2959018920" sldId="256"/>
            <ac:spMk id="31" creationId="{8B2B1708-8CE4-4A20-94F5-55118AE2CBD7}"/>
          </ac:spMkLst>
        </pc:spChg>
        <pc:grpChg chg="add del">
          <ac:chgData name="Catherine Davis" userId="ba73db1e-8a96-4bd8-852c-a77edec3b113" providerId="ADAL" clId="{7DFCA302-5BE9-4044-9F39-B5AA7A32BE06}" dt="2022-01-18T10:04:39.358" v="17" actId="26606"/>
          <ac:grpSpMkLst>
            <pc:docMk/>
            <pc:sldMk cId="2959018920" sldId="256"/>
            <ac:grpSpMk id="11" creationId="{81CC5389-CB4A-43B7-9A0E-5447CE0BC294}"/>
          </ac:grpSpMkLst>
        </pc:grpChg>
        <pc:grpChg chg="add del">
          <ac:chgData name="Catherine Davis" userId="ba73db1e-8a96-4bd8-852c-a77edec3b113" providerId="ADAL" clId="{7DFCA302-5BE9-4044-9F39-B5AA7A32BE06}" dt="2022-01-18T10:04:39.358" v="17" actId="26606"/>
          <ac:grpSpMkLst>
            <pc:docMk/>
            <pc:sldMk cId="2959018920" sldId="256"/>
            <ac:grpSpMk id="17" creationId="{FA65A26F-1F64-451C-BFA2-F92410951FA3}"/>
          </ac:grpSpMkLst>
        </pc:grpChg>
        <pc:grpChg chg="add">
          <ac:chgData name="Catherine Davis" userId="ba73db1e-8a96-4bd8-852c-a77edec3b113" providerId="ADAL" clId="{7DFCA302-5BE9-4044-9F39-B5AA7A32BE06}" dt="2022-01-18T10:04:39.358" v="17" actId="26606"/>
          <ac:grpSpMkLst>
            <pc:docMk/>
            <pc:sldMk cId="2959018920" sldId="256"/>
            <ac:grpSpMk id="33" creationId="{1F9866A9-B167-4D75-8F7F-360025AD6B43}"/>
          </ac:grpSpMkLst>
        </pc:grpChg>
        <pc:grpChg chg="add">
          <ac:chgData name="Catherine Davis" userId="ba73db1e-8a96-4bd8-852c-a77edec3b113" providerId="ADAL" clId="{7DFCA302-5BE9-4044-9F39-B5AA7A32BE06}" dt="2022-01-18T10:04:39.358" v="17" actId="26606"/>
          <ac:grpSpMkLst>
            <pc:docMk/>
            <pc:sldMk cId="2959018920" sldId="256"/>
            <ac:grpSpMk id="37" creationId="{E27AF472-EAE3-4572-AB69-B92BD10DBC6D}"/>
          </ac:grpSpMkLst>
        </pc:grpChg>
        <pc:picChg chg="add mod ord">
          <ac:chgData name="Catherine Davis" userId="ba73db1e-8a96-4bd8-852c-a77edec3b113" providerId="ADAL" clId="{7DFCA302-5BE9-4044-9F39-B5AA7A32BE06}" dt="2022-01-18T10:04:39.358" v="17" actId="26606"/>
          <ac:picMkLst>
            <pc:docMk/>
            <pc:sldMk cId="2959018920" sldId="256"/>
            <ac:picMk id="4" creationId="{36870FD2-90B0-48C3-AA2D-12489C5D994D}"/>
          </ac:picMkLst>
        </pc:picChg>
      </pc:sldChg>
      <pc:sldChg chg="addSp modSp mod setBg">
        <pc:chgData name="Catherine Davis" userId="ba73db1e-8a96-4bd8-852c-a77edec3b113" providerId="ADAL" clId="{7DFCA302-5BE9-4044-9F39-B5AA7A32BE06}" dt="2022-01-18T10:09:18.840" v="70" actId="26606"/>
        <pc:sldMkLst>
          <pc:docMk/>
          <pc:sldMk cId="2021666999" sldId="257"/>
        </pc:sldMkLst>
        <pc:spChg chg="mod">
          <ac:chgData name="Catherine Davis" userId="ba73db1e-8a96-4bd8-852c-a77edec3b113" providerId="ADAL" clId="{7DFCA302-5BE9-4044-9F39-B5AA7A32BE06}" dt="2022-01-18T10:09:18.840" v="70" actId="26606"/>
          <ac:spMkLst>
            <pc:docMk/>
            <pc:sldMk cId="2021666999" sldId="257"/>
            <ac:spMk id="2" creationId="{8ABBCD5F-BBA5-4002-BF68-0390B5A31371}"/>
          </ac:spMkLst>
        </pc:spChg>
        <pc:spChg chg="mod ord">
          <ac:chgData name="Catherine Davis" userId="ba73db1e-8a96-4bd8-852c-a77edec3b113" providerId="ADAL" clId="{7DFCA302-5BE9-4044-9F39-B5AA7A32BE06}" dt="2022-01-18T10:09:18.840" v="70" actId="26606"/>
          <ac:spMkLst>
            <pc:docMk/>
            <pc:sldMk cId="2021666999" sldId="257"/>
            <ac:spMk id="3" creationId="{55E4E5DD-9D26-4931-81A4-98EC7A83EAC3}"/>
          </ac:spMkLst>
        </pc:spChg>
        <pc:spChg chg="add">
          <ac:chgData name="Catherine Davis" userId="ba73db1e-8a96-4bd8-852c-a77edec3b113" providerId="ADAL" clId="{7DFCA302-5BE9-4044-9F39-B5AA7A32BE06}" dt="2022-01-18T10:09:18.840" v="70" actId="26606"/>
          <ac:spMkLst>
            <pc:docMk/>
            <pc:sldMk cId="2021666999" sldId="257"/>
            <ac:spMk id="9" creationId="{9D25F302-27C5-414F-97F8-6EA0A6C028BA}"/>
          </ac:spMkLst>
        </pc:spChg>
        <pc:spChg chg="add">
          <ac:chgData name="Catherine Davis" userId="ba73db1e-8a96-4bd8-852c-a77edec3b113" providerId="ADAL" clId="{7DFCA302-5BE9-4044-9F39-B5AA7A32BE06}" dt="2022-01-18T10:09:18.840" v="70" actId="26606"/>
          <ac:spMkLst>
            <pc:docMk/>
            <pc:sldMk cId="2021666999" sldId="257"/>
            <ac:spMk id="11" creationId="{830A36F8-48C2-4842-A87B-8CE8DF4E7FD2}"/>
          </ac:spMkLst>
        </pc:spChg>
        <pc:spChg chg="add">
          <ac:chgData name="Catherine Davis" userId="ba73db1e-8a96-4bd8-852c-a77edec3b113" providerId="ADAL" clId="{7DFCA302-5BE9-4044-9F39-B5AA7A32BE06}" dt="2022-01-18T10:09:18.840" v="70" actId="26606"/>
          <ac:spMkLst>
            <pc:docMk/>
            <pc:sldMk cId="2021666999" sldId="257"/>
            <ac:spMk id="13" creationId="{8F451A30-466B-4996-9BA5-CD6ABCC6D558}"/>
          </ac:spMkLst>
        </pc:spChg>
        <pc:picChg chg="add mod">
          <ac:chgData name="Catherine Davis" userId="ba73db1e-8a96-4bd8-852c-a77edec3b113" providerId="ADAL" clId="{7DFCA302-5BE9-4044-9F39-B5AA7A32BE06}" dt="2022-01-18T10:09:18.840" v="70" actId="26606"/>
          <ac:picMkLst>
            <pc:docMk/>
            <pc:sldMk cId="2021666999" sldId="257"/>
            <ac:picMk id="4" creationId="{2F3621D2-DFCE-4A04-8D2B-6AD75130A300}"/>
          </ac:picMkLst>
        </pc:picChg>
      </pc:sldChg>
      <pc:sldChg chg="del">
        <pc:chgData name="Catherine Davis" userId="ba73db1e-8a96-4bd8-852c-a77edec3b113" providerId="ADAL" clId="{7DFCA302-5BE9-4044-9F39-B5AA7A32BE06}" dt="2022-01-18T10:11:26.669" v="123" actId="2696"/>
        <pc:sldMkLst>
          <pc:docMk/>
          <pc:sldMk cId="1014276295" sldId="258"/>
        </pc:sldMkLst>
      </pc:sldChg>
      <pc:sldChg chg="del">
        <pc:chgData name="Catherine Davis" userId="ba73db1e-8a96-4bd8-852c-a77edec3b113" providerId="ADAL" clId="{7DFCA302-5BE9-4044-9F39-B5AA7A32BE06}" dt="2022-01-18T10:12:37.816" v="124" actId="2696"/>
        <pc:sldMkLst>
          <pc:docMk/>
          <pc:sldMk cId="1038984237" sldId="259"/>
        </pc:sldMkLst>
      </pc:sldChg>
      <pc:sldChg chg="del">
        <pc:chgData name="Catherine Davis" userId="ba73db1e-8a96-4bd8-852c-a77edec3b113" providerId="ADAL" clId="{7DFCA302-5BE9-4044-9F39-B5AA7A32BE06}" dt="2022-01-18T10:22:17.198" v="604" actId="2696"/>
        <pc:sldMkLst>
          <pc:docMk/>
          <pc:sldMk cId="3694699669" sldId="260"/>
        </pc:sldMkLst>
      </pc:sldChg>
      <pc:sldChg chg="del">
        <pc:chgData name="Catherine Davis" userId="ba73db1e-8a96-4bd8-852c-a77edec3b113" providerId="ADAL" clId="{7DFCA302-5BE9-4044-9F39-B5AA7A32BE06}" dt="2022-01-18T10:13:07.056" v="125" actId="2696"/>
        <pc:sldMkLst>
          <pc:docMk/>
          <pc:sldMk cId="937483052" sldId="261"/>
        </pc:sldMkLst>
      </pc:sldChg>
      <pc:sldChg chg="addSp delSp modSp mod setBg setClrOvrMap">
        <pc:chgData name="Catherine Davis" userId="ba73db1e-8a96-4bd8-852c-a77edec3b113" providerId="ADAL" clId="{7DFCA302-5BE9-4044-9F39-B5AA7A32BE06}" dt="2022-01-18T10:21:24.988" v="603" actId="26606"/>
        <pc:sldMkLst>
          <pc:docMk/>
          <pc:sldMk cId="1608041338" sldId="262"/>
        </pc:sldMkLst>
        <pc:spChg chg="mod">
          <ac:chgData name="Catherine Davis" userId="ba73db1e-8a96-4bd8-852c-a77edec3b113" providerId="ADAL" clId="{7DFCA302-5BE9-4044-9F39-B5AA7A32BE06}" dt="2022-01-18T10:21:24.988" v="603" actId="26606"/>
          <ac:spMkLst>
            <pc:docMk/>
            <pc:sldMk cId="1608041338" sldId="262"/>
            <ac:spMk id="2" creationId="{C2CBDB50-D4FE-4C40-A02A-0D0DE6269F99}"/>
          </ac:spMkLst>
        </pc:spChg>
        <pc:spChg chg="mod">
          <ac:chgData name="Catherine Davis" userId="ba73db1e-8a96-4bd8-852c-a77edec3b113" providerId="ADAL" clId="{7DFCA302-5BE9-4044-9F39-B5AA7A32BE06}" dt="2022-01-18T10:21:24.988" v="603" actId="26606"/>
          <ac:spMkLst>
            <pc:docMk/>
            <pc:sldMk cId="1608041338" sldId="262"/>
            <ac:spMk id="3" creationId="{0E8D3729-5253-472A-8B9C-37FBBE8E8742}"/>
          </ac:spMkLst>
        </pc:spChg>
        <pc:spChg chg="add del">
          <ac:chgData name="Catherine Davis" userId="ba73db1e-8a96-4bd8-852c-a77edec3b113" providerId="ADAL" clId="{7DFCA302-5BE9-4044-9F39-B5AA7A32BE06}" dt="2022-01-18T10:21:04.887" v="602" actId="26606"/>
          <ac:spMkLst>
            <pc:docMk/>
            <pc:sldMk cId="1608041338" sldId="262"/>
            <ac:spMk id="9" creationId="{C5E6CFF1-2F42-4E10-9A97-F116F46F53FE}"/>
          </ac:spMkLst>
        </pc:spChg>
        <pc:picChg chg="add del">
          <ac:chgData name="Catherine Davis" userId="ba73db1e-8a96-4bd8-852c-a77edec3b113" providerId="ADAL" clId="{7DFCA302-5BE9-4044-9F39-B5AA7A32BE06}" dt="2022-01-18T10:21:04.887" v="602" actId="26606"/>
          <ac:picMkLst>
            <pc:docMk/>
            <pc:sldMk cId="1608041338" sldId="262"/>
            <ac:picMk id="5" creationId="{D3AC8AC2-E9D7-4B98-971C-F56C5224F34B}"/>
          </ac:picMkLst>
        </pc:picChg>
        <pc:picChg chg="add">
          <ac:chgData name="Catherine Davis" userId="ba73db1e-8a96-4bd8-852c-a77edec3b113" providerId="ADAL" clId="{7DFCA302-5BE9-4044-9F39-B5AA7A32BE06}" dt="2022-01-18T10:21:24.988" v="603" actId="26606"/>
          <ac:picMkLst>
            <pc:docMk/>
            <pc:sldMk cId="1608041338" sldId="262"/>
            <ac:picMk id="6" creationId="{2A919E0B-D6CE-446C-AF96-82DCFC732908}"/>
          </ac:picMkLst>
        </pc:picChg>
        <pc:cxnChg chg="add del">
          <ac:chgData name="Catherine Davis" userId="ba73db1e-8a96-4bd8-852c-a77edec3b113" providerId="ADAL" clId="{7DFCA302-5BE9-4044-9F39-B5AA7A32BE06}" dt="2022-01-18T10:21:04.887" v="602" actId="26606"/>
          <ac:cxnSpMkLst>
            <pc:docMk/>
            <pc:sldMk cId="1608041338" sldId="262"/>
            <ac:cxnSpMk id="11" creationId="{67182200-4859-4C8D-BCBB-55B245C28BA3}"/>
          </ac:cxnSpMkLst>
        </pc:cxnChg>
      </pc:sldChg>
      <pc:sldChg chg="del">
        <pc:chgData name="Catherine Davis" userId="ba73db1e-8a96-4bd8-852c-a77edec3b113" providerId="ADAL" clId="{7DFCA302-5BE9-4044-9F39-B5AA7A32BE06}" dt="2022-01-18T10:13:57.346" v="126" actId="2696"/>
        <pc:sldMkLst>
          <pc:docMk/>
          <pc:sldMk cId="2888644158" sldId="263"/>
        </pc:sldMkLst>
      </pc:sldChg>
      <pc:sldChg chg="addSp delSp modSp del">
        <pc:chgData name="Catherine Davis" userId="ba73db1e-8a96-4bd8-852c-a77edec3b113" providerId="ADAL" clId="{7DFCA302-5BE9-4044-9F39-B5AA7A32BE06}" dt="2022-01-18T10:20:31.741" v="600" actId="2696"/>
        <pc:sldMkLst>
          <pc:docMk/>
          <pc:sldMk cId="3581770191" sldId="264"/>
        </pc:sldMkLst>
        <pc:spChg chg="del">
          <ac:chgData name="Catherine Davis" userId="ba73db1e-8a96-4bd8-852c-a77edec3b113" providerId="ADAL" clId="{7DFCA302-5BE9-4044-9F39-B5AA7A32BE06}" dt="2022-01-18T10:19:07.398" v="565"/>
          <ac:spMkLst>
            <pc:docMk/>
            <pc:sldMk cId="3581770191" sldId="264"/>
            <ac:spMk id="3" creationId="{C17C6774-726B-4082-BEBE-C5BBB365A413}"/>
          </ac:spMkLst>
        </pc:spChg>
        <pc:picChg chg="add mod">
          <ac:chgData name="Catherine Davis" userId="ba73db1e-8a96-4bd8-852c-a77edec3b113" providerId="ADAL" clId="{7DFCA302-5BE9-4044-9F39-B5AA7A32BE06}" dt="2022-01-18T10:19:07.398" v="565"/>
          <ac:picMkLst>
            <pc:docMk/>
            <pc:sldMk cId="3581770191" sldId="264"/>
            <ac:picMk id="1026" creationId="{C749E854-3A61-45DE-9F95-BA395BFC7EA1}"/>
          </ac:picMkLst>
        </pc:picChg>
      </pc:sldChg>
      <pc:sldChg chg="addSp modSp new mod setBg">
        <pc:chgData name="Catherine Davis" userId="ba73db1e-8a96-4bd8-852c-a77edec3b113" providerId="ADAL" clId="{7DFCA302-5BE9-4044-9F39-B5AA7A32BE06}" dt="2022-01-18T10:11:08.318" v="122" actId="20577"/>
        <pc:sldMkLst>
          <pc:docMk/>
          <pc:sldMk cId="1948214928" sldId="265"/>
        </pc:sldMkLst>
        <pc:spChg chg="mod">
          <ac:chgData name="Catherine Davis" userId="ba73db1e-8a96-4bd8-852c-a77edec3b113" providerId="ADAL" clId="{7DFCA302-5BE9-4044-9F39-B5AA7A32BE06}" dt="2022-01-18T10:11:08.318" v="122" actId="20577"/>
          <ac:spMkLst>
            <pc:docMk/>
            <pc:sldMk cId="1948214928" sldId="265"/>
            <ac:spMk id="2" creationId="{64E519C7-8627-49B9-B7F2-49797F15677C}"/>
          </ac:spMkLst>
        </pc:spChg>
        <pc:spChg chg="mod ord">
          <ac:chgData name="Catherine Davis" userId="ba73db1e-8a96-4bd8-852c-a77edec3b113" providerId="ADAL" clId="{7DFCA302-5BE9-4044-9F39-B5AA7A32BE06}" dt="2022-01-18T10:07:45.936" v="67" actId="26606"/>
          <ac:spMkLst>
            <pc:docMk/>
            <pc:sldMk cId="1948214928" sldId="265"/>
            <ac:spMk id="3" creationId="{0ADE999A-1792-4841-9BB7-19F7E238128D}"/>
          </ac:spMkLst>
        </pc:spChg>
        <pc:spChg chg="add">
          <ac:chgData name="Catherine Davis" userId="ba73db1e-8a96-4bd8-852c-a77edec3b113" providerId="ADAL" clId="{7DFCA302-5BE9-4044-9F39-B5AA7A32BE06}" dt="2022-01-18T10:07:45.936" v="67" actId="26606"/>
          <ac:spMkLst>
            <pc:docMk/>
            <pc:sldMk cId="1948214928" sldId="265"/>
            <ac:spMk id="10" creationId="{4038CB10-1F5C-4D54-9DF7-12586DE5B007}"/>
          </ac:spMkLst>
        </pc:spChg>
        <pc:spChg chg="add">
          <ac:chgData name="Catherine Davis" userId="ba73db1e-8a96-4bd8-852c-a77edec3b113" providerId="ADAL" clId="{7DFCA302-5BE9-4044-9F39-B5AA7A32BE06}" dt="2022-01-18T10:07:45.936" v="67" actId="26606"/>
          <ac:spMkLst>
            <pc:docMk/>
            <pc:sldMk cId="1948214928" sldId="265"/>
            <ac:spMk id="12" creationId="{33B81349-3A7E-4A66-9ED9-66E6F8E29C4A}"/>
          </ac:spMkLst>
        </pc:spChg>
        <pc:spChg chg="add">
          <ac:chgData name="Catherine Davis" userId="ba73db1e-8a96-4bd8-852c-a77edec3b113" providerId="ADAL" clId="{7DFCA302-5BE9-4044-9F39-B5AA7A32BE06}" dt="2022-01-18T10:07:45.936" v="67" actId="26606"/>
          <ac:spMkLst>
            <pc:docMk/>
            <pc:sldMk cId="1948214928" sldId="265"/>
            <ac:spMk id="14" creationId="{4A37A7FF-19A5-40D8-8D0C-E780CBD33087}"/>
          </ac:spMkLst>
        </pc:spChg>
        <pc:spChg chg="add">
          <ac:chgData name="Catherine Davis" userId="ba73db1e-8a96-4bd8-852c-a77edec3b113" providerId="ADAL" clId="{7DFCA302-5BE9-4044-9F39-B5AA7A32BE06}" dt="2022-01-18T10:07:45.936" v="67" actId="26606"/>
          <ac:spMkLst>
            <pc:docMk/>
            <pc:sldMk cId="1948214928" sldId="265"/>
            <ac:spMk id="16" creationId="{73ED6512-6858-4552-B699-9A97FE9A4EA2}"/>
          </ac:spMkLst>
        </pc:spChg>
        <pc:picChg chg="add mod ord">
          <ac:chgData name="Catherine Davis" userId="ba73db1e-8a96-4bd8-852c-a77edec3b113" providerId="ADAL" clId="{7DFCA302-5BE9-4044-9F39-B5AA7A32BE06}" dt="2022-01-18T10:07:45.936" v="67" actId="26606"/>
          <ac:picMkLst>
            <pc:docMk/>
            <pc:sldMk cId="1948214928" sldId="265"/>
            <ac:picMk id="4" creationId="{6E73D430-2FEE-4451-AFD3-75A6A951A863}"/>
          </ac:picMkLst>
        </pc:picChg>
        <pc:picChg chg="add mod">
          <ac:chgData name="Catherine Davis" userId="ba73db1e-8a96-4bd8-852c-a77edec3b113" providerId="ADAL" clId="{7DFCA302-5BE9-4044-9F39-B5AA7A32BE06}" dt="2022-01-18T10:07:45.936" v="67" actId="26606"/>
          <ac:picMkLst>
            <pc:docMk/>
            <pc:sldMk cId="1948214928" sldId="265"/>
            <ac:picMk id="5" creationId="{03D84BA6-7E1B-4464-A9C1-DF630345CD5C}"/>
          </ac:picMkLst>
        </pc:picChg>
      </pc:sldChg>
      <pc:sldChg chg="addSp modSp mod setBg">
        <pc:chgData name="Catherine Davis" userId="ba73db1e-8a96-4bd8-852c-a77edec3b113" providerId="ADAL" clId="{7DFCA302-5BE9-4044-9F39-B5AA7A32BE06}" dt="2022-01-18T10:10:10.496" v="72" actId="27614"/>
        <pc:sldMkLst>
          <pc:docMk/>
          <pc:sldMk cId="692659964" sldId="266"/>
        </pc:sldMkLst>
        <pc:spChg chg="mod">
          <ac:chgData name="Catherine Davis" userId="ba73db1e-8a96-4bd8-852c-a77edec3b113" providerId="ADAL" clId="{7DFCA302-5BE9-4044-9F39-B5AA7A32BE06}" dt="2022-01-18T10:10:09.021" v="71" actId="26606"/>
          <ac:spMkLst>
            <pc:docMk/>
            <pc:sldMk cId="692659964" sldId="266"/>
            <ac:spMk id="2" creationId="{B5A554A5-7D98-934F-8227-E8B268556306}"/>
          </ac:spMkLst>
        </pc:spChg>
        <pc:spChg chg="mod">
          <ac:chgData name="Catherine Davis" userId="ba73db1e-8a96-4bd8-852c-a77edec3b113" providerId="ADAL" clId="{7DFCA302-5BE9-4044-9F39-B5AA7A32BE06}" dt="2022-01-18T10:10:09.021" v="71" actId="26606"/>
          <ac:spMkLst>
            <pc:docMk/>
            <pc:sldMk cId="692659964" sldId="266"/>
            <ac:spMk id="3" creationId="{C3B3AD5C-F6A3-3B4F-9214-63B1E333FBE3}"/>
          </ac:spMkLst>
        </pc:spChg>
        <pc:spChg chg="add">
          <ac:chgData name="Catherine Davis" userId="ba73db1e-8a96-4bd8-852c-a77edec3b113" providerId="ADAL" clId="{7DFCA302-5BE9-4044-9F39-B5AA7A32BE06}" dt="2022-01-18T10:10:09.021" v="71" actId="26606"/>
          <ac:spMkLst>
            <pc:docMk/>
            <pc:sldMk cId="692659964" sldId="266"/>
            <ac:spMk id="71" creationId="{743AA782-23D1-4521-8CAD-47662984AA08}"/>
          </ac:spMkLst>
        </pc:spChg>
        <pc:spChg chg="add">
          <ac:chgData name="Catherine Davis" userId="ba73db1e-8a96-4bd8-852c-a77edec3b113" providerId="ADAL" clId="{7DFCA302-5BE9-4044-9F39-B5AA7A32BE06}" dt="2022-01-18T10:10:09.021" v="71" actId="26606"/>
          <ac:spMkLst>
            <pc:docMk/>
            <pc:sldMk cId="692659964" sldId="266"/>
            <ac:spMk id="73" creationId="{650D18FE-0824-4A46-B22C-A86B52E5780A}"/>
          </ac:spMkLst>
        </pc:spChg>
        <pc:picChg chg="mod">
          <ac:chgData name="Catherine Davis" userId="ba73db1e-8a96-4bd8-852c-a77edec3b113" providerId="ADAL" clId="{7DFCA302-5BE9-4044-9F39-B5AA7A32BE06}" dt="2022-01-18T10:10:10.496" v="72" actId="27614"/>
          <ac:picMkLst>
            <pc:docMk/>
            <pc:sldMk cId="692659964" sldId="266"/>
            <ac:picMk id="6146" creationId="{00000000-0000-0000-0000-000000000000}"/>
          </ac:picMkLst>
        </pc:picChg>
      </pc:sldChg>
      <pc:sldChg chg="addSp modSp new mod setBg addAnim">
        <pc:chgData name="Catherine Davis" userId="ba73db1e-8a96-4bd8-852c-a77edec3b113" providerId="ADAL" clId="{7DFCA302-5BE9-4044-9F39-B5AA7A32BE06}" dt="2022-01-18T10:20:25.731" v="599"/>
        <pc:sldMkLst>
          <pc:docMk/>
          <pc:sldMk cId="878382636" sldId="273"/>
        </pc:sldMkLst>
        <pc:spChg chg="mod">
          <ac:chgData name="Catherine Davis" userId="ba73db1e-8a96-4bd8-852c-a77edec3b113" providerId="ADAL" clId="{7DFCA302-5BE9-4044-9F39-B5AA7A32BE06}" dt="2022-01-18T10:20:25.729" v="598" actId="26606"/>
          <ac:spMkLst>
            <pc:docMk/>
            <pc:sldMk cId="878382636" sldId="273"/>
            <ac:spMk id="2" creationId="{C6A21154-6A70-4BAD-A8DE-B34462A77B55}"/>
          </ac:spMkLst>
        </pc:spChg>
        <pc:spChg chg="mod">
          <ac:chgData name="Catherine Davis" userId="ba73db1e-8a96-4bd8-852c-a77edec3b113" providerId="ADAL" clId="{7DFCA302-5BE9-4044-9F39-B5AA7A32BE06}" dt="2022-01-18T10:20:25.729" v="598" actId="26606"/>
          <ac:spMkLst>
            <pc:docMk/>
            <pc:sldMk cId="878382636" sldId="273"/>
            <ac:spMk id="3" creationId="{71DC0F2D-D023-4D7C-AE50-60D4C17A7E04}"/>
          </ac:spMkLst>
        </pc:spChg>
        <pc:spChg chg="add">
          <ac:chgData name="Catherine Davis" userId="ba73db1e-8a96-4bd8-852c-a77edec3b113" providerId="ADAL" clId="{7DFCA302-5BE9-4044-9F39-B5AA7A32BE06}" dt="2022-01-18T10:20:25.729" v="598" actId="26606"/>
          <ac:spMkLst>
            <pc:docMk/>
            <pc:sldMk cId="878382636" sldId="273"/>
            <ac:spMk id="9" creationId="{C7D023E4-8DE1-436E-9847-ED6A4B4B04FD}"/>
          </ac:spMkLst>
        </pc:spChg>
        <pc:spChg chg="add">
          <ac:chgData name="Catherine Davis" userId="ba73db1e-8a96-4bd8-852c-a77edec3b113" providerId="ADAL" clId="{7DFCA302-5BE9-4044-9F39-B5AA7A32BE06}" dt="2022-01-18T10:20:25.729" v="598" actId="26606"/>
          <ac:spMkLst>
            <pc:docMk/>
            <pc:sldMk cId="878382636" sldId="273"/>
            <ac:spMk id="15" creationId="{145B2F28-3A18-4BC2-8E92-9AF66F147CBA}"/>
          </ac:spMkLst>
        </pc:spChg>
        <pc:grpChg chg="add">
          <ac:chgData name="Catherine Davis" userId="ba73db1e-8a96-4bd8-852c-a77edec3b113" providerId="ADAL" clId="{7DFCA302-5BE9-4044-9F39-B5AA7A32BE06}" dt="2022-01-18T10:20:25.729" v="598" actId="26606"/>
          <ac:grpSpMkLst>
            <pc:docMk/>
            <pc:sldMk cId="878382636" sldId="273"/>
            <ac:grpSpMk id="11" creationId="{81CC5389-CB4A-43B7-9A0E-5447CE0BC294}"/>
          </ac:grpSpMkLst>
        </pc:grpChg>
        <pc:grpChg chg="add">
          <ac:chgData name="Catherine Davis" userId="ba73db1e-8a96-4bd8-852c-a77edec3b113" providerId="ADAL" clId="{7DFCA302-5BE9-4044-9F39-B5AA7A32BE06}" dt="2022-01-18T10:20:25.729" v="598" actId="26606"/>
          <ac:grpSpMkLst>
            <pc:docMk/>
            <pc:sldMk cId="878382636" sldId="273"/>
            <ac:grpSpMk id="17" creationId="{FA65A26F-1F64-451C-BFA2-F92410951FA3}"/>
          </ac:grpSpMkLst>
        </pc:grpChg>
        <pc:picChg chg="add mod ord">
          <ac:chgData name="Catherine Davis" userId="ba73db1e-8a96-4bd8-852c-a77edec3b113" providerId="ADAL" clId="{7DFCA302-5BE9-4044-9F39-B5AA7A32BE06}" dt="2022-01-18T10:20:25.729" v="598" actId="26606"/>
          <ac:picMkLst>
            <pc:docMk/>
            <pc:sldMk cId="878382636" sldId="273"/>
            <ac:picMk id="4" creationId="{5846B5E3-BF71-4A19-A600-5FA3C65CB60E}"/>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11T22:55:06.016"/>
    </inkml:context>
    <inkml:brush xml:id="br0">
      <inkml:brushProperty name="width" value="0.05" units="cm"/>
      <inkml:brushProperty name="height" value="0.05" units="cm"/>
      <inkml:brushProperty name="color" value="#E71224"/>
    </inkml:brush>
  </inkml:definitions>
  <inkml:trace contextRef="#ctx0" brushRef="#br0">17796 3552 24575,'41'-76'0,"-1"-1"0,1 0 0,-4 1 0,5 0 0,9-15 0,-14 25 0,-21 35 0,-1 14 0,1-6 0,-1 8 0,0-8 0,0 6 0,1-6 0,-1 0 0,0 6 0,1-14 0,0 14 0,-1-7 0,1 1 0,-1 6 0,8-7 0,-5 1 0,5 5 0,-8-5 0,8 0 0,-6 6 0,6-6 0,-7 0 0,7 5 0,-6-5 0,7-1 0,-9 7 0,8-7 0,-5 1 0,13-3 0,-13 1 0,13-6 0,-7 6 0,2-8 0,4 0 0,-4 0 0,7 0 0,0 0 0,0-1 0,0 1 0,-1 0 0,1 0 0,0 0 0,9 7 0,-5-15 0,6 19 0,1-20 0,16-10 0,-11 12 0,19-20 0,-33 26 0,7 0 0,1-1 0,-8 2 0,7-2 0,-10 2 0,1 8 0,0-7 0,0 7 0,0-1 0,-1-5 0,-7 13 0,6-13 0,-6 6 0,8-1 0,-1-5 0,1 6 0,0-1 0,0-5 0,-1 5 0,1 1 0,0-7 0,-1 7 0,16-8 0,-12 0 0,11 7 0,-14-5 0,0 13 0,0-6 0,0 7 0,-1 1 0,1-1 0,0-7 0,-1 6 0,1-6 0,0 7 0,0 1 0,-1-1 0,1 1 0,0-8 0,9 5 0,-7 2 0,6 2 0,-15-2 0,14 6 0,-12-11 0,14 13 0,-9-7 0,-1-1 0,11 0 0,-8 0 0,31-16 0,-27 13 0,27-13 0,-31 24 0,16-15 0,-16 20 0,17-20 0,-17 15 0,17-10 0,-8 2 0,10-1 0,-1 8 0,1-6 0,0 6 0,0-8 0,0-1 0,-1 10 0,1-8 0,1 7 0,-1 0 0,-1-6 0,-8 14 0,6-14 0,-16 14 0,17-14 0,-17 14 0,31-14 0,-28 7 0,28-1 0,-31-5 0,7 14 0,-9-14 0,9 13 0,-7-5 0,17 7 0,-17 0 0,7-8 0,-9 6 0,0-5 0,0 7 0,14 0 0,-11 0 0,11 0 0,-14 0 0,9 0 0,-7 0 0,7 0 0,-9 0 0,0 0 0,9 0 0,-7 0 0,7 0 0,-10 0 0,1 0 0,0 0 0,0 0 0,-9 0 0,7 0 0,-6 0 0,8 0 0,-1 0 0,1 0 0,9 0 0,3 0 0,-1 0 0,8 0 0,-17 0 0,7 0 0,0 0 0,-7 0 0,6 0 0,-8 0 0,0 0 0,0 0 0,14 0 0,-11 7 0,12-5 0,-16 5 0,1-7 0,0 0 0,0 0 0,0 7 0,9-5 0,-7 6 0,6-8 0,-16 0 0,6 0 0,-6 7 0,7-5 0,-7 5 0,6-7 0,-14 0 0,14 0 0,-15 0 0,15 7 0,-14-5 0,6 6 0,0-8 0,-7 0 0,15 0 0,1 0 0,-6 0 0,12 0 0,-22 0 0,15 0 0,-14 6 0,5-4 0,1 4 0,-6-6 0,14 8 0,-15-6 0,15 12 0,-7-12 0,1 5 0,6 0 0,-6-5 0,7 5 0,1 0 0,0-5 0,-1 6 0,1-1 0,0-5 0,0 12 0,-1-12 0,10 5 0,-7-7 0,32 8 0,-29-7 0,19 7 0,-15-8 0,-7 0 0,6 0 0,2 8 0,-8-6 0,7 6 0,-9-8 0,9 0 0,-7 0 0,7 0 0,-9 0 0,0 0 0,9 0 0,-7 0 0,7 0 0,-9 0 0,0 0 0,9 0 0,-7 0 0,7 0 0,-18 0 0,7 0 0,-6 0 0,8 0 0,-1 0 0,16 0 0,-12 0 0,3 0 0,-8 0 0,-6 0 0,8 0 0,-8 0 0,6 0 0,-7 0 0,9 0 0,0 0 0,0 0 0,-1 0 0,1 0 0,0 0 0,-9 0 0,7 0 0,-6 0 0,8 0 0,-9 0 0,-1 0 0,0 0 0,-6 0 0,13 0 0,-13 0 0,6 0 0,-8 0 0,8 0 0,0-7 0,1 5 0,5-4 0,-12 6 0,6-7 0,-8 6 0,-1-6 0,1 7 0,0-7 0,0 6 0,-1-6 0,1 7 0,0 0 0,0-6 0,-1 4 0,1-5 0,0 7 0,-1 0 0,1 0 0,-1-6 0,0 4 0,0-4 0,0 6 0,-1 0 0,-5 6 0,-2 2 0,-13 6 0,6 1 0,-6 0 0,0 0 0,6-1 0,-13 1 0,6-7 0,-7 5 0,7-4 0,-5 5 0,4 1 0,-5-1 0,-1-6 0,0 6 0,0-6 0,0 7 0,0-7 0,0 5 0,0-5 0,0 6 0,0 1 0,0-7 0,0 5 0,1-5 0,-1 0 0,7 5 0,-5-5 0,4 1 0,1 4 0,-6-12 0,13 13 0,-13-13 0,6 12 0,-1-4 0,-4-1 0,12 5 0,-12-11 0,11 11 0,-11-11 0,11 11 0,-11-12 0,4 12 0,1-4 0,-6-1 0,13 5 0,-13-5 0,6 7 0,-6-1 0,-1 0 0,1 0 0,-1 0 0,7 1 0,-5 0 0,12-1 0,-13-5 0,6 4 0,0-5 0,-6 7 0,6-1 0,0 1 0,2-1 0,-1 1 0,-1-7 0,-1 6 0,-4-6 0,11 7 0,-11-1 0,11 1 0,-11 0 0,4-7 0,1 6 0,-5-6 0,11 7 0,-11 0 0,11-1 0,-11 1 0,11 0 0,-11 0 0,11 0 0,-11 0 0,11-1 0,-12 1 0,13 0 0,-13 0 0,6 0 0,0 0 0,-6-1 0,13 1 0,-13 0 0,13 0 0,-13-1 0,13 1 0,-13 0 0,13 0 0,-13 0 0,6-1 0,0 1 0,-6 0 0,12 0 0,-11-1 0,5 1 0,-8 14 0,8-10 0,-7 10 0,14-14 0,-13 0 0,13-1 0,-13 1 0,13 0 0,-13 0 0,13 0 0,-13 0 0,13-1 0,-13 1 0,13 8 0,-13-6 0,13 5 0,-13-7 0,13 0 0,-12 0 0,11-1 0,-12 9 0,12-6 0,-12 6 0,12-8 0,-11 0 0,11-1 0,-11 8 0,4-6 0,-6 6 0,7-7 0,-5-1 0,4 1 0,1 8 0,-6-6 0,6 6 0,-7-9 0,7 9 0,-6-6 0,5 14 0,-6-14 0,-1 14 0,0-14 0,0 13 0,1-13 0,-2 14 0,2-14 0,-1 14 0,0-14 0,0 14 0,1-14 0,-8 20 0,5-11 0,-4 5 0,6-8 0,0 0 0,1-6 0,6 6 0,-4-9 0,4 1 0,-6 0 0,-1 8 0,1-7 0,6 7 0,-4-8 0,4 0 0,-6 0 0,0-1 0,0 1 0,7 0 0,-6 0 0,6 0 0,-7-1 0,0 1 0,0 0 0,0 0 0,0 0 0,0-1 0,0 1 0,0 0 0,7 0 0,-12 6 0,10-4 0,-12 4 0,7-6 0,0 0 0,0 0 0,-1 7 0,1-5 0,-1 5 0,1-7 0,0 0 0,0 8 0,-1-6 0,-7 6 0,6-8 0,-6 1 0,7 6 0,1-5 0,-1 6 0,1-8 0,0-1 0,-8 2 0,7-1 0,-7 0 0,8 0 0,0-1 0,-1 9 0,-7-6 0,-1 13 0,-1-13 0,-4 5 0,12-7 0,-6 0 0,0 1 0,6-1 0,-6 0 0,0 1 0,6-1 0,-6 0 0,-1 1 0,7-1 0,-13 1 0,13-1 0,-14 1 0,14-1 0,-14 1 0,14-1 0,-14 1 0,14-1 0,-14 1 0,6 0 0,0 0 0,-6 0 0,14-1 0,-15 1 0,15-1 0,-14 1 0,6-7 0,-14 12 0,4-10 0,3 11 0,1-6 0,14-1 0,-14 1 0,14-1 0,-14 2 0,14-9 0,-14 7 0,14-7 0,-6 7 0,3-6 0,-14-3 0,1-6 0,-9 8 0,0 9 0,-3 3 0,0 5 0,2 0 0,1-6 0,6 4 0,-6-6 0,17-1 0,-6 0 0,14-1 0,-14-6 0,14 5 0,-6-13 0,-1 13 0,7-12 0,-6 12 0,8-6 0,0 0 0,-8 6 0,6-5 0,-14 0 0,14 4 0,-14-4 0,14-1 0,-6 6 0,0-5 0,6-1 0,-14 7 0,14-7 0,-6 1 0,0 5 0,6-12 0,-14 12 0,14-12 0,-7 5 0,1 1 0,6-6 0,-14 12 0,14-12 0,-6 5 0,8 0 0,-8-5 0,6 4 0,-14 2 0,14-7 0,-14 7 0,14-8 0,-6 0 0,0 0 0,6 0 0,-14 0 0,14 0 0,-6 0 0,0 7 0,6-5 0,-6 5 0,0-7 0,6 0 0,-7 0 0,9 0 0,-8 0 0,0 7 0,-2-6 0,-5 6 0,13-7 0,-6 0 0,0 0 0,6 0 0,-7 0 0,9 6 0,-8-4 0,6 5 0,-14-7 0,14 0 0,-14 0 0,14 6 0,-6-4 0,0 5 0,6-7 0,-6 0 0,0 0 0,6 0 0,-6 0 0,1 0 0,6 0 0,-6 6 0,-1-4 0,6 5 0,-6-7 0,0 0 0,6 0 0,-6 0 0,0 0 0,5 0 0,-13 0 0,14 6 0,-6-4 0,0 4 0,6-6 0,-14 0 0,14 0 0,-14 8 0,14-6 0,-14 5 0,14-7 0,-14 0 0,14 0 0,-14 7 0,13-5 0,-13 5 0,14-7 0,-20 0 0,18 7 0,-19-5 0,21 4 0,-14-6 0,14 7 0,-15-6 0,7 6 0,0-7 0,-6 0 0,14 0 0,-6 0 0,8 0 0,-8 0 0,6 0 0,-6 0 0,0 0 0,5 0 0,-13 0 0,14 0 0,-14 0 0,6 0 0,0 0 0,-6 0 0,6 0 0,0 0 0,-21 0 0,25 0 0,-25 0 0,21 0 0,-8 0 0,0 0 0,0 0 0,0 0 0,0 0 0,7 0 0,-5 0 0,6 0 0,-8 0 0,0 0 0,0 0 0,8 0 0,-6 0 0,5 0 0,1 0 0,-6 0 0,6 0 0,0 0 0,-6 0 0,14 0 0,-14 0 0,6 0 0,0 0 0,-7 0 0,1 0 0,4 0 0,-11 0 0,13-7 0,0 5 0,2-12 0,0 12 0,6-11 0,-14 11 0,14-5 0,-14 0 0,14 5 0,-7-5 0,1 7 0,6-7 0,-6 5 0,8-4 0,-8-2 0,6 6 0,-6-12 0,0 13 0,6-6 0,-6 7 0,7-7 0,-7 5 0,6-4 0,-6-1 0,0 5 0,-9-11 0,5 11 0,-10-5 0,20 1 0,-15 4 0,15-5 0,-6 7 0,8-6 0,0 4 0,0-4 0,0-1 0,-8 5 0,6-11 0,-6 11 0,7-11 0,1 11 0,0-5 0,0 0 0,-8 6 0,6-13 0,-6 13 0,8-6 0,0 0 0,0 6 0,0-6 0,-8-1 0,6 7 0,-6-7 0,1 8 0,5-7 0,-5 6 0,7-6 0,0 7 0,0 0 0,0 0 0,7-7 0,-6 6 0,6-6 0,-7 7 0,0-7 0,0 6 0,0-6 0,0 0 0,0 5 0,7-11 0,-5 11 0,4-4 0,-6-1 0,0 5 0,0-4 0,0-1 0,0 5 0,0-5 0,0 1 0,0 5 0,0-6 0,0 7 0,0 0 0,7-7 0,-6 6 0,6-6 0,-7 7 0,0 0 0,1 0 0,-1 0 0,0 0 0,1 0 0,5-7 0,-4 6 0,5-6 0,-7 0 0,1 6 0,5-13 0,-4 12 0,5-4 0,-7 6 0,7-7 0,-5 5 0,5-4 0,-6 6 0,-1 0 0,1 0 0,6-7 0,-5 5 0,5-4 0,0-1 0,-5 5 0,5-11 0,-7 12 0,1-6 0,6 1 0,-5 4 0,4-12 0,-6 6 0,1-6 0,0 6 0,6-5 0,-5 11 0,5-11 0,-6 12 0,6-12 0,-5 11 0,11-11 0,-11 12 0,11-12 0,-11 11 0,5-10 0,-7 10 0,1-11 0,0 12 0,6-12 0,-5 11 0,5-5 0,-6 1 0,0 4 0,0-4 0,0 6 0,6-6 0,-4 4 0,5-4 0,-7 6 0,0 0 0,0 0 0,1 0 0,5 7 0,2 0 0,-1 1 0,5-2 0,-4-6 0</inkml:trace>
  <inkml:trace contextRef="#ctx0" brushRef="#br0" timeOffset="33042">18841 6228 24575,'22'0'0,"2"0"0,9 0 0,0 0 0,0 0 0,0 0 0,0 0 0,-1 0 0,1 0 0,0 0 0,0 0 0,0 0 0,9 0 0,-7 0 0,8 0 0,-10 0 0,0 0 0,9 0 0,-7 0 0,8 0 0,-10 0 0,9 0 0,-7 0 0,17 0 0,-17 0 0,7 0 0,-9 0 0,0 0 0,0-8 0,0 7 0,0-7 0,-1 8 0,1 0 0,0-7 0,0 5 0,0-5 0,0 7 0,0 0 0,0 0 0,0 0 0,-1 0 0,11-8 0,-8 5 0,17-5 0,-8 0 0,10 6 0,-9-13 0,7 13 0,4-6 0,0 0 0,9-2 0,-12 0 0,2 2 0,-11 8 0,8-8 0,-7 6 0,9-6 0,0 0 0,0 6 0,0-6 0,-9 0 0,21-1 0,-18 0 0,11-6 0,-7 13 0,-17-5 0,7-1 0,-9 6 0,0-5 0,0 0 0,9 5 0,-6-13 0,6 13 0,-9-13 0,0 13 0,-1-12 0,1 12 0,0-13 0,-8 6 0,6 0 0,-6-5 0,8 12 0,0-13 0,0 14 0,0-14 0,-1 13 0,1-13 0,24 6 0,-18-8 0,18 8 0,-24-6 0,0 13 0,9-13 0,-6 13 0,6-14 0,-9 14 0,-9-12 0,7 12 0,-6-12 0,8 12 0,0-12 0,0 12 0,0-6 0,-8 2 0,6 4 0,-6-5 0,0 0 0,6 6 0,-7-6 0,1 7 0,6-7 0,0 5 0,4-13 0,4 13 0,-6-13 0,0 13 0,-8-5 0,6 7 0,-6-7 0,8 5 0,0-5 0,-1 7 0,1-8 0,0 6 0,0-5 0,0 7 0,0-8 0,0 7 0,0-7 0,0 1 0,-1 5 0,1-6 0,0 8 0,0 0 0,0 0 0,0 0 0,0 0 0,6 0 0,-5 0 0,6 0 0,-15 0 0,6 0 0,-6 0 0,8 0 0,0 0 0,-1 0 0,1-7 0,10 5 0,-8-5 0,7 7 0,0 0 0,-7 0 0,7 0 0,1 0 0,-8 0 0,17 0 0,-17 0 0,17 0 0,-17 0 0,7 0 0,1 0 0,-8 0 0,17 0 0,-17 0 0,7-8 0,0 7 0,-6-7 0,20 8 0,-19 0 0,10 0 0,-4 0 0,-8 0 0,7 0 0,-9 0 0,0 0 0,0 0 0,9 0 0,-7 0 0,7 0 0,0 0 0,-7 0 0,7 0 0,1 0 0,-8 0 0,7 0 0,-9 0 0,0 0 0,0 0 0,9 0 0,-6 0 0,6 0 0,0 0 0,-6 0 0,6 0 0,0 0 0,17 0 0,-11 0 0,9 0 0,-14 0 0,-8 0 0,7 0 0,-9 0 0,10 0 0,-8 0 0,7 0 0,-9 0 0,0 0 0,0 0 0,-1 0 0,1 0 0,0 0 0,0 0 0,0 7 0,0-5 0,0 6 0,0-1 0,0-5 0,0 5 0,-1 0 0,16-5 0,-12 13 0,12-14 0,-15 14 0,0-13 0,9 13 0,-7-13 0,17 6 0,-17-1 0,7-5 0,1 5 0,-8 1 0,7-6 0,-9 12 0,0-5 0,0 1 0,0 4 0,0-12 0,-8 12 0,5-12 0,-5 11 0,8-3 0,0-1 0,0 5 0,0-4 0,0 6 0,14 0 0,-10 1 0,10-1 0,-14 1 0,0-1 0,0 1 0,0-1 0,9 1 0,-7-1 0,7 2 0,1-1 0,-8-1 0,7 2 0,1-1 0,-8-1 0,7 1 0,-9 0 0,0-1 0,0 1 0,-9-2 0,7 1 0,-6 0 0,8 1 0,0-1 0,0 1 0,0-1 0,-9 0 0,7 0 0,-14-1 0,14 1 0,-14-1 0,6 1 0,6 13 0,-10-10 0,10 10 0,-14-14 0,8 0 0,-6 1 0,6-1 0,-1 1 0,-5-1 0,7 8 0,-1-5 0,-6 5 0,6-8 0,0 1 0,-5 7 0,5-6 0,0 7 0,-5-1 0,13-5 0,-14 5 0,14-7 0,-13 7 0,13-4 0,-14 4 0,21 7 0,-12-11 0,6 18 0,-1-19 0,-13 5 0,4-7 0,1-1 0,-6 1 0,14 7 0,-6-5 0,0 5 0,6-7 0,-14 7 0,14-5 0,-13 5 0,13-7 0,-6 0 0,0 0 0,6 0 0,-15-1 0,15 9 0,-14-7 0,6 5 0,-9-7 0,8 6 0,-6-4 0,14 5 0,-13-7 0,5 0 0,-7 0 0,0 0 0,0 0 0,0 0 0,0 0 0,0 0 0,0 0 0,-1-1 0,1 1 0,0 0 0,0 0 0,0 0 0,-1 0 0,1-1 0,0 1 0,0 0 0,0 0 0,0 0 0,0 0 0,8 0 0,-6 0 0,5 1 0,-7-1 0,15 7 0,-4-4 0,6 4 0,-1 2 0,-14-8 0,14 8 0,-14-9 0,13 1 0,-13-1 0,14 1 0,-14 0 0,13 0 0,-13-1 0,6 0 0,0 1 0,-6-1 0,6-6 0,-8 4 0,-1-5 0,1 0 0,0 6 0,0-13 0,0 12 0,0-11 0,0 11 0,-1-11 0,1 11 0,0-11 0,0 5 0,0-1 0,0-4 0,-1 11 0,8-11 0,-6 11 0,6-11 0,-8 4 0,1 1 0,-1-6 0,0 6 0,-6-1 0,5-5 0,-6 5 0,7-6 0,0 0 0,0 0 0,-1 0 0,2 0 0,-1 7 0,0-6 0,0 5 0,0-6 0,-6 7 0,5-5 0,-5 4 0,6 0 0,-1-4 0,1 4 0,-12-6 0,2 6 0,-17 2 0,5 6 0,-6 1 0,0-7 0,6 4 0,-5-10 0,5 11 0,-7-12 0,1 6 0,0-7 0,-1 0 0,1 0 0,6 6 0,-5-4 0,5 5 0,-7-7 0,0 0 0,0 6 0,1-4 0,-1 4 0,0-6 0,1 0 0,-1 0 0,0 0 0,0 7 0,1-5 0,-1 4 0,1 1 0,-1-5 0,0 4 0,0 1 0,1-6 0,-1 6 0,1-7 0,-1 6 0,1-4 0,-1 4 0,7 1 0,-5-6 0,5 6 0,-7-1 0,0 2 0,1 0 0,-1-2 0,0-6 0,1 6 0,-1-4 0,1 4 0,6 1 0,-6-6 0,6 6 0,-7-1 0,0-4 0,7 10 0,-5-10 0,4 4 0,-6-6 0,0 7 0,0-5 0,0 4 0,0 1 0,0-6 0,0 13 0,0-13 0,0 6 0,0-1 0,0-4 0,0 5 0,0-1 0,0-4 0,-8 5 0,6-1 0,-6-4 0,8 4 0,0 1 0,0-5 0,0 11 0,0-11 0,-1 4 0,1-6 0,0 7 0,0-6 0,0 6 0,-8 0 0,6-5 0,-6 5 0,8 0 0,0-6 0,-8 6 0,6-7 0,-6 7 0,8-6 0,-8 13 0,6-12 0,-6 5 0,8 0 0,-8-5 0,5 11 0,-5-11 0,8 4 0,-8-6 0,6 7 0,-13-6 0,6 13 0,0-12 0,1 5 0,7 0 0,1-5 0,-8 4 0,6 1 0,-6-6 0,8 6 0,-8 0 0,6-5 0,-6 5 0,0 1 0,6-6 0,-7 5 0,1 0 0,6-5 0,-6 5 0,8 0 0,-8-5 0,6 4 0,-6-6 0,0 8 0,6-7 0,-7 7 0,9-2 0,-8-4 0,6 5 0,-6-1 0,8-4 0,-8 5 0,-1-1 0,-9-4 0,9 11 0,1-11 0,8 4 0,0 1 0,-8-5 0,6 4 0,-6-6 0,8 7 0,0-6 0,-8 6 0,6-7 0,-7 0 0,9 7 0,0-6 0,-8 6 0,6-7 0,-6 7 0,0-6 0,6 6 0,-15-7 0,15 6 0,-14-4 0,0 12 0,4-12 0,-3 5 0,7-7 0,6 0 0,-14 0 0,13 0 0,-13 7 0,14-5 0,-14 5 0,14-7 0,-14 0 0,14 7 0,-14-5 0,14 4 0,-15 2 0,15-7 0,-14 7 0,14-2 0,-14-4 0,14 5 0,-14-7 0,14 0 0,-14 7 0,14-5 0,-14 5 0,14-7 0,-14 0 0,7 7 0,-9-6 0,9 6 0,-7-7 0,14 0 0,-6 7 0,0-6 0,6 6 0,-6-1 0,0-4 0,6 5 0,-6-1 0,8-4 0,-1 5 0,1-1 0,-8-4 0,6 4 0,-6-6 0,8 0 0,0 0 0,0 7 0,0-5 0,0 4 0,0-6 0,-8 7 0,6-5 0,-13 12 0,13-12 0,-5 4 0,-1-6 0,6 0 0,-6 7 0,8-5 0,0 4 0,-8-6 0,6 7 0,-6-6 0,0 6 0,6-7 0,-7 7 0,1-6 0,6 6 0,-14-7 0,14 0 0,-14 7 0,14-5 0,-14 5 0,14-7 0,-14 8 0,13-6 0,-13 5 0,14-7 0,-14 0 0,14 6 0,-14-4 0,14 5 0,-14-7 0,13 0 0,-13 0 0,14 0 0,-20 7 0,10-5 0,-5 5 0,1-7 0,14 0 0,-14 0 0,14 0 0,-15 0 0,7 0 0,0 0 0,-6 0 0,14 0 0,-14 0 0,14 0 0,-14 0 0,6 0 0,0 0 0,-6 0 0,5 0 0,1 0 0,-6 0 0,6 0 0,-23 0 0,11 0 0,-11 0 0,15 0 0,0 0 0,0 0 0,0 0 0,0 0 0,8 0 0,-6 0 0,6 0 0,-9 0 0,1 0 0,0 0 0,-9 0 0,6 0 0,-6 0 0,9 0 0,0 0 0,0 0 0,8 0 0,-16 0 0,22 0 0,-22 0 0,16 0 0,-8 0 0,0 0 0,0 0 0,-1 0 0,9 0 0,-20 0 0,16 0 0,-19 0 0,15 0 0,8 0 0,-6 0 0,5 0 0,-7 0 0,0 0 0,0 0 0,0 0 0,0 0 0,8-7 0,-6 6 0,6-6 0,-8 7 0,8 0 0,-6 0 0,7 0 0,-9 0 0,-10 0 0,8 0 0,-8 0 0,10 0 0,-9 0 0,6 0 0,-6 0 0,9 0 0,0 0 0,-1 0 0,1 0 0,0 0 0,0 0 0,0 0 0,0 0 0,8 0 0,-6 0 0,14 0 0,-14 0 0,13 0 0,-13 0 0,14 0 0,-6 0 0,0 0 0,6 0 0,-6 0 0,8 0 0,0-7 0,0 6 0,0-6 0,0 7 0,0 0 0,0 0 0,0 0 0,-1-7 0,-7 6 0,6-6 0,-6 7 0,8 0 0,0 0 0,0 0 0,0-7 0,-15 5 0,11-4 0,-11-1 0,15 5 0,0-4 0,-8 6 0,6-7 0,-6 5 0,8-4 0,-8-2 0,6 6 0,-6-5 0,0 0 0,6 5 0,-15-6 0,7 1 0,0 5 0,-6-13 0,14 14 0,-14-7 0,14 2 0,-14 4 0,14-11 0,-14 11 0,14-5 0,-14 0 0,14 5 0,-14-13 0,13 13 0,-13-13 0,14 14 0,-6-14 0,-14 6 0,16 1 0,-25-7 0,29 13 0,-14-13 0,6 6 0,0 0 0,-6-6 0,13 13 0,-13-13 0,6 6 0,0 0 0,-6-6 0,14 6 0,-14-7 0,6 7 0,-8-5 0,8 5 0,-6-7 0,6 0 0,-8 6 0,-1-4 0,1 4 0,0-6 0,-15-1 0,20 8 0,-18-6 0,21 6 0,0 0 0,-6 1 0,14 2 0,-14 4 0,14-11 0,-7 11 0,1-12 0,6 12 0,-6-12 0,8 5 0,0 1 0,0-5 0,0 5 0,13 0 0,-9 1 0,1-8 0,-7 5 0,-14-21 0,6 6 0,-8-1 0,0 2 0,0 0 0,8 6 0,-7-13 0,7 13 0,0-5 0,-6-1 0,6 6 0,-1-13 0,-5 12 0,13-4 0,-13 7 0,14 1 0,-14-2 0,13-6 0,-5 5 0,7-5 0,-7 7 0,6 1 0,-7-1 0,9 1 0,0 0 0,0 0 0,0 0 0,0-1 0,0 1 0,0 0 0,0 0 0,0 7 0,0-6 0,-8 5 0,5-6 0,-5-1 0,8 8 0,0-5 0,0 4 0,0-6 0,0 0 0,0 0 0,0 0 0,0 0 0,-9-1 0,7 1 0,-6-1 0,8 1 0,0 0 0,-8-1 0,6 1 0,-6-1 0,8 1 0,-8-1 0,6 1 0,-6-1 0,7 8 0,-7-14 0,6 12 0,-6-13 0,8 8 0,0 0 0,-15-1 0,11 1 0,-10-1 0,14 1 0,-9-1 0,7 1 0,-6 6 0,7-13 0,-7 18 0,5-17 0,-5 13 0,8-7 0,0 6 0,0-4 0,0 4 0,0-6 0,-8 7 0,6-5 0,-7 4 0,9-6 0,0 0 0,0 0 0,-8 7 0,6-6 0,-6 6 0,8-7 0,0 0 0,-8 6 0,6-4 0,-6 5 0,1-8 0,5 1 0,-5 0 0,7 7 0,0-6 0,0 6 0,0 0 0,0-6 0,0 6 0,0-1 0,0-4 0,0 5 0,0-7 0,0 0 0,0 0 0,0 0 0,0 0 0,0 0 0,0 0 0,0 0 0,0 1 0,1-1 0,-1 0 0,0 7 0,0-6 0,0 13 0,0-13 0,0 6 0,0-7 0,0 7 0,7-5 0,-6 11 0,6-11 0,-7 4 0,0-5 0,0-1 0,0 7 0,0-6 0,7 6 0,-6-1 0,6-4 0,-7 11 0,0-11 0,0 4 0,0-6 0,6 0 0,-4 7 0,4-5 0,-6 4 0,0 1 0,7-6 0,-6 13 0,6-13 0,-7 13 0,0-13 0,0 6 0,0-7 0,0 7 0,0-5 0,7 5 0,-5-7 0,4 6 0,-6-4 0,0 11 0,7-11 0,-6 11 0,6-5 0,-1 1 0,-4 4 0,5-11 0,-8 4 0,2-6 0,-1 7 0,7-5 0,-5 12 0,4-13 0,-6 6 0,1-6 0,0 6 0,6-5 0,-5 11 0,5-5 0,-1 1 0,-4 4 0,6-11 0,-2 12 0,3-5 0</inkml:trace>
  <inkml:trace contextRef="#ctx0" brushRef="#br0" timeOffset="49439">18012 7569 24575,'6'-7'0,"2"1"0,6 6 0,1 0 0,0 0 0,0 0 0,-1 0 0,1 6 0,0-4 0,8 12 0,-6-12 0,6 12 0,-8-6 0,0 0 0,-1 5 0,9-4 0,-6 0 0,6 5 0,-8-6 0,0 0 0,-1 5 0,1-4 0,0-1 0,0 5 0,0-5 0,0 1 0,0 4 0,0-11 0,-1 11 0,1-12 0,0 6 0,0 0 0,0-6 0,0 13 0,-1-13 0,1 12 0,-1-5 0,1 0 0,-7 5 0,5-11 0,-5 11 0,7-5 0,0 0 0,-1 5 0,1-5 0,-1 7 0,1-7 0,0 5 0,0-5 0,0 7 0,-1-7 0,1 5 0,0-5 0,0 7 0,-1-7 0,1 5 0,0-11 0,0 11 0,0-11 0,-1 11 0,1-5 0,-6 7 0,4-7 0,-5 6 0,7-6 0,0 0 0,0 5 0,-1-4 0,1 5 0,0-5 0,0 4 0,0-5 0,0 0 0,-7 5 0,5-4 0,-5-1 0,7 5 0,0-11 0,0 11 0,0-5 0,0 0 0,-1 6 0,-5-6 0,4 0 0,-5 5 0,7-11 0,-7 11 0,5-4 0,-4-1 0,6 5 0,-1-5 0,1 1 0,-6 4 0,4-5 0,-5 0 0,7 6 0,0-6 0,-1 6 0,1 1 0,-1 0 0,1-7 0,0 5 0,0-5 0,0 1 0,0 4 0,0-5 0,-1 7 0,1 0 0,0-7 0,0 5 0,-1-5 0,1 7 0,0 0 0,8 1 0,-6-1 0,6 0 0,0-6 0,-6 4 0,14-4 0,-15 6 0,7 0 0,0 1 0,-6-8 0,6 6 0,0-5 0,-6 6 0,6 1 0,-1-8 0,-5 5 0,6-4 0,-8 6 0,-1-1 0,1-5 0,8 5 0,-6-6 0,6 8 0,6-2 0,-10 1 0,10 0 0,-6 0 0,-6-6 0,6 5 0,-9-6 0,9 7 0,-6-6 0,6 5 0,-8-6 0,0 7 0,7-7 0,-5 5 0,6-5 0,-9 1 0,9 4 0,-6-4 0,14 0 0,-14 4 0,6-5 0,-1 0 0,-5 5 0,6-4 0,-8 5 0,8 2 0,-6-8 0,13 7 0,2 1 0,-6 1 0,12-1 0,-21-3 0,14-4 0,-14 6 0,13-6 0,-13 4 0,6-5 0,0 8 0,-6-8 0,14 7 0,-15-7 0,15 1 0,-14 4 0,6-11 0,0 12 0,-6-6 0,6 1 0,-8 5 0,7-13 0,-5 13 0,5-6 0,-7 7 0,15 0 0,-12 0 0,20 2 0,-21-2 0,13-6 0,-13 4 0,14-4 0,-14 6 0,14-6 0,-6 5 0,-1-6 0,7 8 0,-14-1 0,6-6 0,-1 5 0,-5-6 0,14 9 0,-14-9 0,14 7 0,-14-7 0,13 1 0,-13 4 0,14-4 0,-14 0 0,6 5 0,0-13 0,-7 12 0,15-4 0,-14 0 0,6 4 0,6-4 0,-10 6 0,18 2 0,-20-9 0,14 7 0,-14-13 0,14 12 0,-14-5 0,5-1 0,1 6 0,-6-5 0,6 0 0,-8 4 0,8-4 0,-6 6 0,14-6 0,-15 4 0,7-5 0,0 8 0,-6-1 0,6-6 0,0 5 0,-7-6 0,7 8 0,0-1 0,-6 0 0,12 1 0,-12-1 0,4 0 0,2 0 0,-6 0 0,6-6 0,-8 4 0,0-4 0,7 6 0,-5 0 0,6 1 0,-8-1 0,0-1 0,0 1 0,0 0 0,0 0 0,7 1 0,-5-1 0,6 0 0,-8 0 0,-1 0 0,2 8 0,7-6 0,-5 6 0,4-7 0,-7-1 0,7 6 0,-6-5 0,6 6 0,-14-7 0,5 0 0,-5 0 0,8 8 0,-8-7 0,6 7 0,-5-8 0,6 8 0,-6-6 0,5 6 0,-6 0 0,1-7 0,5 7 0,-6-8 0,7 0 0,-7 8 0,5-6 0,-4 6 0,-1-1 0,5-5 0,-5 6 0,7 6 0,-7-2 0,6 4 0,-6-8 0,0 0 0,5-6 0,-11 14 0,11-15 0,-5 7 0,1 0 0,4-6 0,-12 6 0,13 0 0,-5-6 0,0 6 0,4-9 0,-11 1 0,11 8 0,-11-6 0,13 14 0,-13-15 0,5 15 0,0-14 0,-6 14 0,12-14 0,-11 14 0,11-14 0,-11 5 0,11 8 0,-4-12 0,0 20 0,4-21 0,-11 5 0,11 1 0,-11-6 0,12 6 0,-12 0 0,11-7 0,-11 15 0,11-14 0,-12 6 0,13 0 0,-12-6 0,12 5 0,-12-7 0,11 0 0,-5 0 0,0 8 0,6-6 0,-13 6 0,12-8 0,-4-1 0,-1 1 0,5 0 0,-5 0 0,0-1 0,12 8 0,-16 2 0,15 0 0,-10-2 0,-1-7 0,5 0 0,-5 0 0,0 0 0,5-1 0,-4 1 0,-1 0 0,5 0 0,-5 0 0,7 0 0,-6 0 0,4 0 0,-5-1 0,7 1 0,0-6 0,-7 4 0,5-5 0,-4 7 0,5-1 0,1-6 0,-1 5 0,1-5 0,0 7 0,-1-7 0,-6 5 0,5-11 0,-5 11 0,7-5 0,0 0 0,0 5 0,0-4 0,0-1 0,-7 5 0,5-11 0,-5 11 0,7-5 0,0 7 0,-1-7 0,1 5 0,0-12 0,0 13 0,-1-13 0,-5 13 0,4-13 0,-5 12 0,7-11 0,0 11 0,0-11 0,-1 11 0,0-6 0,0 1 0,1 5 0,-1-11 0,-6 11 0,5-12 0,-6 6 0,2 0 0,-3 0 0,-12 1 0,-2-2 0,-7-6 0,-8 0 0,6 0 0,-14 8 0,14 0 0,-6 1 0,8 4 0,0-11 0,0 4 0,0-6 0,0 0 0,0 7 0,0-5 0,0 4 0,0 1 0,0-6 0,0 12 0,-1-11 0,-7 5 0,6-1 0,-6-4 0,8 11 0,-8-11 0,6 11 0,-6-12 0,8 6 0,0-7 0,0 7 0,0-6 0,0 6 0,0-1 0,0-4 0,-1 11 0,1-11 0,0 4 0,-8 2 0,6-6 0,-6 12 0,8-13 0,-8 6 0,6-1 0,-6-4 0,7 11 0,1-11 0,0 5 0,0-7 0,1 6 0,-1-5 0,0 6 0,0-7 0,0 0 0,0 0 0,-8 0 0,6 6 0,-6-4 0,8 4 0,0-6 0,-8 0 0,5 7 0,-5-5 0,8 4 0,-8-6 0,6 7 0,-6-5 0,0 4 0,6-6 0,-14 0 0,14 0 0,-6 0 0,8 0 0,-8 0 0,6 0 0,-21 0 0,19 0 0,-18 0 0,20 0 0,-14 0 0,6 0 0,0 0 0,-6 0 0,14 0 0,-14 0 0,14 0 0,-14 0 0,6 0 0,-1 0 0,-5 0 0,6 0 0,0 0 0,-6 0 0,6 0 0,-8 0 0,0 0 0,8 0 0,-6 0 0,6 0 0,0 0 0,-7 0 0,7 0 0,-8 0 0,8 0 0,-6 8 0,6-7 0,-8 7 0,-7-8 0,14 0 0,-12 0 0,13 0 0,0 0 0,-6 0 0,6 0 0,0 0 0,-6 0 0,14 0 0,-15 0 0,15 0 0,-14 0 0,6 0 0,0 0 0,-6 0 0,14 0 0,-14 0 0,14 0 0,-15 0 0,15 0 0,-14 0 0,14 0 0,-14 0 0,14 0 0,-14 0 0,14 0 0,-14 0 0,-1 0 0,-3 0 0,-5 0 0,7 0 0,0-8 0,8 6 0,-6-12 0,5 12 0,-7-6 0,0 1 0,0 5 0,0-5 0,0 7 0,0 0 0,0-8 0,0 6 0,0-5 0,0 7 0,0 0 0,8-7 0,-6 6 0,6-6 0,-8 7 0,8 0 0,-6-8 0,6 7 0,-1-7 0,-5 8 0,0-7 0,-4 5 0,-5-6 0,7 1 0,8 5 0,-6-5 0,6 7 0,0 0 0,-6-8 0,14 7 0,-14-7 0,14 8 0,-15 0 0,15 0 0,-14-7 0,14 5 0,-14-6 0,14 2 0,-14 4 0,14-11 0,-14 11 0,6-5 0,0 7 0,-6-7 0,6 5 0,0-12 0,-21 12 0,17-12 0,-19 12 0,15-13 0,0 13 0,0-12 0,0 12 0,0-13 0,0 13 0,0-12 0,0 12 0,0-6 0,0 1 0,8 5 0,-7-5 0,7 7 0,-8-8 0,0 6 0,8-12 0,-6 13 0,6-13 0,-8 12 0,8-12 0,-6 12 0,6-12 0,0 12 0,-6-13 0,6 13 0,-23-12 0,19 5 0,-17-8 0,21 9 0,-8-7 0,0 6 0,0-8 0,0 1 0,0-1 0,0 1 0,0-1 0,0 0 0,0 0 0,-1 1 0,1-1 0,0 1 0,0-1 0,8 1 0,-6 7 0,6-5 0,-8 5 0,8-7 0,-6-1 0,6 1 0,-14 1 0,12-1 0,-11 0 0,13 0 0,0 0 0,-6 0 0,14 1 0,-14-2 0,14 2 0,-14 6 0,14-4 0,-14 11 0,14-5 0,-6 1 0,-1 4 0,7-5 0,-6 7 0,8 0 0,0 0 0,1-6 0,-1 4 0,12-4 0,-2 0 0,11-2 0,-6-7 0,0 0 0,-7 0 0,6-8 0,-13 6 0,13-6 0,-13 8 0,5-8 0,-6 6 0,-1-6 0,0 0 0,8 5 0,-6-5 0,5 0 0,-7 6 0,7-14 0,-4 14 0,4-14 0,-7 14 0,7-15 0,-4 15 0,4-14 0,-6 14 0,6-6 0,-5 0 0,12 6 0,-12-6 0,4 0 0,2 6 0,-7-15 0,13 15 0,-13-21 0,6 12 0,0-6 0,-6 1 0,13 14 0,-12-7 0,5 1 0,0 6 0,-5-14 0,12 14 0,-13-14 0,13 6 0,-12 0 0,12-6 0,-12 5 0,12 1 0,-13-6 0,13 14 0,-12-14 0,4 6 0,1 0 0,-6-6 0,13 14 0,-12-15 0,12 15 0,-13-14 0,6-1 0,-1-2 0,3 2 0,0 9 0,6 0 0,-14-2 0,14-1 0,-7-5 0,8 6 0,-6 0 0,4-6 0,-5 6 0,7 0 0,-7-6 0,5 6 0,-5-1 0,7-5 0,0 14 0,0-14 0,0 14 0,-8-14 0,6 14 0,-5-6 0,7 0 0,0 6 0,0-14 0,0-1 0,0-3 0,0 3 0,-8 1 0,7 6 0,-7-8 0,8 0 0,0 8 0,0-6 0,-7 6 0,5 0 0,-5-6 0,7 5 0,0-7 0,0 0 0,0 0 0,0 0 0,0 0 0,0 0 0,0 0 0,0 0 0,0 0 0,0 7 0,0-5 0,0 6 0,0-8 0,0 0 0,0 0 0,0 8 0,0-6 0,0 6 0,0-8 0,0 8 0,0-6 0,0-1 0,0-3 0,0 3 0,0 1 0,0 6 0,0 0 0,0-6 0,0 6 0,0 0 0,0-6 0,0 14 0,0-14 0,0 14 0,0-6 0,6 8 0,-4 0 0,4-9 0,-6 7 0,7-6 0,-5 0 0,11-2 0,-4 0 0,0-6 0,5 6 0,-6-15 0,8 13 0,-2-2 0,-5 5 0,4 7 0,-11-6 0,11 8 0,-12 0 0,6 0 0,-1 0 0,-4 0 0,11 0 0,-4-8 0,0 6 0,5-7 0,-13 9 0,13-8 0,-5 6 0,6-6 0,-7 8 0,6-8 0,-12 6 0,12-6 0,-12 8 0,11 0 0,-12 0 0,12 0 0,-11 0 0,11 0 0,-11 0 0,11 0 0,-5-1 0,0 1 0,6 0 0,-13 0 0,13 0 0,-6 0 0,0 0 0,5 0 0,-5 0 0,0 0 0,-1 0 0,-1 0 0,-4 0 0,11 0 0,-11 1 0,11-1 0,-11 0 0,11 0 0,-12 0 0,12 0 0,-11 0 0,4 0 0,-6 1 0,0-1 0,6 1 0,-4-1 0,4 0 0,-6 1 0,7 5 0,-6-4 0,12 11 0,-12-4 0,5 6 0</inkml:trace>
  <inkml:trace contextRef="#ctx0" brushRef="#br0" timeOffset="63440">14542 7661 24575,'-15'0'0,"1"0"0,-1 0 0,0 0 0,0 0 0,0 0 0,0 0 0,-1 0 0,1 0 0,0 0 0,0 0 0,-8 0 0,6 0 0,-6 0 0,0 0 0,6 0 0,-6 0 0,8 0 0,0 0 0,0 0 0,-8 0 0,6 0 0,-7 0 0,9 0 0,-8 0 0,6 0 0,-6 0 0,8 0 0,0 0 0,-8 0 0,6 0 0,-6 0 0,0 0 0,6 0 0,-6 0 0,8 0 0,-8 0 0,6 0 0,-7 0 0,1 0 0,-1 0 0,-8 0 0,8 0 0,1 0 0,0 0 0,5 0 0,-13 0 0,14 0 0,-14 0 0,6 0 0,-8 8 0,0-6 0,0 12 0,0-12 0,0 12 0,-1-12 0,1 13 0,0-13 0,0 5 0,0 0 0,0-5 0,0 6 0,-1-1 0,1-5 0,0 12 0,-9-12 0,6 13 0,-6-14 0,-6 14 0,11-6 0,-20 0 0,22 6 0,0-14 0,4 7 0,6-1 0,-8-5 0,0 5 0,0 0 0,-1-5 0,1 6 0,0-1 0,0 2 0,0 0 0,-10 7 0,8-14 0,-8 13 0,10-13 0,0 5 0,0 0 0,0-5 0,-1 13 0,1-13 0,0 12 0,-9-12 0,6 13 0,-15-13 0,-9 12 0,12-5 0,-19 8 0,22-7 0,0 5 0,-7-13 0,17 13 0,-17-6 0,16 1 0,-16 6 0,17-7 0,-8 1 0,1 5 0,6-5 0,-6-1 0,9 6 0,0-6 0,-10 0 0,16 5 0,-14-5 0,16 0 0,-8 5 0,0-4 0,-10 7 0,8-1 0,-8 1 0,-13 8 0,7-6 0,-10 12 0,7-11 0,17 4 0,-17 2 0,7-7 0,0 14 0,-7-13 0,16 4 0,-16 1 0,17-6 0,-8 6 0,10-1 0,-10-5 0,8 5 0,-8 1 0,10-7 0,-9 6 0,6 0 0,-6-5 0,8 12 0,-8-12 0,7 5 0,0 0 0,4-5 0,-10 19 0,4-18 0,-11 19 0,23-22 0,-6 7 0,6-1 0,0-6 0,-6 7 0,13-1 0,-13-5 0,13 5 0,-6 1 0,1-6 0,5 5 0,-5-8 0,0 1 0,5 7 0,-13-5 0,13 5 0,-5 0 0,-1-5 0,-1 13 0,-1-13 0,-5 13 0,6-14 0,-8 14 0,0-5 0,8-1 0,-6 6 0,5-6 0,-14 15 0,5-13 0,2 12 0,2-21 0,12 13 0,-4-14 0,-1 14 0,7-14 0,-14 7 0,13-1 0,-13 3 0,13-2 0,-13 7 0,6-13 0,-1 13 0,-6-13 0,7 13 0,0-13 0,1 13 0,0-13 0,6 13 0,-13-13 0,13 5 0,-6 0 0,-6 10 0,10-7 0,-19 13 0,22-23 0,-7 15 0,1-13 0,5 13 0,-14-5 0,15-1 0,-7-3 0,9 1 0,-1-6 0,1 6 0,-1 0 0,-7-6 0,5 6 0,-6 1 0,9-7 0,-2 14 0,-6-14 0,6 6 0,-7 1 0,9-7 0,-2 14 0,-6-14 0,5 6 0,-6 1 0,9-7 0,-2 14 0,2-15 0,-15 22 0,11-20 0,-12 20 0,8-21 0,6 6 0,-7 1 0,9-7 0,-1 5 0,1-7 0,-8 8 0,6-6 0,-6 6 0,7-8 0,1 0 0,-8 0 0,6 0 0,-7 9 0,9-7 0,-9 7 0,7-9 0,-6 0 0,0 1 0,6-1 0,-7 8 0,2 1 0,-3 1 0,1-3 0,1-7 0,8 0 0,-8 1 0,6-1 0,-7 0 0,1 1 0,6-1 0,-6 0 0,8 0 0,0 0 0,-8 1 0,5 7 0,-5-6 0,7 6 0,1-8 0,0 0 0,-8 1 0,6-1 0,-7 0 0,9 0 0,0 0 0,-8 0 0,6 0 0,-6 1 0,8-1 0,0-1 0,0 1 0,-7 0 0,6 0 0,-6 0 0,7-1 0,-8 2 0,6-1 0,-6 1 0,8-8 0,-8 6 0,6-6 0,-6 8 0,0-1 0,6 0 0,-6 1 0,0-8 0,6 5 0,-15-4 0,15 6 0,-14-6 0,14 4 0,-14-4 0,14 0 0,-14 5 0,14-5 0,-14-1 0,14 6 0,-21-5 0,11 6 0,-5-5 0,1 4 0,14-5 0,-14 7 0,14-8 0,-14 7 0,14-7 0,-6 8 0,0-1 0,6-6 0,-7 5 0,1-5 0,6 6 0,-14 1 0,14-7 0,-6 4 0,0-4 0,6 6 0,-6 1 0,0-8 0,5 5 0,-5-4 0,8-1 0,-8 6 0,6-6 0,-6 1 0,1 4 0,6-4 0,-6-1 0,-1 5 0,6-11 0,-6 12 0,8-5 0,-1-1 0,1-2 0,0 1 0,0 1 0,0 1 0,7 4 0,-6-12 0,6 6 0,-7 0 0,0-6 0,0 6 0,7-1 0,-5-4 0,5 4 0,0 0 0,8-4 0,8 4 0,6-6 0,1 0 0,0 0 0,8 0 0,-6 0 0,6 0 0,-9 0 0,9 0 0,-6 0 0,6 0 0,0 0 0,-7 0 0,15 0 0,-14 0 0,14 0 0,-6 0 0,0 0 0,6 0 0,-14 0 0,14 0 0,-14 0 0,5 0 0,1 0 0,-6 0 0,6 0 0,-8 0 0,0 0 0,0 0 0,0 0 0,0 0 0,7 0 0,-5 0 0,6 0 0,-8 0 0,0 0 0,0 0 0,8 0 0,-6 0 0,14 0 0,-15 0 0,15 0 0,-6 0 0,8 0 0,-1 0 0,1 0 0,0 0 0,0 0 0,0 0 0,-8 0 0,6 0 0,-6 0 0,0 0 0,6 0 0,-7 0 0,9 0 0,0 0 0,-8 0 0,21 0 0,-18 0 0,20 0 0,-15 0 0,-1 0 0,1 0 0,0 0 0,0 0 0,0 0 0,0 0 0,0 0 0,0 0 0,0 0 0,0 0 0,-8 0 0,6 0 0,-6 0 0,-1 0 0,7 0 0,-14 0 0,14 0 0,-14 0 0,14 0 0,-14 0 0,14 0 0,-14 0 0,14 0 0,-7 0 0,16 0 0,-5 0 0,-4 0 0,0 0 0,-14 0 0,14 0 0,-14 0 0,14 0 0,-14 0 0,13 0 0,-13 0 0,14 0 0,-14 0 0,14 0 0,-6 0 0,0 0 0,6 0 0,-14 0 0,14 0 0,-15 0 0,7 0 0,0 0 0,-6 0 0,6 0 0,-1 0 0,2 0 0,0 0 0,-2 0 0,1 0 0,-6 0 0,14 0 0,-14 0 0,14 0 0,-14 0 0,6 0 0,0 0 0,-6 0 0,5 0 0,-7 0 0,0 0 0,0 0 0,0 0 0,0 0 0,0 0 0,8 0 0,-6 0 0,5 0 0,1 0 0,-6 0 0,6 0 0,7 0 0,-12 0 0,20 0 0,-22 0 0,7 0 0,-8 0 0,0 0 0,0 0 0,0 0 0,8 0 0,-7 0 0,7 0 0,-8 0 0,0 0 0,8 0 0,-6 0 0,6 0 0,-9 0 0,1 0 0,0 0 0,0 0 0,8 0 0,-6 0 0,6 0 0,-8 0 0,0 0 0,-1 0 0,1 0 0,7 0 0,-6 0 0,6 0 0,-7 0 0,0 0 0,-1 0 0,1 0 0,8 0 0,-6 0 0,6 0 0,-8 0 0,0 0 0,7 0 0,-5 0 0,6 0 0,-9 0 0,1 0 0,0 0 0,0 0 0,0 0 0,8 0 0,-6 0 0,6 0 0,-8 0 0,7 0 0,-5 0 0,6 0 0,-8 0 0,15 0 0,-12 0 0,12 0 0,-15 6 0,-1-4 0,1 5 0,0-7 0,0 0 0,0 0 0,0 0 0,0 0 0,0 0 0,0 6 0,7-4 0,-5 5 0,6-7 0,-8 0 0,0 0 0,0 0 0,8 0 0,-6 0 0,6 0 0,-9 0 0,9 0 0,-6 0 0,6 0 0,7 0 0,-12 0 0,12 6 0,-15-4 0,-1 5 0,9-7 0,-6 0 0,6 0 0,-8 0 0,0 0 0,8 0 0,-6 0 0,6 6 0,-9-4 0,9 4 0,-6-6 0,6 7 0,-8-5 0,0 4 0,0-6 0,8 8 0,-6-7 0,6 7 0,-9-8 0,8 0 0,2 0 0,0 0 0,-1 0 0,-8 0 0,0 0 0,-1 0 0,1 0 0,8 0 0,-6 0 0,6 0 0,-8 0 0,0 0 0,-1 0 0,1 0 0,8 7 0,-6-5 0,6 5 0,-8-7 0,0 0 0,0 0 0,0 0 0,8 0 0,-7 0 0,7 0 0,-8 0 0,0 0 0,0 0 0,0 0 0,0 0 0,8 0 0,-7 0 0,7 0 0,-8 0 0,7 0 0,-6 0 0,14 0 0,-13 0 0,6 0 0,-9 0 0,1 0 0,0 0 0,0 0 0,0 0 0,8 0 0,-6 0 0,6 0 0,-8 0 0,-1 0 0,1 0 0,0 0 0,8 0 0,-6 0 0,6 0 0,-8 0 0,8 0 0,0 0 0,2 0 0,-4 0 0,-6 0 0,0 0 0,0 0 0,8 0 0,-6 0 0,6 0 0,-9 0 0,9 0 0,-6 0 0,6 0 0,-8 0 0,8 0 0,-6 0 0,6 0 0,-9 0 0,9 0 0,-6 0 0,6 0 0,0 0 0,-6 0 0,14 0 0,-7 0 0,1 0 0,6 0 0,-6 0 0,15 0 0,-6 0 0,-2 0 0,-1 0 0,-15 0 0,15 0 0,-14 0 0,14 0 0,-14 0 0,6-7 0,0 6 0,-7-6 0,7 7 0,-8 0 0,0-7 0,8 6 0,-6-6 0,6 7 0,-8 0 0,0-7 0,-1 6 0,9-6 0,-6 7 0,6-7 0,-8 5 0,0-4 0,0 6 0,-1 0 0,16 0 0,-11-7 0,10 5 0,-14-4 0,0 6 0,8 0 0,-6-7 0,6 5 0,-9-4 0,9-2 0,-6 6 0,6-5 0,0 7 0,-6-7 0,14 5 0,-14-11 0,13 11 0,-13-4 0,14-2 0,-14 7 0,14-7 0,-14 8 0,14-7 0,-15 5 0,15-13 0,-6 13 0,-1-5 0,7 0 0,-14 5 0,14-13 0,0 13 0,-4-12 0,10 13 0,-20-13 0,14 13 0,-14-6 0,6 0 0,0 6 0,-6-13 0,5 12 0,-7-11 0,8 11 0,-6-11 0,6 11 0,-8-11 0,0 4 0,-1 1 0,1-5 0,0 11 0,8-12 0,1-1 0,0 4 0,-2-9 0,1 11 0,-7-7 0,7 7 0,-8-4 0,8 4 0,-6-6 0,6 6 0,-8-5 0,-1 6 0,1-7 0,0 7 0,0-6 0,0 6 0,0-7 0,-1 6 0,1-4 0,0 5 0,0-1 0,0-4 0,0 4 0,0 1 0,-7-5 0,5 11 0,-11-11 0,11 4 0,-5 1 0,0-6 0,6 6 0,-6-7 0,7 0 0,0-8 0,0 6 0,0-6 0,-7 8 0,5 0 0,-11 0 0,11 0 0,-5 0 0,1 0 0,4 0 0,-12 0 0,12 0 0,-4 0 0,-1 0 0,5 0 0,-11 0 0,11 0 0,-12 0 0,6 0 0,0 6 0,-6-4 0,6-3 0,-1-1 0,-4-6 0,11 8 0,-11 0 0,4 0 0,1-1 0,-5-7 0,4 6 0,1-6 0,-5 8 0,4 0 0,0 0 0,-4 0 0,4 1 0,1-1 0,-6 0 0,6-1 0,0 1 0,-6-8 0,6 6 0,-7-6 0,0 8 0,6 0 0,-4-8 0,5 6 0,-7-6 0,0 8 0,0 0 0,0 0 0,0-1 0,0 1 0,7-8 0,-5 6 0,5-6 0,-7 8 0,0-8 0,0 6 0,0-6 0,0 8 0,0-8 0,0 6 0,0-6 0,0 0 0,0 6 0,0-7 0,0 1 0,0 6 0,0-6 0,0 8 0,0-8 0,0 6 0,0-6 0,0 0 0,0 6 0,0-6 0,0-1 0,0 7 0,0-14 0,0 14 0,0-13 0,0 6 0,0 0 0,0 1 0,0 0 0,0 5 0,0-5 0,0 8 0,0-8 0,0 6 0,0-6 0,0 0 0,0 6 0,0-6 0,0 0 0,0 6 0,0-6 0,0 0 0,0 6 0,0-6 0,0 0 0,0 6 0,0-14 0,0 14 0,0-14 0,0 14 0,0-14 0,0 14 0,-7-21 0,5 19 0,-6-19 0,8 13 0,-6 0 0,4-6 0,-5 14 0,0-14 0,5 14 0,-5-14 0,7 14 0,-8-14 0,6 6 0,-5 0 0,0 1 0,6 2 0,-6 5 0,7-14 0,0 14 0,-7-6 0,5 0 0,-4 6 0,6-21 0,0 19 0,0-11 0,0 7 0,-7 6 0,5-6 0,-4 8 0,6 0 0,0 0 0,0-8 0,-7 5 0,5-5 0,-5 8 0,7 0 0,-7-8 0,5 6 0,-5-6 0,7 0 0,0 6 0,-7-6 0,5-1 0,-4 7 0,6-14 0,0 14 0,0-6 0,0 8 0,0 0 0,-7 0 0,5 0 0,-4 0 0,6 0 0,0-8 0,0 0 0,0-2 0,0 3 0,0 7 0,0 0 0,0 0 0,0 0 0,-7 0 0,5-8 0,-5 6 0,7-6 0,0 8 0,0 0 0,0 0 0,0 0 0,0 0 0,0-8 0,0 6 0,0-6 0,0 8 0,0 0 0,0 0 0,0-1 0,0 1 0,0 0 0,0 0 0,0 0 0,0 0 0,0-7 0,0-3 0,0 2 0,0 0 0,0 7 0,0 1 0,0 0 0,0 0 0,0 0 0,0 0 0,0 0 0,0 0 0,0 0 0,0 0 0,0 0 0,0 0 0,0 0 0,0 0 0,0 0 0,0 0 0,0 0 0,0 0 0,0 1 0,0-1 0,0 1 0,7 0 0,-6-1 0,5 1 0,1 6 0,-5-4 0,11 10 0,-12-11 0,6 5 0,-1 0 0,-5-5 0,12 11 0,-12-11 0,11 11 0,-4-11 0,6 12 0,0-12 0,1 11 0,-1-4 0,-6-1 0,4 6 0,-4-6 0,6 7 0,-7-7 0,6 6 0,-6-6 0,7 7 0,-6-6 0,-2 4 0,-6-4 0</inkml:trace>
  <inkml:trace contextRef="#ctx0" brushRef="#br0" timeOffset="72731">13786 6224 24575,'-22'0'0,"-3"0"0,-17 0 0,7-7 0,-16-3 0,15-7 0,-16-1 0,17 1 0,-8 0 0,0-1 0,8 2 0,-7-2 0,-1 9 0,8-5 0,-17 12 0,16-13 0,-16 13 0,17-13 0,-17 5 0,7 1 0,-9-7 0,10 14 0,-8-14 0,7 14 0,-9-15 0,-1 7 0,11 0 0,-8-6 0,7 14 0,0-14 0,3 15 0,9-7 0,-10 0 0,8 6 0,-8-6 0,10 8 0,0-7 0,0 5 0,0-6 0,0 8 0,-9 0 0,6 0 0,-6 0 0,-1 0 0,7 0 0,-26 0 0,15 0 0,-18 0 0,11 0 0,0 0 0,-36 0 0,16 0 0,-18 0 0,16 0 0,19 0 0,-19 0 0,19 0 0,-8 0 0,11 0 0,0 0 0,9 0 0,-7 8 0,7-6 0,0 14 0,-7-15 0,8 15 0,-1-7 0,-7 1 0,7 5 0,-10-5 0,1 8 0,0-8 0,0 6 0,-1-6 0,2 8 0,-1 0 0,0-8 0,0 6 0,-25 2 0,8 2 0,-10 7 0,16-9 0,11 0 0,-12 1 0,9-1 0,-8 1 0,11-1 0,0 0 0,0 0 0,9-1 0,-7 1 0,7-1 0,-9 9 0,0-6 0,-1 14 0,1-14 0,0 14 0,-12-4 0,9 6 0,-8-6 0,11 4 0,-1-14 0,1 14 0,0-14 0,9 13 0,2-14 0,10 4 0,-10 2 0,-7 9 0,4-5 0,-11 10 0,21-20 0,-6 13 0,0-13 0,7 12 0,-7-12 0,9 12 0,-1-5 0,1-1 0,0 7 0,0-14 0,0 13 0,0-5 0,0 6 0,-1 1 0,-8 2 0,6-2 0,-6 1 0,-6 13 0,2-9 0,-4 10 0,7-13 0,10-2 0,0-1 0,0 1 0,0 0 0,7 0 0,-6 0 0,7 0 0,-8 0 0,-1 0 0,1 0 0,7 0 0,-5 0 0,5 0 0,-7 0 0,0-1 0,0 1 0,0 0 0,-2 9 0,2-7 0,-2 8 0,1-1 0,-9-5 0,5 15 0,-7-6 0,1 0 0,6 6 0,-17-4 0,16 7 0,5-18 0,-3-1 0,-15 24 0,15-22 0,0-2 0,-20 13 0,8 5 0,-5-6 0,7-1 0,-12 10 0,2-9 0,0 1 0,-14 10-627,11-10 627,20-17 0,-2 0 0,-32 29 0,32-24 0,-2 0 0,2-4 0,-1 0 0,0 4 0,1-1 0,-2-3 0,2-2 0,-32 31 0,33-31 0,0 1 0,-33 30 0,32-30 0,-2 0 0,-38 20 0,40-20 0,-1-2 0,-37 12 0,-1 8 0,-1 0 0,3-9 0,21-7 0,-1 0 0,-28 9 0,30-18 0,0-2 0,-22 14 0,11-16 0,-8 8 0,19-11 0,-19 1 0,19-1 0,-19 2 0,19-10 0,-9 7 627,12-15-627,-11 6 0,9 0 0,-9-6 0,11 6 0,-1-8 0,-10 9 0,8-7 0,-8 7 0,-1-9 0,9 0 0,-19 0 0,19 0 0,-19 0 0,19 0 0,-19 0 0,19 0 0,-19 0 0,-16 0 0,18 0 0,-15 0 0,24 0 0,8 0 0,-9 0 0,12 0 0,0 0 0,0 0 0,10 0 0,-8 0 0,7 0 0,-9 0 0,9 0 0,-7 0 0,7 0 0,0 0 0,-7-9 0,17 7 0,-17-6 0,16 1 0,-6 5 0,-15-13 0,17 5 0,-17 0 0,24-5 0,-10 5 0,8 1 0,-7-6 0,9 5 0,0-6 0,0-1 0,7 1 0,-5 0 0,6 0 0,-8-1 0,8 1 0,-6-1 0,6 1 0,-1 7 0,-5-6 0,6 6 0,-8-8 0,8 1 0,-6 7 0,14-4 0,-6 5 0,0-8 0,6 1 0,-6-1 0,8 1 0,-8-1 0,-1-6 0,0 5 0,2-5 0,7 7 0,0 7 0,0-6 0,1 13 0,-1-12 0,1 11 0,0-10 0,0 10 0,6-11 0,-5 12 0,11-13 0,-11 12 0,12-11 0,-12 12 0,17-6 0,-2 7 0,12 0 0,0 0 0,1 0 0,-1 0 0,1 0 0,-1 0 0,1 0 0,0 0 0,-1-6 0,1 4 0,0-4 0,-1 6 0,-6-7 0,6 5 0,-6-11 0,7 11 0,-7-11 0,5 4 0,-5 1 0,7-6 0,0 13 0,0-6 0,-1 7 0,0 0 0,0 0 0,-5-7 0,3 6 0,-3-6 0,5 7 0,1-7 0,0 6 0,0-13 0,0 12 0,-1-11 0,1 5 0,0-1 0,0-4 0,0 5 0,0-1 0,0-4 0,-1 4 0,1 1 0,0-5 0,0 4 0,0-6 0,0 0 0,-1 0 0,1 0 0,0 0 0,0 0 0,0 0 0,0 0 0,0-1 0,-1 1 0,1 0 0,1-8 0,-1 6 0,0-6 0,0 8 0,0 0 0,1-8 0,-1 6 0,0-6 0,15 0 0,-11-2 0,10 1 0,-13 1 0,-1 8 0,0-8 0,0 6 0,1-6 0,-1-1 0,0 7 0,2-14 0,-2 14 0,1-14 0,-1 14 0,-6-14 0,4 14 0,-4-14 0,6 14 0,-6-6 0,5 0 0,-6 6 0,8-14 0,-7 14 0,5-14 0,-5 14 0,7-14 0,0-1 0,-1 5 0,-6-3 0,5 7 0,-5 6 0,0-14 0,4 14 0,-4-14 0,-1 13 0,7-13 0,-7 14 0,1-14 0,4 14 0,-11-14 0,11 14 0,-11-14 0,5 14 0,0-14 0,-5 14 0,5-14 0,0 6 0,-5-8 0,12 8 0,-5-6 0,-1 13 0,7-13 0,-13 6 0,12 0 0,-5-6 0,-1 6 0,6-15 0,-5 6 0,6 2 0,-6 1 0,5 6 0,-5-9 0,0 1 0,6 0 0,-5-9 0,6 14 0,0-12 0,0 15 0,0 0 0,0-6 0,-1 14 0,1-14 0,-1 13 0,2-13 0,-2 14 0,1-14 0,-1 14 0,1-14 0,-1 14 0,1-14 0,7 6 0,3-1 0,-1-5 0,7 5 0,8-21 0,-11 10 0,17-11 0,-21 15 0,8 0 0,0 0 0,0-1 0,0 1 0,0 0 0,-1 0 0,1 8 0,0-7 0,0 7 0,0-9 0,0 9 0,0-7 0,-1 7 0,1-9 0,0 1 0,0 8 0,9-8 0,-7 7 0,22-15 0,-21 13 0,12-3 0,-16 7 0,1 5 0,10-13 0,-8 13 0,7-7 0,-9 2 0,9 5 0,-7-5 0,8 7 0,-1 0 0,-7 0 0,8-1 0,-1 1 0,3-1 0,-1 1 0,8-1 0,-8 0 0,10 8 0,0-6 0,-9 14 0,6-14 0,-6 6 0,9 0 0,0-6 0,0 14 0,0-14 0,11 14 0,15-22 0,-9 20 0,7-21 0,-24 23 0,0-14 0,0 6 0,0 0 0,0-7 0,0 7 0,0 0 0,11 2 0,-8 0 0,8 6 0,-11-6 0,11 8 0,-9 0 0,9-8 0,0 6 0,-9-7 0,20 9 0,-19 0 0,8 0 0,-11-8 0,0 6 0,24-14 0,-18 14 0,18-6 0,-13-1 0,-8 7 0,8-15 0,-11 15 0,11-15 0,2 15 0,0-15 0,-3 15 0,-10-6 0,1 8 0,-1 0 0,0 0 0,0 0 0,0-8 0,11 6 0,-9-6 0,9 8 0,-11-8 0,0 6 0,0-6 0,0 0 0,0 6 0,1-15 0,-2 15 0,1-6 0,14 0 0,-19 6 0,8-6 0,-15 8 0,-7 0 0,17-8 0,-17 6 0,17-6 0,-17 8 0,17-8 0,-17 6 0,7-6 0,0 8 0,-7 0 0,7 0 0,1 0 0,-8 0 0,16-8 0,-16 6 0,17-6 0,-7 8 0,0 0 0,6-8 0,-15 6 0,15-7 0,-6 1 0,0 6 0,-3-6 0,15 8 0,-9-8 0,11 6 0,-7-6 0,-17 8 0,17 0 0,-17 0 0,16-8 0,-6 6 0,0-6 0,6 0 0,-15 6 0,15-6 0,-6 8 0,0 0 0,6-8 0,-16 6 0,16-6 0,-16 8 0,17 0 0,-16 0 0,15 0 0,-15 0 0,15 0 0,-16 0 0,17 0 0,-8 0 0,1 0 0,21 0 0,-27 0 0,28 0 0,-32 0 0,7 0 0,0 0 0,-7 0 0,7 0 0,0 0 0,-6 0 0,6 0 0,0 0 0,-6 0 0,6 0 0,-9 0 0,9 0 0,-7 0 0,7 0 0,-9 0 0,0 0 0,9 0 0,-6 0 0,6 0 0,-9 0 0,0 0 0,-1 0 0,16 0 0,-12 0 0,12 0 0,-16 0 0,1 0 0,9 0 0,-7 0 0,7 0 0,-9 0 0,0 0 0,9 0 0,-7 0 0,7 0 0,0 0 0,-6 0 0,6 0 0,0 0 0,-6 7 0,15-5 0,-15 5 0,6-7 0,0 8 0,-7-6 0,7 6 0,0-8 0,-6 0 0,6 0 0,-9 0 0,-9 7 0,7-5 0,9 11 0,-12-11 0,18 6 0,-30-2 0,15-4 0,-6 12 0,0-13 0,6 7 0,-6-1 0,8-5 0,0 13 0,9-14 0,-7 14 0,7-6 0,-9 0 0,9 7 0,-7-7 0,17 1 0,-17 4 0,7-5 0,0 9 0,-6-2 0,15 2 0,-15-1 0,30-1 0,-28 1 0,19-1 0,-24-7 0,0 6 0,-1-6 0,1 0 0,0 5 0,0-12 0,-8 12 0,6-5 0,-6-1 0,0 6 0,5-12 0,-5 12 0,0-12 0,6 12 0,-14-12 0,5 12 0,1-12 0,-6 11 0,6-11 0,-8 11 0,-1-12 0,1 6 0,0-1 0,8-4 0,-6 11 0,12-11 0,-12 11 0,4-11 0,-6 4 0,0 1 0,0-6 0,-1 6 0,1 0 0,0-6 0,0 12 0,-1-11 0,1 11 0,0-12 0,-1 6 0,1-1 0,-1-4 0,1 5 0,0-7 0,-8 6 0,7-4 0,-7 5 0,8-1 0,-1-5 0,0 6 0,0-1 0,0-5 0,0 5 0,-6 1 0,4-5 0,-16 4 0,-16-6 0,8 0 0,-12 0 0</inkml:trace>
  <inkml:trace contextRef="#ctx0" brushRef="#br0" timeOffset="86316">15327 3146 24575,'-30'-29'0,"0"-2"0,-3-2 0,-10-1 0,8 0 0,-1 0 0,5 0 0,5 1 0,-7 0 0,-9-1 0,6 1 0,-6-2 0,-1 1 0,-1-1 0,-1 0 0,-7-1 0,16 2 0,-6 0 0,-1 7 0,8-4 0,-8 5 0,10-7 0,0-1 0,0 1 0,0 8 0,0-7 0,-1 6 0,1 1 0,0-7 0,0 6 0,0 1 0,7-7 0,-5 14 0,13-13 0,-14 12 0,6-12 0,-7 12 0,7-12 0,-5 5 0,5-7 0,-16 7 0,7-6 0,-7 6 0,-1-8 0,8 0 0,-17 6 0,16-3 0,-15 3 0,16 2 0,-17-8 0,16 15 0,-16-15 0,17 15 0,-8-13 0,10 13 0,-24-21 0,18 20 0,-18-20 0,24 21 0,-10-6 0,8 1 0,-8 5 0,10-5 0,0 7 0,-10 0 0,8 0 0,-8 0 0,10-7 0,-9 4 0,6-4 0,-6 7 0,8 0 0,1 1 0,0-1 0,-9-1 0,6 2 0,-7-2 0,10 1 0,0 1 0,-14-8 0,10 5 0,-11-5 0,15 8 0,0-1 0,0 8 0,-1-6 0,1 6 0,0-8 0,-9-1 0,6 9 0,-6-7 0,9 7 0,-10 0 0,8-6 0,-8 6 0,10 0 0,0-6 0,0 13 0,0-13 0,-1 13 0,1-5 0,-9-1 0,6 6 0,-6-6 0,9 8 0,-10 0 0,8 0 0,-22-8 0,20 7 0,-11-7 0,23 8 0,-6 0 0,6 0 0,-8 0 0,-1 0 0,1 0 0,8 0 0,-6 0 0,6 0 0,-8 0 0,8 0 0,-6 0 0,14 0 0,-15 0 0,15 0 0,-14 0 0,6 0 0,0 0 0,-6 0 0,6 0 0,0 0 0,-6 0 0,13 0 0,-13 0 0,6 0 0,0 0 0,-6 0 0,-1 0 0,6 0 0,-4 0 0,7 0 0,6 0 0,-15 0 0,15 0 0,-6 0 0,0 0 0,6 0 0,-14 0 0,14 0 0,-14 0 0,14 0 0,-14 0 0,14 0 0,-14 0 0,5 0 0,1 0 0,-6 0 0,14 0 0,-14 0 0,14 0 0,-14 0 0,6 0 0,0 0 0,-13 0 0,11 0 0,-4 0 0,-1 0 0,7 0 0,0 0 0,-6 0 0,14 0 0,-14 0 0,14 0 0,-14 8 0,14-7 0,-14 7 0,14-8 0,-15 7 0,7-5 0,0 5 0,-6-7 0,6 0 0,0 0 0,-6 8 0,6-7 0,0 7 0,-6-8 0,5 7 0,1-5 0,-20 12 0,24-5 0,-25 0 0,21 5 0,-8-12 0,0 12 0,-1-5 0,2 1 0,-1 4 0,0-12 0,0 5 0,-1 1 0,9-7 0,-6 14 0,6-6 0,-8 0 0,0 6 0,8-13 0,-6 12 0,6-12 0,-8 13 0,-1-13 0,2 12 0,-2-12 0,1 13 0,8-14 0,-6 7 0,6-1 0,-8-5 0,0 13 0,0-14 0,0 14 0,-17-13 0,21 12 0,-18-13 0,22 13 0,-8-12 0,8 5 0,-6 1 0,14-7 0,-14 14 0,13-13 0,-5 5 0,8-7 0,7 7 0,-6-6 0,6 6 0,-7-1 0,-5-4 0,-4 4 0,-16-6 0,5 0 0,-17 0 0,16 0 0,-16 0 0,8 0 0,-10 0 0,0 0 0,0 0 0,-1 0 0,1 0 0,0 0 0,-1 0 0,1 0 0,0 0 0,-1 0 0,1 0 0,0 0 0,0 0 0,0 0 0,0 0 0,9 0 0,-7 0 0,17 0 0,-17 0 0,7 0 0,0 0 0,-7 0 0,17 0 0,-8 0 0,1 0 0,6 0 0,-6 0 0,-1 0 0,8 0 0,-8 0 0,1 0 0,6 0 0,-6 0 0,0 0 0,6 0 0,-30 0 0,27 0 0,-28 0 0,32 0 0,-8 0 0,1 8 0,6-6 0,-6 13 0,8-5 0,2-1 0,-2 5 0,2-5 0,-2 1 0,1 4 0,-9-4 0,6-1 0,-6 7 0,9-7 0,-1 0 0,-8 6 0,7-13 0,-7 13 0,9-13 0,8 5 0,-6 1 0,6-7 0,-8 14 0,0-13 0,-7 12 0,5-5 0,3-1 0,1 7 0,14-7 0,-14 1 0,14 4 0,-14-11 0,6 12 0,-8-5 0,0 0 0,8 5 0,-6-5 0,6 0 0,-9-2 0,9-1 0,-6-4 0,14 11 0,-14-11 0,14 5 0,-14-7 0,14 6 0,-6-4 0,0 4 0,6 1 0,-6-5 0,1 4 0,5-6 0,-5 0 0,7 0 0,0 0 0,0 0 0,0 0 0,1 7 0,-1-6 0,0 6 0,0-7 0,0 0 0,0 0 0,1 0 0,-1 0 0,1 0 0,0 0 0,6 7 0,-5-6 0,5 6 0,0-1 0,7-5 0,9 5 0,5-6 0,-5 7 0,-2 1 0,0 0 0,2 4 0,6-4 0,-6 6 0,5-7 0,-5 6 0,0-5 0,4 6 0,-10 1 0,11-1 0,-12 1 0,13 0 0,-13-1 0,12 1 0,-11 0 0,11-7 0,-11 5 0,11-4 0,-11 5 0,11-5 0,-11 4 0,11-5 0,-5 7 0,0 0 0,6-7 0,-13 5 0,6-4 0,0 5 0,-6 1 0,12 0 0,-11 0 0,11-7 0,-11 5 0,11-4 0,-5 6 0,1-1 0,4 1 0,-5 0 0,0 0 0,6 0 0,-5 8 0,6-6 0,0 5 0,1 1 0,-1-6 0,1 14 0,-1-14 0,1 14 0,-1-14 0,1 13 0,-1-13 0,2 14 0,-2-6 0,2 8 0,-1 0 0,0-8 0,0 6 0,0-7 0,0 1 0,0 6 0,7-6 0,-5 8 0,13-8 0,-6 6 0,1-5 0,5 6 0,-13 1 0,14 9 0,-6-14 0,1 13 0,4-16 0,-12 8 0,11-7 0,-11 5 0,12-6 0,-14 0 0,14-1 0,-14-9 0,14 8 0,-14-6 0,13 14 0,-5-14 0,0 6 0,6 1 0,-14-7 0,14 14 0,-15-14 0,15 13 0,-6-12 0,1 13 0,5-13 0,-5 14 0,6-14 0,9 20 0,-14-11 0,11 6 0,-20-10 0,12-7 0,-13-1 0,14 1 0,-14-1 0,14 2 0,-14-2 0,6 0 0,0 1 0,-6-1 0,5 1 0,-7-2 0,8 2 0,-6-8 0,6 6 0,-8-6 0,8 8 0,-7-1 0,7 1 0,0-1 0,-6 0 0,6 0 0,-1 1 0,10 6 0,-6-5 0,3-1 0,-6-2 0,-6-6 0,14 9 0,-14-2 0,14-6 0,-14 4 0,14-11 0,-14 11 0,13-12 0,-5 13 0,0-5 0,6 0 0,-14 4 0,14-4 0,-14-1 0,14 7 0,-6-13 0,-1 12 0,7-5 0,-14-1 0,14-1 0,-14 0 0,14-5 0,-6 4 0,0 1 0,6-6 0,-7 13 0,16-12 0,-14 12 0,12-12 0,-13 4 0,0 1 0,6-5 0,-7 12 0,1-13 0,6 7 0,-6-1 0,8 2 0,-8 0 0,6-1 0,-15-8 0,15 7 0,-14-5 0,14 5 0,-14-7 0,5 0 0,1 7 0,-6-5 0,6 5 0,0-7 0,-6 0 0,6 7 0,-8-5 0,14 4 0,-10 1 0,10-6 0,-14 6 0,0-7 0,0 0 0,8 0 0,-7 7 0,7-6 0,-8 6 0,0-7 0,0 0 0,0 0 0,0 0 0,0 0 0,-1 0 0,9 0 0,-6 6 0,6-4 0,-8 5 0,8-7 0,-6 0 0,6 6 0,-1-4 0,-5 5 0,14 0 0,-14-5 0,14 5 0,1 0 0,2-6 0,-2 13 0,-1-13 0,-7 6 0,9 0 0,0-5 0,0 5 0,0 1 0,0-7 0,0 7 0,0-8 0,-1 7 0,1-5 0,0 5 0,0-7 0,-8 0 0,6 0 0,-6 0 0,0 0 0,6 0 0,-6 0 0,-1 7 0,7-6 0,-14 6 0,14-7 0,-14 0 0,14 0 0,-14 6 0,13-4 0,2 5 0,2-7 0,5 0 0,-14 0 0,6 7 0,-14-5 0,14 5 0,-14-7 0,14 0 0,-14 0 0,14 0 0,-14 0 0,13 0 0,-13 0 0,14 8 0,-14-7 0,14 7 0,-14-8 0,14 0 0,-14 0 0,14 0 0,-14 0 0,28 7 0,-16-5 0,18 5 0,-14-7 0,0 0 0,0 7 0,0-5 0,0 6 0,0-8 0,0 0 0,0 0 0,0 0 0,-1 0 0,1 0 0,0 0 0,0 0 0,0 0 0,0 0 0,0 0 0,0 0 0,0 0 0,0 0 0,-8 0 0,6 0 0,-6 0 0,7 0 0,1 0 0,0 0 0,0 0 0,0 0 0,14 0 0,-10 0 0,10 0 0,-14 0 0,0 0 0,10 0 0,-8 0 0,7 0 0,-9 0 0,0 0 0,0 0 0,9 0 0,-6 0 0,6 0 0,0 0 0,-6-8 0,6-1 0,0 0 0,-6-6 0,15 5 0,-16 0 0,8-5 0,-1 13 0,-7-13 0,7 13 0,-9-12 0,15 12 0,-12-13 0,12 13 0,-23-12 0,6 5 0,-7 1 0,9-7 0,0 6 0,0-1 0,0-4 0,0 12 0,0-13 0,0 13 0,-1-13 0,-7 13 0,6-12 0,-6 4 0,8 1 0,0-6 0,0 6 0,0-8 0,0 8 0,-1-6 0,1 13 0,0-12 0,0 12 0,0-13 0,0 13 0,15-13 0,-20 7 0,18-1 0,-22-6 0,9 6 0,0-7 0,0 6 0,0-5 0,-8 14 0,6-14 0,-6 13 0,8-13 0,0 13 0,-8-12 0,6 12 0,-7-12 0,9 12 0,0-12 0,-8 12 0,6-13 0,-6 6 0,8-1 0,0-4 0,0 12 0,6-12 0,-4 5 0,4 0 0,-14 2 0,6-1 0,-6 6 0,0-12 0,5 13 0,-13-13 0,14 12 0,-6-12 0,0 12 0,6-12 0,-6 4 0,0 1 0,6-6 0,-7 13 0,1-12 0,6 13 0,-14-13 0,14 13 0,-14-13 0,13 12 0,-13-11 0,14 11 0,-14-11 0,14 4 0,-14 0 0,14-6 0,-14 14 0,20-14 0,-10 5 0,4 1 0,0 2 0,-14 0 0,14 5 0,-15-4 0,15-2 0,-14 6 0,14-5 0,-14 7 0,6-7 0,-8 6 0,0-6 0,7-1 0,-5 7 0,6-7 0,-8 1 0,0 6 0,8-13 0,0 12 0,2-6 0,-4 2 0,-6 4 0,0-5 0,0 1 0,0 4 0,0-5 0,0 7 0,-1-7 0,1 6 0,0-6 0,-1 7 0,1-6 0,-1 4 0,1-4 0,-7-1 0,5 5 0,-4-5 0,5 7 0,1 0 0,-7-6 0,5 4 0,-5-5 0,6 7 0,0-6 0,1 4 0,0-5 0,-1 1 0,1 4 0,0-4 0,-1 0 0,1 4 0,-1-4 0,1 6 0,-7-7 0,5 5 0,-5-4 0,7 6 0,-1-7 0,0 5 0,1-4 0,-7-1 0,5 5 0,-5-4 0,7-1 0,0 6 0,-1-6 0,0 7 0,1 0 0,0 0 0,-7-6 0,5 4 0,-5-5 0,7 7 0,-7-7 0,5 6 0,-5-6 0,7 7 0,0 0 0,-8-7 0,7 6 0,-6-6 0,0 0 0,5 6 0,-4-6 0,5 0 0,1 6 0,-1-6 0,0 1 0,1 5 0,-1-6 0,0 7 0,0 0 0,1-6 0,-1 4 0,0-5 0,0 7 0,0-6 0,0 4 0,1-4 0,-1-1 0,0 6 0,1-12 0,-1 11 0,0-4 0,0 6 0,-7-7 0,5 5 0,-4-4 0,0-1 0,4 5 0,-4-5 0,-1 1 0,6 4 0,-6-5 0,1 1 0,5 4 0,-5-4 0,0 0 0,5 4 0,-11-10 0,4 11 0,-6-5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11T23:03:02.542"/>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22106.38867"/>
      <inkml:brushProperty name="anchorY" value="-11837.69922"/>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42620.09375"/>
      <inkml:brushProperty name="anchorY" value="-23454.41016"/>
      <inkml:brushProperty name="scaleFactor" value="0.5"/>
    </inkml:brush>
    <inkml:brush xml:id="br3">
      <inkml:brushProperty name="width" value="0.1" units="cm"/>
      <inkml:brushProperty name="height" value="0.1" units="cm"/>
      <inkml:brushProperty name="color" value="#AE198D"/>
      <inkml:brushProperty name="inkEffects" value="galaxy"/>
      <inkml:brushProperty name="anchorX" value="-64634.25391"/>
      <inkml:brushProperty name="anchorY" value="-39360.07813"/>
      <inkml:brushProperty name="scaleFactor" value="0.5"/>
    </inkml:brush>
    <inkml:brush xml:id="br4">
      <inkml:brushProperty name="width" value="0.1" units="cm"/>
      <inkml:brushProperty name="height" value="0.1" units="cm"/>
      <inkml:brushProperty name="color" value="#AE198D"/>
      <inkml:brushProperty name="inkEffects" value="galaxy"/>
      <inkml:brushProperty name="anchorX" value="-81755.80469"/>
      <inkml:brushProperty name="anchorY" value="-53055.875"/>
      <inkml:brushProperty name="scaleFactor" value="0.5"/>
    </inkml:brush>
    <inkml:brush xml:id="br5">
      <inkml:brushProperty name="width" value="0.1" units="cm"/>
      <inkml:brushProperty name="height" value="0.1" units="cm"/>
      <inkml:brushProperty name="color" value="#AE198D"/>
      <inkml:brushProperty name="inkEffects" value="galaxy"/>
      <inkml:brushProperty name="anchorX" value="-99515.0625"/>
      <inkml:brushProperty name="anchorY" value="-67150.35156"/>
      <inkml:brushProperty name="scaleFactor" value="0.5"/>
    </inkml:brush>
  </inkml:definitions>
  <inkml:trace contextRef="#ctx0" brushRef="#br0">17994 3451 24575,'42'-58'0,"-1"-1"0,1 0 0,0-4 0,1 0 0,8-12 0,-12 18 0,-15 24 0,0-6 0,4 8 0,-10-2 0,10 3 0,-10-3 0,4 9 0,-6-7 0,-1 14 0,1-6 0,-1 0 0,0 6 0,0-6 0,-6 0 0,4 6 0,-5-6 0,8 0 0,0-2 0,-1-1 0,2-5 0,-2 14 0,1-14 0,-1 14 0,1-14 0,-1 14 0,1-14 0,0 6 0,8-1 0,-6-6 0,13 7 0,-13-8 0,13 0 0,-12 0 0,12 0 0,-13-1 0,13 1 0,-13 8 0,13-6 0,-14 6 0,14-8 0,-13 0 0,5 8 0,1-6 0,-7 14 0,6-14 0,-8 14 0,1-14 0,-1 14 0,1-7 0,-1 9 0,0-8 0,0 6 0,7-12 0,-5 12 0,4-5 0,-6 7 0,1-8 0,-1 6 0,0-6 0,0 7 0,0 1 0,1-8 0,-1 6 0,0-6 0,0 8 0,1-8 0,-1 6 0,0-6 0,0 8 0,1-8 0,-1 6 0,0-6 0,8 7 0,-5-8 0,5 7 0,-8-6 0,0 8 0,0-8 0,7-1 0,-5-1 0,5-5 0,2 12 0,-7-5 0,7 0 0,-9 6 0,0-6 0,0 0 0,1 5 0,7-5 0,-6 7 0,7-7 0,-9 5 0,0-5 0,0 8 0,0 0 0,8-1 0,-6 1 0,6-9 0,-8 7 0,9-7 0,-7 9 0,6-1 0,6-6 0,-11 5 0,12-5 0,-7 6 0,-7 1 0,15-2 0,-6 1 0,0 0 0,6 0 0,-6 0 0,7-1 0,1-7 0,0 6 0,0-6 0,-8 8 0,6 0 0,-6 0 0,7-1 0,-7 1 0,6 0 0,-6 7 0,8-5 0,-9 5 0,7 0 0,-6-5 0,8 4 0,0 1 0,-1-6 0,-7 14 0,6-14 0,8 6 0,-3-8 0,12 1 0,-15 6 0,-1-4 0,1 5 0,0-1 0,-1-4 0,1 12 0,0-13 0,-8 13 0,6-12 0,-6 12 0,7-5 0,-7 7 0,6-8 0,-6 6 0,7-5 0,-7 7 0,6 0 0,-14-7 0,14 5 0,-14-4 0,13 6 0,-13 0 0,14 0 0,0-8 0,-4 6 0,10-5 0,-12 7 0,-1 0 0,7 0 0,-14 0 0,14 0 0,-6 0 0,0 0 0,5 0 0,-13 0 0,14 0 0,-14 0 0,14 0 0,-6 0 0,-1 0 0,7 0 0,-6 0 0,0 0 0,5 0 0,-5 0 0,8 0 0,-8 0 0,5 0 0,-5 0 0,0 0 0,6 0 0,-6 0 0,-1 0 0,7 0 0,-14 0 0,14 0 0,-6 0 0,14 0 0,-13 0 0,12 0 0,-14 0 0,1 0 0,6 0 0,-6 0 0,-1 0 0,7 0 0,-6 0 0,8 0 0,-9 0 0,7 0 0,-6 0 0,0 0 0,6 0 0,-15 0 0,15 0 0,-14 0 0,14 0 0,-6 0 0,8 0 0,6 0 0,-5 7 0,6-5 0,-8 13 0,11-13 0,-8 5 0,7 0 0,0-5 0,-7 12 0,8-4 0,-1-1 0,-7 5 0,17-12 0,-17 12 0,16-4 0,-6-1 0,9 7 0,-10-14 0,8 6 0,-8 0 0,1-6 0,7 14 0,-17-14 0,7 6 0,5 0 0,-11-7 0,12 14 0,-16-13 0,1 5 0,0 0 0,0-5 0,-1 13 0,1-14 0,0 14 0,9-13 0,-7 5 0,7-7 0,-9 7 0,9-5 0,-6 6 0,6-8 0,0 0 0,-7 0 0,16 0 0,-15 0 0,6 7 0,0-5 0,-7 5 0,8-7 0,-1 8 0,-7-6 0,17 6 0,-17-8 0,7 0 0,15 8 0,-9-6 0,11 13 0,-7-13 0,-17 6 0,7-8 0,-9 0 0,10 0 0,-8 0 0,7 0 0,-9 0 0,-8 6 0,6-4 0,-6 4 0,0-6 0,6 0 0,-15 0 0,15 0 0,-14 0 0,14 0 0,-6 0 0,8 8 0,15-6 0,-12 5 0,12-7 0,-15 7 0,-9-5 0,7 5 0,-14-7 0,14 0 0,-14 7 0,5-6 0,-7 6 0,0-7 0,0 7 0,0-6 0,0 6 0,-1 0 0,1-6 0,0 6 0,-1-7 0,0 0 0,0 6 0,0-4 0,0 4 0,0-6 0,0 0 0,0 0 0,-1 0 0,7 0 0,3 0 0,7 0 0,13 0 0,-8 0 0,7 0 0,-9 0 0,0-8 0,-1 7 0,1-7 0,0 8 0,-8-7 0,5 6 0,-5-13 0,0 12 0,6-6 0,-14 8 0,14-7 0,-14 5 0,13-5 0,-13 7 0,14-7 0,-14 5 0,5-6 0,-7 8 0,8-7 0,-6 5 0,6-5 0,-9 0 0,9 6 0,-6-6 0,5 0 0,-7 5 0,0-4 0,0-1 0,0 5 0,-1-4 0,1 6 0,0-7 0,0 5 0,0-11 0,0 11 0,-1-4 0,1-1 0,0 5 0,0-4 0,0-1 0,-1 5 0,1-4 0,0 6 0,6-7 0,-4 5 0,4-4 0,-6 6 0,-7-7 0,5 5 0,-6-5 0,-5 7 0,-4 7 0,-12 1 0,-1 7 0,0 0 0,0 0 0,0 0 0,0 0 0,0-1 0,0 1 0,0 0 0,0 0 0,0 0 0,0-1 0,0 1 0,-1 0 0,1 0 0,0 0 0,0 0 0,0-1 0,0 1 0,7 0 0,-5 0 0,4-1 0,-6 1 0,0 0 0,0 0 0,0-1 0,0 1 0,0 0 0,0-7 0,7 6 0,-6-6 0,6 0 0,-1 5 0,-4-5 0,11 7 0,-11 0 0,5 0 0,-7 0 0,6 0 0,-4-1 0,4 1 0,-6 0 0,0 0 0,7 0 0,-5 0 0,4-1 0,1 1 0,-5 0 0,4 0 0,1 0 0,-5-1 0,4 9 0,-7-6 0,1 6 0,-1-1 0,1-5 0,-8 20 0,5-10 0,-4 4 0,6-8 0,-7 0 0,6 2 0,-6-1 0,6 7 0,-6-13 0,5 5 0,-6 0 0,9-6 0,-1 14 0,-8-14 0,6 14 0,-5-13 0,7 4 0,1-7 0,7-1 0,-7 18 0,-2-5 0,-10 24 0,-18-4 0,6 7 0,-6-7 0,9 5 0,10-17 0,-7 7 0,16-17 0,-7 6 0,9-15 0,-1 7 0,1-8 0,0 0 0,7 0 0,-5 0 0,11-1 0,-12 1 0,6-6 0,0 4 0,-6-5 0,6 6 0,-6 1 0,6-1 0,-5 1 0,5-1 0,-7 1 0,0 0 0,0-1 0,0 1 0,0 0 0,0 0 0,0 0 0,0 0 0,-1-1 0,1 1 0,0 0 0,0 0 0,0 0 0,0 0 0,-8 8 0,6-7 0,-7 15 0,1-13 0,5 5 0,-13 0 0,13 2 0,-13 8 0,5-7 0,1 5 0,-7-13 0,7 13 0,0-14 0,-6 14 0,14-14 0,-7 6 0,2-1 0,5-5 0,-6 6 0,8-9 0,0 1 0,-8 1 0,6-1 0,-14 1 0,14-1 0,-7 1 0,1-1 0,6 0 0,-6 1 0,0 7 0,6-6 0,-6 5 0,0-6 0,6-1 0,-15 1 0,7 0 0,0 0 0,-6 0 0,14-1 0,-14 1 0,14-1 0,-14 1 0,6 0 0,-15 0 0,6 0 0,2-1 0,1 1 0,6-7 0,-9 5 0,9-5 0,-6 7 0,6-1 0,0 1 0,-6-7 0,14 4 0,-14-4 0,14 0 0,-14 5 0,14-12 0,-14 13 0,14-14 0,-6 13 0,0-12 0,6 11 0,-7-11 0,1 11 0,6-4 0,-6 0 0,0-3 0,6 1 0,-6-6 0,-7 13 0,12-6 0,-12 0 0,15-1 0,-1-1 0,1-4 0,-8 12 0,6-12 0,-6 5 0,0 0 0,6 2 0,-14 0 0,14-3 0,-14 2 0,14-7 0,-14 7 0,5-1 0,1-5 0,-6 5 0,6 0 0,0-5 0,-6 5 0,14-7 0,-14 8 0,6-6 0,0 5 0,-6-7 0,14 6 0,-21-4 0,19 5 0,-19-7 0,21 0 0,-14 0 0,14 6 0,-6-4 0,0 4 0,6-6 0,-6 0 0,0 0 0,6 0 0,-6 0 0,0 0 0,6 0 0,-14 0 0,14 0 0,-14 0 0,14 0 0,-7 0 0,1 0 0,6 0 0,-6 0 0,0 0 0,-9 0 0,5 0 0,-2 0 0,6 0 0,5 0 0,-13 0 0,14 0 0,-14 0 0,14 0 0,-5 0 0,-2 0 0,7 0 0,-14 0 0,14 0 0,-14 0 0,14 0 0,-14 0 0,14 0 0,-14 0 0,14 0 0,-15 0 0,15 0 0,-14 0 0,14 0 0,-14 0 0,14 0 0,-14 0 0,14 0 0,-20 0 0,18 0 0,-11 0 0,7 0 0,6 0 0,-6 0 0,8 0 0,0 0 0,-8 0 0,6 0 0,-6 0 0,8 0 0,-8 0 0,6 0 0,-6 0 0,0 0 0,5 0 0,-13 0 0,14 0 0,-6 0 0,0 0 0,6 0 0,-14 0 0,14 0 0,-14 0 0,14 0 0,-15 0 0,15 0 0,-14 0 0,6 0 0,-14 0 0,4 0 0,-5 0 0,7 0 0,0 0 0,8 0 0,-6 0 0,6 0 0,-8 0 0,-1 0 0,1 0 0,0 0 0,0 0 0,0 0 0,8 0 0,-6 0 0,14 0 0,-14 0 0,13 0 0,-5 0 0,9 0 0,-1 0 0,-6 0 0,-3 0 0,0 0 0,1 0 0,8 0 0,0 0 0,0 0 0,0 0 0,0 0 0,0 0 0,0 0 0,0 0 0,0 0 0,0-6 0,0 4 0,0-5 0,-1 7 0,1 0 0,0 0 0,0 0 0,0-6 0,0 4 0,-6-11 0,4 11 0,-5-5 0,7 1 0,0 4 0,0-5 0,0 7 0,7-6 0,-6 4 0,6-5 0,-7 7 0,0 0 0,-1-6 0,1 4 0,1-5 0,-1 7 0,0-7 0,0 6 0,0-6 0,0 7 0,-1 0 0,1 0 0,0 0 0,0 0 0,0-7 0,0 6 0,0-6 0,0 7 0,0-7 0,0 6 0,0-6 0,-1 7 0,-7 0 0,6 0 0,-6-7 0,8 6 0,0-6 0,0 7 0,-8 0 0,6-7 0,-6 6 0,8-6 0,-1 7 0,1 0 0,0-7 0,-8 5 0,6-4 0,-6 6 0,8 0 0,-8 0 0,6 0 0,-6-7 0,8 5 0,-8-4 0,-1 6 0,-9 0 0,9 0 0,1-7 0,0 5 0,6-4 0,-6 6 0,0 0 0,6 0 0,-7 0 0,1-8 0,6 6 0,-14-5 0,14 7 0,-6 0 0,0 0 0,6 0 0,-6 0 0,0 0 0,6 0 0,-14 0 0,13 0 0,-5 0 0,0 0 0,6 0 0,-14 0 0,14 0 0,-14 0 0,7 0 0,-9 0 0,10 0 0,0 0 0,-1 0 0,7 0 0,-6 0 0,0 0 0,6 0 0,-6 0 0,8 0 0,0 0 0,-9 0 0,7 0 0,-6 0 0,8 0 0,0-7 0,0 5 0,0-4 0,0 6 0,-8 0 0,6 0 0,-6 0 0,8 0 0,0 0 0,0 0 0,0 0 0,0-7 0,-7 5 0,-3-4 0,1 6 0,1 0 0,8 0 0,0 0 0,0 0 0,0 0 0,0-7 0,0 5 0,0-4 0,-1 6 0,1 0 0,0 0 0,0 0 0,0 0 0,0 0 0,0 0 0,0 0 0,0 0 0,1 0 0,-2 0 0,1 0 0,1 0 0,-1 0 0,0 0 0,0 0 0,0 0 0,1 0 0,0 0 0,0 0 0,-1 0 0,1 0 0,-1 0 0,1 0 0,0 0 0,0 0 0,0 0 0,-1 0 0,1 0 0,0 0 0,0 0 0,-1 0 0,1 0 0,-1 0 0,0 0 0,1 0 0,0 0 0,12 0 0,32-9 0,-16 7 0,21-7 0</inkml:trace>
  <inkml:trace contextRef="#ctx0" brushRef="#br1" timeOffset="18840">19166 5692 24575,'36'0'0,"2"0"0,26 0 0,-18 0 0,1 0 0,-5 0 0,-7 8 0,8-6 0,-11 5 0,11-7 0,-8 0 0,7 0 0,-9 0 0,0 0 0,-1 0 0,10 0 0,-7 0 0,7 0 0,-9 0 0,-8 0 0,6 0 0,-7 0 0,1 0 0,6 0 0,-14 0 0,13 0 0,-5 0 0,0 0 0,6 0 0,-14 0 0,13 0 0,-5 0 0,8 0 0,9 0 0,-6 0 0,15 0 0,-16 0 0,16 0 0,-6 0 0,0 0 0,7 0 0,-17 0 0,7 0 0,0 0 0,-7 0 0,17 0 0,-8 0 0,10 0 0,-9 0 0,6 0 0,-7 0 0,10 0 0,0 0 0,-9-7 0,7 5 0,-8-6 0,10 0 0,1 6 0,-11-6 0,8 0 0,-7 6 0,9-6 0,0 0 0,24 6 0,-18-6 0,18 0 0,-24 6 0,0-15 0,-9 15 0,-11-6 0,0 8 0,1 0 0,13-16 0,16 12 0,-7-20 0,19 13 0,4-9 0,2 0 0,-3 0 0,-3 1 0,-19 9 0,19 1 0,-19 1 0,8 6 0,-11-6 0,-10 0 0,8 6 0,-8-5 0,1 7 0,-3-7 0,-9 5 0,0-6 0,9 0 0,-14 6 0,12-6 0,-15 1 0,8 5 0,0-6 0,-1 1 0,1 5 0,0-12 0,-8 12 0,6-13 0,-7 6 0,9 0 0,0-6 0,10 5 0,-8-7 0,7 7 0,1-6 0,-8 7 0,17-9 0,-8 0 0,0 8 0,8-6 0,-8 6 0,10-8 0,0 0 0,-9 0 0,7 0 0,3 0 0,2 8 0,8-7 0,-11 7 0,11-9 0,27-9 0,-18 7 0,15-6 0,-35 9 0,11-1 0,-8 1 0,7 7 0,-19-5 0,6 7 0,-6-1 0,9-6 0,-9 14 0,7-6 0,-8 0 0,10 6 0,1-15 0,-1 15 0,0-6 0,0 0 0,0 6 0,0-14 0,11 14 0,-8-14 0,8 5 0,0 1 0,-8 2 0,8 0 0,0 6 0,-8-6 0,8 8 0,-11-8 0,0 6 0,14-6 0,-10 8 0,1 0 0,-7 0 0,-8 0 0,1 0 0,7 0 0,-17 0 0,17 0 0,-17 0 0,17 0 0,-7 0 0,-1 0 0,8 0 0,-7 0 0,-1 0 0,8 0 0,-17 0 0,8 0 0,-1 0 0,8 0 0,-4 0 0,1 7 0,-22-5 0,6 13 0,-6-13 0,7 5 0,-7 0 0,6-6 0,-6 13 0,8-12 0,-8 12 0,6-5 0,-6-1 0,0 6 0,6-12 0,-6 12 0,0-12 0,5 12 0,-13-5 0,14 7 0,-6-8 0,0 6 0,6-5 0,-14 0 0,14 5 0,-7-5 0,1 7 0,6 0 0,-6 0 0,0 0 0,6 0 0,-14-7 0,14 5 0,-15-5 0,15 7 0,-6 0 0,0 0 0,13 6 0,-12-4 0,6 4 0,-1-13 0,-14 4 0,14-4 0,-15 6 0,15 2 0,-14-2 0,14 1 0,-6 0 0,0-7 0,6 6 0,-6-6 0,0 6 0,5 2 0,-13-2 0,14-7 0,-6 6 0,0-5 0,5 7 0,-5 0 0,0 0 0,6 0 0,-6 0 0,8 0 0,-8 0 0,6 0 0,8 7 0,-10-5 0,16 5 0,-20-7 0,8 0 0,0 1 0,-8-2 0,5 2 0,-5-2 0,0 1 0,6 0 0,-6 0 0,8 0 0,0 1 0,-8-1 0,3-7 0,16-3 0,12-6 0,35 0 0,-9 9 0,9 11-510,0 2 510,-10 15 0,10-5 0,-13-2 0,1 7 0,-12-16 0,-2 6 0,-11-9 0,-9-8 0,-3-2 0,-9 0 0,0-7 510,-8 7-510,-2-8 0,0 7 0,-7-5 0,7 5 0,-8-7 0,0 7 0,0-5 0,0 11 0,0-12 0,0 6 0,-1 0 0,1-6 0,0 6 0,0 0 0,-1-6 0,1 6 0,-1-7 0,1 0 0,0 6 0,0-4 0,0 5 0,-1-1 0,1-4 0,0 5 0,0-1 0,0-4 0,8 4 0,2 2 0,0-6 0,6 12 0,-15-12 0,7 12 0,0-12 0,-6 4 0,14 2 0,-14-7 0,6 7 0,-9-2 0,1-4 0,0 5 0,0-7 0,0 0 0,0 0 0,-13 0 0,-19 0 0,-1 0 0,-11 6 0,14 2 0,-1 7 0,1-6 0,0 4 0,0-12 0,0 13 0,0-13 0,0 13 0,0-6 0,0 7 0,0-7 0,0 5 0,-1-5 0,1 7 0,-8 1 0,6-1 0,-6-6 0,8 4 0,0-5 0,0 7 0,0-7 0,0 5 0,0-4 0,0-1 0,-1 5 0,1-5 0,0 1 0,0 4 0,0-5 0,0 0 0,0 6 0,7-6 0,-6 7 0,-1 0 0,-1-1 0,-6 1 0,8-1 0,-2-6 0,8 6 0,-5-6 0,4 7 0,-6-7 0,0 5 0,0-5 0,0 7 0,1-6 0,-9-3 0,-2-6 0,-8 7 0,0 10 0,0 1 0,0 13 0,0-13 0,0 13 0,0-13 0,0 13 0,-1-12 0,1 5 0,0-8 0,0 0 0,8 0 0,-6 0 0,14-1 0,-14 2 0,6-2 0,0 1 0,-6 0 0,14-1 0,-15 2 0,7-2 0,0 1 0,-6 0 0,14-1 0,-14 1 0,14 0 0,-6-1 0,0 1 0,6-1 0,-7 0 0,1 1 0,6-1 0,-14 1 0,6 0 0,-8 0 0,8 0 0,-6 0 0,6 7 0,-8-5 0,0 6 0,0-7 0,-1 6 0,9-5 0,-6 6 0,6-1 0,-8-5 0,-15 20 0,2-17 0,-4 10 0,7-14 0,11 0 0,6 7 0,-6-6 0,7 6 0,-9-8 0,1 0 0,8 0 0,-6 0 0,6 0 0,-8 1 0,8-2 0,-6 2 0,6 6 0,-8-5 0,-1 6 0,1-8 0,0 1 0,0-1 0,0 0 0,0 1 0,8-2 0,-6 2 0,6-2 0,-8 2 0,-15 7 0,11-6 0,-11 6 0,23-9 0,-6 2 0,6-2 0,-8 2 0,0-1 0,0 1 0,0-1 0,0 1 0,-10 0 0,8-1 0,-7 1 0,9 0 0,0-1 0,0 0 0,-1 1 0,-13 7 0,10-6 0,-21 6 0,23-7 0,-7-7 0,8 5 0,1-6 0,0 7 0,0 1 0,0-8 0,8 5 0,-6-5 0,6-1 0,-9 7 0,1-6 0,0 0 0,0 6 0,8-14 0,-20 14 0,24-13 0,-25 12 0,29-12 0,-14 5 0,6 1 0,0-7 0,-6 7 0,5-1 0,-7-5 0,0 5 0,8 0 0,-6-5 0,6 4 0,-8 1 0,8-5 0,-7 6 0,7-8 0,0 6 0,-6-4 0,14 4 0,-14-6 0,6 0 0,-8 0 0,8 0 0,-7 0 0,7 0 0,-8 0 0,-15 0 0,11 0 0,-10 0 0,13 0 0,1 0 0,0 0 0,0 0 0,0 0 0,0 0 0,-1 0 0,1 0 0,0 0 0,-9 0 0,6 0 0,-6 0 0,8 0 0,1 0 0,0 0 0,0 0 0,0 0 0,0 0 0,-1 0 0,1 0 0,0 0 0,0 0 0,0 0 0,8 0 0,-6 0 0,-1 0 0,-3 0 0,3 0 0,1 0 0,14 0 0,-14 0 0,14 0 0,-7 0 0,9 0 0,-8 0 0,6 0 0,-6 0 0,8 0 0,-8 0 0,6 0 0,-6 0 0,7 0 0,1 0 0,-8 0 0,6 0 0,-6 0 0,0 0 0,6 0 0,-6 0 0,-1 0 0,7 0 0,-21 0 0,20 0 0,-20-7 0,21 5 0,-14-5 0,14 7 0,-14-8 0,13 7 0,-5-7 0,0 8 0,6 0 0,-6-7 0,0 6 0,6-6 0,-6 7 0,-1-7 0,7 5 0,-14-6 0,14 8 0,-6-6 0,0 4 0,6-5 0,-6 0 0,7 6 0,-7-6 0,6 0 0,-6-1 0,0 0 0,-1-6 0,-1 12 0,-4-12 0,11 12 0,-5-12 0,0 13 0,6-13 0,-6 13 0,0-14 0,6 14 0,-14-7 0,13 1 0,-5 6 0,0-13 0,6 12 0,-14-13 0,14 13 0,-6-12 0,0 12 0,5-11 0,-5 11 0,8-5 0,-8 0 0,6 5 0,-6-12 0,0 12 0,6-11 0,-7 11 0,-5-11 0,10 11 0,-11-11 0,15 11 0,-8-12 0,6 12 0,-6-12 0,8 12 0,0-11 0,-1 11 0,-7-5 0,6 1 0,-6 4 0,8-5 0,0 1 0,0-3 0,0 1 0,0-6 0,0 13 0,0-6 0,-1 0 0,1 6 0,0-13 0,0 13 0,0-13 0,0 12 0,0-4 0,0-1 0,-7 5 0,5-11 0,-5 11 0,7-5 0,7 1 0,-6 4 0,6-5 0,0 1 0,-6 4 0,12-11 0,-11 11 0,24-5 0,-21 7 0,-1 0 0,-15-7 0,-6 5 0,9-12 0,0 12 0,6-11 0,-14 4 0,14 0 0,-7-5 0,1 5 0,6 0 0,-14-6 0,14 7 0,-14-1 0,14-5 0,-14 13 0,14-13 0,-15 5 0,15 1 0,-14-7 0,6 13 0,-8-13 0,8 13 0,-6-12 0,6 4 0,-8 1 0,8-5 0,-7 5 0,1-7 0,4 7 0,-3-5 0,7 12 0,6-11 0,-6 11 0,8-5 0,-8 0 0,6 5 0,-7-5 0,9 0 0,0-1 0,-8-1 0,6-4 0,-6 11 0,8-4 0,-8-2 0,6 6 0,-6-12 0,-1 13 0,7-13 0,-6 13 0,8-13 0,-8 5 0,6 0 0,-6-5 0,-7 5 0,12-6 0,-20 6 0,21-4 0,-6 11 0,7-11 0,1 11 0,0-12 0,-8 5 0,6 1 0,-6-6 0,8 12 0,0-11 0,0 4 0,-9-7 0,7 8 0,-6-6 0,8 5 0,-8-7 0,6 1 0,-6 6 0,8-4 0,-9 4 0,7 0 0,-6-5 0,8 5 0,-7-6 0,5 0 0,-4 0 0,6 7 0,-1-6 0,8 6 0,-5-7 0,4 6 0,-6-4 0,0 5 0,0-8 0,0 8 0,0-5 0,0 11 0,0-11 0,0 4 0,-1 1 0,1-6 0,0 6 0,0 0 0,0-6 0,0 6 0,0-7 0,1 7 0,-1-5 0,0 11 0,6-11 0,-4 11 0,4-12 0,-6 6 0,1 0 0,-1-6 0,0 13 0,6-13 0,-4 12 0,5-11 0,-7 11 0,0-4 0,6-1 0,-4-1 0,4-1 0,-6 2 0,0 1 0,1-2 0,-1-1 0,0-4 0,0 5 0,0 0 0,0-6 0,-1 12 0,1-11 0,0 11 0,0-11 0,0 11 0,0-11 0,0 11 0,0-11 0,0 4 0,0-5 0,0 6 0,1 1 0,-1 1 0,-1 4 0,1-5 0,0 1 0,1-2 0,-1-1 0,0-4 0,0 12 0,0-13 0,0 13 0,0-13 0,0 6 0,0-7 0,0 0 0,0 7 0,0-5 0,0 4 0,0 1 0,0-6 0,0 13 0,0-13 0,0 6 0,6-7 0,-4 0 0,4 6 0,-6-4 0,0 5 0,0-7 0,0 6 0,7-4 0,-6 11 0,6-11 0,-7 11 0,7-11 0,-6 11 0,6-12 0,-7 13 0,7-13 0,-5 13 0,4-6 0,-5 1 0,-1 4 0,0-4 0,0-1 0,1 5 0,-1-11 0,1 12 0,-1-6 0,7 0 0,-5 6 0,5-12 0,-7 11 0,7-11 0,-5 11 0,5-11 0,-7 5 0,1 0 0,-1-5 0,1 5 0,-1-7 0,1 0 0,5 0 0,-4 7 0,12-5 0,-13 5 0,6-1 0,-1-4 0,-4 11 0,5-5 0,-1 1 0,-4 4 0,5-11 0,-7 5 0,1 0 0,6-5 0,-5 11 0,5-11 0,-7 12 0,1-12 0,0 12 0,0-12 0,0 11 0,0-10 0,-1 10 0,7-10 0,-5 10 0,12-11 0,-13 12 0,6-12 0,-6 12 0,-1-12 0,1 11 0,6-11 0,-4 12 0,10-13 0,-11 13 0,5-6 0,0 0 0,-5 6 0,5-6 0,0 1 0,-5 5 0,6-6 0,-7 1 0,6-1 0,-5-1 0,12-5 0,-6 5 0,1 0 0,5-5 0,-12 11 0,12-11 0,-12 11 0,12-11 0,-6 5 0,1 0 0,4-5 0,-10 5 0,4 0 0,1-5 0,1 5 0,-1 0 0,-1 2 0,-6 6 0,6-6 0,-4 4 0,10-10 0,-10 10 0,11-11 0,-6 5 0,13 0 0,-4-22 0,4 9 0,-6-7 0,0 14 0</inkml:trace>
  <inkml:trace contextRef="#ctx0" brushRef="#br2" timeOffset="37178">18080 7289 24575,'44'44'0,"-26"-15"0,43 26 0,-36-22 0,8-8 0,0 6 0,-8-5 0,7-1 0,-7 7 0,8-14 0,-8 5 0,6 1 0,-6-7 0,-1 6 0,7-7 0,-13 7 0,5-5 0,0 5 0,-6-8 0,14 2 0,-14-2 0,6 0 0,-8 8 0,8-5 0,-5 5 0,5-8 0,0 1 0,-6-1 0,6 1 0,0-1 0,-7 0 0,15 9 0,-14-7 0,14 6 0,-14-8 0,14 2 0,-14 6 0,14-5 0,-5 6 0,-1-9 0,6 2 0,-6 6 0,8-5 0,6 12 0,-4-11 0,4 4 0,-6 0 0,0-4 0,0 4 0,9-5 0,-6 6 0,6-5 0,-9 11 0,9-11 0,-7 5 0,7-7 0,-9 7 0,0-6 0,0 6 0,0-8 0,0 1 0,0-1 0,0 1 0,0-1 0,0 1 0,0-1 0,-1 1 0,1-1 0,-8 0 0,6 0 0,-6-8 0,6 6 0,-7-12 0,5 12 0,-5-5 0,9 7 0,0 8 0,0-6 0,0 6 0,0 0 0,0-6 0,0 6 0,-1-1 0,1-5 0,0 6 0,0-8 0,-9 0 0,7 0 0,-6 0 0,8 1 0,-8-2 0,6 1 0,-6 0 0,-1 0 0,7 0 0,-6 0 0,0 0 0,6 0 0,-6 0 0,8 0 0,-9 0 0,7-7 0,-6 5 0,8-5 0,0 0 0,0 5 0,0-5 0,0 8 0,-1-1 0,1-7 0,0 6 0,0-6 0,15 15 0,-12-6 0,21 7 0,-22-16 0,8 6 0,-1-5 0,-7-1 0,17 7 0,-17-14 0,17 14 0,-17-6 0,8 0 0,-1 5 0,-7-6 0,7 1 0,0 5 0,-6-13 0,6 14 0,-9-15 0,9 7 0,-7-8 0,8 7 0,-10-5 0,0 5 0,-1-7 0,1 0 0,15 7 0,-20-5 0,17 6 0,-20-8 0,8 7 0,-8-5 0,6 5 0,-6-7 0,8 0 0,0 0 0,0 7 0,0-5 0,0 6 0,-1-8 0,1 0 0,0 0 0,0 0 0,0 0 0,0 0 0,9 0 0,-15 0 0,14 7 0,-16-5 0,7 5 0,-7-7 0,6 0 0,1 0 0,2 0 0,-2 0 0,-1 0 0,-7 0 0,1 0 0,6 0 0,-6 0 0,8 0 0,0 0 0,-8 0 0,5 0 0,-5 0 0,8 0 0,0 0 0,0 0 0,0 0 0,0 0 0,9 0 0,-6 0 0,6 0 0,-9 0 0,9 0 0,-7 0 0,8 0 0,-10 0 0,9 0 0,-7 0 0,8 7 0,-10-5 0,-1 5 0,11-7 0,-8 0 0,7 0 0,15 0 0,-18 0 0,27 0 0,-30 0 0,6 8 0,0-6 0,-6 5 0,15-7 0,-15 7 0,15-5 0,-15 5 0,15 1 0,-15-6 0,15 6 0,-15-8 0,6 0 0,-9 0 0,-1 0 0,1 8 0,0-6 0,14 5 0,-18-7 0,17 0 0,-22 7 0,9-5 0,0 5 0,-8-7 0,6 0 0,-6 8 0,8-7 0,0 7 0,0-1 0,0-5 0,9 13 0,-7-13 0,8 14 0,-1-15 0,3 15 0,-1-7 0,-9 1 0,-1-3 0,12 11 0,7 12 0,12 10 0,5 19 0,-12-20 0,12 20 0,-5-20 0,-6 8 0,-3-2 0,-4-7 0,-6-2 0,-1-3 0,-3-7 0,-9 0 0,0-2 0,-7-1 0,5-4 0,-6 4 0,0-7 0,-2 0 0,0-1 0,-7 0 0,7 1 0,-8-2 0,0 1 0,0 0 0,8 1 0,-6-1 0,5 0 0,-7 0 0,0 0 0,8 1 0,-6-8 0,6 6 0,-8-6 0,7 8 0,-5-1 0,14 1 0,-14-1 0,14 1 0,-14 0 0,14 0 0,-14-1 0,14 1 0,-14-1 0,13 9 0,-5-7 0,0 6 0,6-6 0,-6 6 0,0-6 0,6 7 0,-6-8 0,-1-1 0,7 2 0,-6-2 0,0 1 0,6 0 0,0 6 0,4-4 0,-4 5 0,0-7 0,-6 0 0,-1-1 0,7 2 0,-14-2 0,6 0 0,-21-1 0,-3 7 0,-21 3 0,-2 6 0,-1-5 0,3-4 0,-1 2 0,-2-5 0,-1 13 0,-5-13 0,5 13 0,-7-13 0,0 14 0,8-15 0,-6 14 0,6-13 0,-1 13 0,-6-13 0,15 5 0,-21 0 0,19-6 0,-11 5 0,15-7 0,0 0 0,0 0 0,0-1 0,0 1 0,-1 0 0,1 0 0,0-7 0,0 5 0,0-4 0,0 5 0,0 1 0,0 0 0,0 0 0,0-7 0,0 6 0,0-6 0,-1 7 0,1 0 0,0-7 0,0 5 0,0-5 0,0 1 0,-8 5 0,6-6 0,-6 1 0,8 4 0,-7-4 0,-3 6 0,1-6 0,1 5 0,0-13 0,6 12 0,-6-4 0,0 6 0,6-6 0,-14 5 0,14-12 0,-15 13 0,15-13 0,-14 12 0,6-12 0,-8 13 0,8-13 0,-6 12 0,6-12 0,-8 13 0,-1-14 0,1 7 0,0-1 0,0-5 0,0 13 0,0-14 0,-15 14 0,11-13 0,-11 12 0,15-12 0,0 13 0,0-13 0,0 5 0,0 0 0,0-5 0,0 13 0,7-14 0,-5 14 0,6-13 0,-8 5 0,0 1 0,8-7 0,-6 14 0,6-13 0,-8 12 0,-1-12 0,1 13 0,8-13 0,-6 5 0,6-7 0,-8 0 0,0 0 0,-7 0 0,6 7 0,-6-5 0,6 5 0,1-7 0,0 0 0,0 8 0,0-7 0,8 7 0,-6-8 0,6 0 0,-8 0 0,7 0 0,-5 0 0,6 0 0,0 0 0,-6 0 0,14 0 0,-14 0 0,14 0 0,-6 0 0,8 0 0,0 0 0,7 6 0,-5-4 0,-12 4 0,-11-6 0,-18 0 0,0 0 0,-1 8 0,-10 3 0,8-1 0,-8-2 0,-1-8 0,10 0 0,-10 0 0,22 8 0,-8-6 0,7 5 0,-20-7 0,8 0 0,-8 0 0,0 0 0,8 0 0,-7 0 0,19 0 0,-7 0 0,16 0 0,-16 0 0,17 0 0,-8 0 0,10 0 0,0 0 0,-9 0 0,6 0 0,-6 0 0,-1 0 0,8 0 0,-17 0 0,16 0 0,-6 0 0,9 0 0,-10 0 0,8 0 0,-8 0 0,0 0 0,-7-8 0,-6 7 0,-3-15 0,14 14 0,-7-6 0,7 0 0,-9 6 0,-1-6 0,1 8 0,0-8 0,-1 6 0,-9-7 0,7 1 0,-8 6 0,11-6 0,0 8 0,-11 0 0,8-8 0,-8 6 0,10-14 0,1 14 0,0-6 0,-1-1 0,1 7 0,-11-14 0,8 5 0,-8 1 0,0-7 0,8 15 0,-8-15 0,-14-2 0,19 7 0,-30-13 0,33 23 0,-8-15 0,11 15 0,-1-14 0,1 14 0,0-14 0,9 14 0,-7-15 0,7 15 0,-9-14 0,9 14 0,-7-14 0,16 14 0,-15-14 0,15 14 0,-16-15 0,17 15 0,-8-13 0,0 5 0,8 0 0,-17-6 0,16 7 0,-6-9 0,9 9 0,0-6 0,-25-2 0,19-2 0,-10-5 0,18 8 0,6 0 0,0 0 0,-7-1 0,7 1 0,0 0 0,-6 0 0,6 0 0,0 0 0,-6 7 0,14-5 0,-15 5 0,15-6 0,-6-1 0,0 0 0,6 1 0,-6 0 0,9 7 0,0 1 0,6-5 0,2-5 0,-2-14 0,-1-2 0,-8 0 0,-7 0 0,6 0 0,-6 0 0,0 0 0,6 0 0,-6 0 0,7 0 0,1 0 0,0 8 0,-1-6 0,1 6 0,0-8 0,-1-1 0,0 1 0,1 0 0,0 8 0,6-6 0,-4 6 0,5-8 0,-8-1 0,1 9 0,0-6 0,0 6 0,0 0 0,7-6 0,-5 14 0,5-14 0,-7 5 0,7 1 0,-6-6 0,13 14 0,-12-14 0,5 14 0,0-14 0,-5 13 0,13-5 0,-13 0 0,5 6 0,0-14 0,-5 6 0,12-8 0,-12 8 0,12-7 0,-11 15 0,11-14 0,-12 0 0,5-4 0,0 3 0,-6 1 0,13 14 0,-5-14 0,0 14 0,6-14 0,-14 6 0,14 0 0,-7-7 0,1 15 0,-2-14 0,1 6 0,0 0 0,1-6 0,5 14 0,-5-14 0,-1 5 0,6-7 0,-5 0 0,7 0 0,0 8 0,0-6 0,-7 6 0,5-1 0,-6-5 0,8 14 0,-7-21 0,5 20 0,-5-20 0,7 21 0,0-14 0,-7 14 0,5-15 0,-4 7 0,6-8 0,0 8 0,0-6 0,0 6 0,0 0 0,-7 1 0,5 9 0,-5 0 0,7-8 0,0 6 0,0-6 0,0 8 0,-6 0 0,4 0 0,-5-9 0,7 7 0,0-6 0,0 8 0,-6 0 0,4 0 0,-5 0 0,7 0 0,0-7 0,-7 5 0,6-5 0,-6 7 0,7 0 0,0 0 0,0 0 0,0 0 0,0 0 0,0 0 0,0 0 0,0 0 0,0 0 0,0 0 0,0 0 0,0 0 0,0 0 0,0 0 0,0 0 0,0 0 0,0 0 0,0 0 0,0 0 0,0 1 0,0 0 0,0-1 0,0 0 0,0 0 0,0 0 0,0 0 0,0 0 0,0 0 0,0 0 0,-7 0 0,6 0 0,-6 0 0,7 0 0,0 0 0,-7 0 0,6-9 0,-6 7 0,1-5 0,4 7 0,-4 0 0,-1 0 0,5 0 0,-4 0 0,-1 0 0,5 0 0,-5 1 0,7-1 0,0 0 0,0 0 0,-6 7 0,4-6 0,-11 6 0,12-7 0,-12 1 0,11-1 0,-10 1 0,10-1 0,-5 0 0,7 0 0,0 0 0,0 1 0,0-1 0,0 1 0,-6-1 0,4 0 0,-5 0 0,7 1 0,0-2 0,0 1 0,0 0 0,0 0 0,0 0 0,0 0 0,-6 0 0,4 0 0,-5 1 0,7-1 0,0 0 0,0 1 0,0 0 0,0-1 0,0 1 0,0 0 0,0 0 0,0-1 0,0 1 0,0 0 0,0-1 0,0 1 0,0-1 0,0 1 0,0 0 0,0 0 0,0 0 0,0 0 0,0 0 0,0 0 0,-6 6 0,4-4 0,-5 4 0,7 0 0,0 2 0</inkml:trace>
  <inkml:trace contextRef="#ctx0" brushRef="#br3" timeOffset="49927">15772 7838 24575,'-31'40'0,"0"-1"0,-16 26 0,8-17 0,0 1 0,-9 17 0,4-19 0,14 5 0,-11-16 0,14 7 0,1-1 0,2-15 0,6 23 0,3-31 0,-9 21 0,6-15 0,-6 8 0,7 0 0,1 0 0,-1 0 0,0 0 0,1 0 0,0-8 0,7 5 0,-6-5 0,7 0 0,-8 6 0,7-14 0,-6 14 0,13-15 0,-12 7 0,12-8 0,-11 7 0,3 3 0,1 0 0,-6 6 0,6-6 0,-8 8 0,8-1 0,-6 1 0,6 0 0,0-8 0,-6 15 0,6-21 0,-1 22 0,-4-16 0,5 7 0,-1 1 0,-5 0 0,6 0 0,0 0 0,-6 0 0,6 0 0,0-9 0,-6 7 0,5-6 0,1 8 0,-6 0 0,6 14 0,-7-18 0,0 16 0,0-20 0,7 8 0,-6 0 0,6 0 0,-8-1 0,1 1 0,7 0 0,-6 0 0,6 0 0,-8-1 0,8 1 0,-6 0 0,6-8 0,-7 6 0,7-6 0,-5 7 0,5 1 0,-1-8 0,-5 6 0,7-14 0,-1 14 0,-5-14 0,5 14 0,1-15 0,-7 15 0,6 1 0,-8 2 0,8 6 0,-5-15 0,5 5 0,0-5 0,-5 0 0,5 6 0,0-6 0,-5 8 0,5-9 0,0 7 0,-4-14 0,4 6 0,1 0 0,-5-6 0,11 6 0,-12-9 0,13 1 0,-13 0 0,13 8 0,-13-6 0,13 6 0,-6-8 0,0-1 0,-1 1 0,-1 8 0,-4-6 0,4 12 0,1-13 0,-5 6 0,11-7 0,-5-1 0,0 9 0,5-6 0,-12 6 0,12-8 0,-11 0 0,11-1 0,-11 1 0,11 0 0,-11 0 0,11 0 0,-12 0 0,13 0 0,-13 0 0,13-1 0,-13 1 0,6 0 0,0 8 0,-6-6 0,13 6 0,-13-9 0,13 1 0,-13 0 0,6 0 0,-1 0 0,-4 0 0,5 6 0,-1-5 0,-4 6 0,11-7 0,-11 0 0,11-1 0,-11 1 0,11 0 0,-12 0 0,13 0 0,-13-7 0,6 5 0,0-5 0,-6 7 0,13 0 0,-13 0 0,6-7 0,-1 5 0,-4-5 0,11 7 0,-11 0 0,5-7 0,-1 6 0,-4-6 0,5 7 0,-1 0 0,-4-7 0,11 5 0,-18 2 0,17 1 0,-17 6 0,11-7 0,1-1 0,-5-5 0,4 4 0,-6-5 0,0 7 0,7 0 0,-6 0 0,6-7 0,-7 5 0,0-4 0,-1 5 0,1 1 0,1 0 0,-1 0 0,0-8 0,0 7 0,0-6 0,0 0 0,0 5 0,6-4 0,-4 6 0,-4-7 0,0 5 0,-6-5 0,9 7 0,-1-8 0,0 7 0,0-13 0,0 12 0,0-4 0,0 5 0,0 1 0,0-7 0,0 5 0,0-5 0,0 1 0,0 4 0,0-12 0,0 12 0,0-4 0,0-1 0,0 5 0,6-5 0,-4 1 0,5 4 0,-8-11 0,1 11 0,0-12 0,7 13 0,-6-13 0,6 13 0,-7-13 0,0 12 0,0-5 0,0 0 0,0 5 0,1-5 0,-1 0 0,0-1 0,7-1 0,-6-4 0,6 11 0,-7-11 0,6 11 0,-4-11 0,5 11 0,-7-12 0,-1 13 0,2-13 0,-1 13 0,0-13 0,0 6 0,0-1 0,1-4 0,-1 5 0,0-7 0,0 0 0,0 6 0,0-5 0,0 6 0,0-7 0,0 0 0,0 0 0,0 0 0,0 0 0,0 0 0,0 0 0,-1 0 0,1 0 0,0 0 0,-8 0 0,6 0 0,-6 6 0,8-4 0,0 4 0,-8-6 0,6 0 0,-6 0 0,0 0 0,5 0 0,-13 0 0,14 0 0,-14 0 0,6 0 0,0 0 0,-6 0 0,14 0 0,-14 0 0,6 0 0,0 0 0,-7 0 0,15 0 0,-14 0 0,14 0 0,-14 0 0,14 0 0,-14 0 0,14 0 0,-15 0 0,15 0 0,-14 0 0,14 0 0,-14 0 0,6 0 0,-15 0 0,14 0 0,-12 0 0,21 0 0,-15 0 0,7 0 0,0 0 0,-6 0 0,6 0 0,0 0 0,-6 0 0,6 0 0,-8 0 0,8 0 0,-6 0 0,5 0 0,-7 0 0,8 0 0,-6 0 0,6 0 0,-8 0 0,8 0 0,-7 0 0,8 0 0,-2 0 0,-4 0 0,4 0 0,-7 0 0,8 0 0,-15 0 0,21 0 0,-22 0 0,16 0 0,-8 0 0,-7 0 0,6 0 0,-6 0 0,7 0 0,8-6 0,-7 4 0,7-5 0,0 0 0,-6 6 0,6-13 0,-8 12 0,8-12 0,-7 12 0,7-12 0,0 12 0,-6-13 0,14 13 0,-14-5 0,6 0 0,0 5 0,-6-6 0,5 1 0,1 5 0,-6-5 0,6-1 0,0 6 0,-21-13 0,25 14 0,-25-7 0,29 8 0,-14-7 0,6 5 0,0-6 0,-6 1 0,6 5 0,0-5 0,-6 7 0,5-8 0,-7 7 0,8-7 0,-6 1 0,6 5 0,-8-6 0,0 8 0,8-6 0,-6 4 0,6-4 0,-8 6 0,8 0 0,-6-8 0,5 6 0,-7-5 0,0 0 0,0 5 0,-6-13 0,4 13 0,-5-5 0,15 7 0,-6-7 0,6 5 0,-8-13 0,-10 13 0,8-5 0,-8-1 0,10 6 0,-9-5 0,6-1 0,-6 7 0,0-15 0,6 14 0,-16-6 0,17 1 0,-8 5 0,10-6 0,0 8 0,-10 0 0,8 0 0,-8 0 0,10 0 0,0 0 0,0 0 0,0-7 0,-24 5 0,18-5 0,-19 7 0,25 0 0,0 0 0,0 0 0,8 0 0,-6 0 0,6 0 0,-8 0 0,0 0 0,0 0 0,0 0 0,0 0 0,-1 0 0,1 0 0,8 0 0,-6 0 0,6 0 0,-8 0 0,8 0 0,-6 0 0,6 0 0,0 0 0,-6 0 0,14 0 0,-21 0 0,11 0 0,-5 0 0,1 0 0,14 0 0,-6 0 0,8 0 0,0 0 0,0 0 0,1 0 0,0 0 0,0 0 0,12 0 0,9 0 0,2-7 0,10 5 0,-11-11 0,7 5 0,-1-6 0,-1 0 0,1 6 0,0-4 0,1 10 0,-1-11 0,0 12 0,0-12 0,0 5 0,-6-7 0,5 7 0,-5-6 0,7 6 0,0 0 0,-1-5 0,0 12 0,-6-12 0,5 11 0,-5-4 0,0-1 0,6 5 0,-6-4 0,6-1 0,1 6 0,-1-6 0,-7 1 0,6 4 0,-4-5 0,5 1 0,0 4 0,-6-11 0,5 12 0,-5-6 0,0 0 0,6 5 0,-6-11 0,6 11 0,1-11 0,0 11 0,-7-11 0,5 11 0,-5-11 0,7 11 0,0-11 0,0 11 0,0-11 0,0 4 0,-1-5 0,1 5 0,-1-4 0,1 5 0,-1 0 0,1-5 0,0 4 0,0 1 0,0-6 0,0 6 0,-1-7 0,1 0 0,0 0 0,0 7 0,-1-6 0,1 6 0,0-7 0,0 7 0,0-6 0,0 6 0,0-7 0,0 0 0,0 6 0,-1-4 0,1 4 0,0-6 0,0 0 0,0 7 0,8-6 0,-6 5 0,6-7 0,-8 1 0,-1 0 0,1 0 0,0 0 0,0 0 0,8-1 0,-6 1 0,6-1 0,-8 1 0,7-1 0,-5 1 0,6-1 0,6-6 0,-10 5 0,11-14 0,-7 14 0,-5-7 0,4 9 0,-7 0 0,0 0 0,0 0 0,-1 0 0,1 0 0,0 0 0,0 0 0,0 6 0,0-4 0,-1 4 0,-5-6 0,4 7 0,-5-6 0,7 6 0,-7-7 0,5 0 0,-4 0 0,6-8 0,0 6 0,1-6 0,-1 7 0,0-7 0,0 0 0,1-2 0,-1 3 0,0 7 0,-7 0 0,5 0 0,-5 0 0,7 0 0,-7-1 0,6 1 0,-6 0 0,7-8 0,-6 6 0,5-6 0,-6 8 0,0 0 0,6 0 0,-13-1 0,12 1 0,-11 0 0,11 0 0,-4-8 0,0 6 0,5-6 0,-13 8 0,12 0 0,-4 0 0,-1 0 0,5-7 0,-5 5 0,0-4 0,6 5 0,-13 1 0,13 0 0,-13 0 0,6 0 0,-1 0 0,-4 0 0,11 0 0,-11 0 0,11 0 0,-11 0 0,4 0 0,1-1 0,-5 1 0,11 0 0,-11 0 0,11 0 0,-5 0 0,0 0 0,6 0 0,-6 0 0,0 0 0,5 0 0,-11 0 0,11 0 0,-11 0 0,11 0 0,-4-7 0,5-2 0,-5 1 0,4 1 0,-5 7 0,1 0 0,4 0 0,-5 0 0,0 0 0,6 0 0,-13 0 0,12 0 0,-4 0 0,-1 0 0,5 0 0,-11 0 0,11 0 0,-5 0 0,7 0 0,0-8 0,0 6 0,-6-6 0,4 8 0,-12 0 0,13 0 0,-6 0 0,0 0 0,5 0 0,-5 0 0,1 0 0,4-8 0,-4 6 0,0-6 0,4 8 0,-5 0 0,7 0 0,-7 0 0,5 0 0,-4 0 0,-1 0 0,5 0 0,-5 0 0,0 0 0,6 0 0,-13-1 0,12 1 0,-4 0 0,-1-8 0,5 6 0,-5-6 0,7 8 0,0 0 0,-7 0 0,5 0 0,-4 0 0,5 0 0,1 0 0,0 0 0,0 0 0,0-1 0,0 1 0,0 0 0,-1 0 0,2-8 0,-1 6 0,0-6 0,0 8 0,0 0 0,8-1 0,-6 1 0,6-1 0,-1 1 0,-4-9 0,13 6 0,-13-5 0,12 6 0,-13 2 0,14-2 0,0-5 0,-4 4 0,10-5 0,-12 7 0,0 0 0,6 0 0,-14 1 0,14-2 0,-6 1 0,7 0 0,-7 6 0,6-4 0,-6 4 0,0-6 0,6 0 0,-6 7 0,0-5 0,6 5 0,-15 1 0,15-7 0,-14 6 0,14 0 0,-14-4 0,14 4 0,0-14 0,4 12 0,-4-9 0,0 11 0,-14-7 0,13 7 0,-5-5 0,0 6 0,6-1 0,-14-5 0,14 13 0,-15-13 0,15 5 0,-14 1 0,6-7 0,0 14 0,-6-13 0,13 5 0,-13 1 0,14-7 0,-14 13 0,14-13 0,-14 7 0,14-1 0,-7-6 0,9 14 0,-8-13 0,6 12 0,-7-12 0,9 12 0,15-13 0,-20 7 0,18-1 0,-22-5 0,9 12 0,0-13 0,0 13 0,0-12 0,0 12 0,0-13 0,9 13 0,-7-13 0,7 6 0,-9 0 0,0 2 0,0-1 0,0 6 0,0-5 0,-1 0 0,1 5 0,0-6 0,0 1 0,0 5 0,0-13 0,0 13 0,-1-12 0,1 12 0,10-6 0,-8 1 0,7 5 0,-17-5 0,6 0 0,8 5 0,-2-13 0,10 13 0,-14-5 0,0 7 0,0-8 0,-8 6 0,5-5 0,-5 7 0,8 0 0,0 0 0,0-7 0,0 5 0,0-6 0,-1 8 0,1 0 0,0 0 0,0-7 0,0 5 0,9-5 0,-7 7 0,7 0 0,6-8 0,-12 6 0,12-5 0,-16 7 0,1 0 0,0 0 0,0 0 0,9-8 0,-7 6 0,7-6 0,-9 8 0,0 0 0,0-7 0,0 5 0,0-6 0,-1 8 0,1 0 0,0 0 0,0-7 0,-1 5 0,1-5 0,0 7 0,0-7 0,0 5 0,-9-5 0,7-1 0,-6 6 0,8-5 0,-8 7 0,6-8 0,0 7 0,-4-7 0,2 8 0,-6-7 0,-6 5 0,5-5 0,-7 7 0,0 0 0,8 0 0,-6-7 0,6 6 0,-9-6 0,1 7 0,0 0 0,0 0 0,0-7 0,-1 6 0,1-6 0,0 7 0,0 0 0,0 0 0,-1 0 0,1 0 0,0 0 0,7-7 0,-6 6 0,6-6 0,-8 7 0,1 0 0,0 0 0,0 0 0,0 0 0,0 0 0,-1 0 0,1 0 0,0-7 0,-1 5 0,1-4 0,0 6 0,-1 0 0,1 0 0,0 0 0,-1 0 0,0 0 0,1-7 0,-1 6 0,1-6 0,-1 7 0,1 0 0,0 0 0,-1 0 0,1 0 0,-1 0 0,1 0 0,-1 0 0,1 0 0,-1 0 0,0 0 0,1 0 0,-1 0 0,0 0 0,1 0 0,-2 0 0,1 0 0,0 0 0,0 0 0,0 0 0,0 0 0,-1 0 0,1 0 0,0 0 0,-1 0 0,-5 6 0,4-4 0,-4 4 0,0 0 0,4-4 0,-4 4 0,6-6 0,-7 6 0,5-4 0,-10 10 0,10-10 0,-11 10 0,11-11 0,-10 12 0,10-12 0,-4 5 0,6 0 0,-1-4 0,-5 4 0,-2-6 0</inkml:trace>
  <inkml:trace contextRef="#ctx0" brushRef="#br4" timeOffset="61422">13824 5731 24575,'-87'-8'0,"33"-2"0,3 5 0,-1 0 0,-2-11 0,0 5 0,0 1 0,0-6 0,0 14 0,0-6 0,-1 0 0,1 6 0,0-6 0,9 0 0,-7 6 0,8-13 0,-10 13 0,-1-14 0,10 14 0,-7-15 0,8 15 0,-11-14 0,1 14 0,-11-15 0,9 15 0,-9-6 0,0 8 0,8-9 0,-8 7 0,-1-6 0,9 0 0,-8 6 0,11-6 0,0 0 0,1 6 0,-13-15 0,9 15 0,-19-7 0,19 1 0,-19 6 0,-16-14 0,8 13 0,-8-13 0,28 14 0,10-14 0,0 6 0,-1-8 0,1 7 0,0-5 0,-1 6 0,1-8 0,-11-1 0,9 9 0,-9-7 0,10 7 0,-10 0 0,8-6 0,-19 5 0,20 1 0,-20-8 0,19 8 0,-19-10 0,19 10 0,-19-8 0,19 8 0,-18-1 0,-17-14 0,8 12 0,-8-6 0,16 1 0,8 7 0,0 0 0,-8-7 0,19 8 0,-20-1 0,20-5 0,-19 14 0,19-14 0,-8 13 0,0-13 0,8 13 0,-7-13 0,-2 14 0,10-14 0,-9 14 0,20-7 0,-7 1 0,7 6 0,-10-14 0,1 14 0,0-6 0,-1 0 0,10 6 0,-7-6 0,-17 0 0,9 5 0,-19-5 0,14 8 0,8-8 0,-8 6 0,11-6 0,-1 8 0,2 0 0,-2 0 0,1 0 0,0 0 0,9 0 0,-7 0 0,7 0 0,-9 0 0,-1 0 0,1 0 0,0 0 0,0 0 0,-1 0 0,11 0 0,-8 0 0,7 0 0,-10 0 0,1 0 0,9 0 0,-7 0 0,-17 0 0,10 0 0,-20 0 0,26 0 0,8 0 0,-7 0 0,7 0 0,0 0 0,-7 0 0,16 0 0,-16 0 0,17 0 0,-17 0 0,8 0 0,-1 0 0,-7 8 0,17 1 0,-17 9 0,7-1 0,0 1 0,-7 0 0,7-1 0,0 0 0,-7 9 0,7-6 0,0 12 0,-31 4 0,35-1 0,-36 1 0,33-4 0,-1-12 0,-6 13 0,15-14 0,-16 7 0,17-2 0,-17-5 0,16 5 0,-16-6 0,17-1 0,-17 0 0,16 0 0,-6 0 0,9 7 0,-9-5 0,6 5 0,-6-7 0,9-1 0,0 1 0,-10 8 0,8-7 0,-8 8 0,10-10 0,-10 1 0,8 0 0,-32 16 0,28-13 0,-27 13 0,30-16 0,-6 0 0,9-1 0,-9 1 0,6 7 0,-6-5 0,9 5 0,-1-7 0,1-1 0,0 1 0,0-1 0,0 0 0,0 8 0,0-5 0,7 4 0,-5-7 0,6-1 0,-8 2 0,0-1 0,8 0 0,-6 0 0,6 0 0,0 0 0,-7 0 0,7 0 0,-14 7 0,4-5 0,-5 5 0,15-8 0,-6 2 0,6-2 0,0 1 0,-6 0 0,6 0 0,-8 1 0,8-2 0,-6 1 0,6 0 0,0 0 0,-6 0 0,5 0 0,1 0 0,-6 0 0,6 0 0,0-1 0,-6 2 0,6-2 0,0 1 0,-6 0 0,-1 6 0,6-4 0,-12 12 0,21-13 0,-14 6 0,6-7 0,0-1 0,-6 9 0,14-7 0,-6 6 0,-1-8 0,7 8 0,-15-4 0,15 4 0,-14 0 0,13-6 0,-4 6 0,-2-8 0,-1 8 0,0-5 0,-6 5 0,13 1 0,-13-6 0,13 13 0,-14-13 0,7 5 0,-1 1 0,-5-6 0,13 5 0,-13-7 0,6 0 0,-1 7 0,-11 2 0,9 0 0,-4-2 0,1-7 0,14-1 0,-6 1 0,0-1 0,6 0 0,-6 1 0,0-1 0,5 8 0,-5-5 0,-1 5 0,7-8 0,-6 1 0,0-1 0,6 0 0,-6 1 0,0-1 0,6 0 0,-6 1 0,0-1 0,6 0 0,-6 0 0,-7 8 0,12-7 0,-12 6 0,15-7 0,0 0 0,-8 0 0,6 0 0,-6 1 0,8-1 0,0 0 0,-8 0 0,6 0 0,-6 0 0,8 0 0,0-7 0,0 5 0,0-4 0,0-1 0,0 5 0,0-5 0,0 1 0,-1 4 0,1-11 0,0 11 0,0-5 0,0 7 0,-7 0 0,6-1 0,-6-5 0,7 4 0,0-5 0,0 7 0,0-7 0,0 5 0,0-12 0,0 12 0,0-11 0,7 11 0,-5-5 0,4 1 0,-6-3 0,0 1 0,0-6 0,0 13 0,0-6 0,0 0 0,0-1 0,0-1 0,0 2 0,0 7 0,0-7 0,0 5 0,1-5 0,-1 0 0,0 5 0,0-12 0,0 6 0,1-1 0,-1 2 0,1 0 0,0 4 0,0-10 0,0 4 0,6 0 0,-4-4 0,16 5 0,-2-7 0,12 0 0,1 0 0,0-7 0,-1 6 0,1-12 0,0 4 0,0 1 0,0 1 0,-1 0 0,1 6 0,0-6 0,-1 7 0,1 0 0,0 0 0,-1-7 0,1 6 0,0-6 0,0 7 0,0 0 0,0 0 0,0 0 0,-1 0 0,1 0 0,8 0 0,-6 0 0,6 0 0,0 0 0,-7 6 0,7-4 0,0 12 0,-6-6 0,6 1 0,-8 5 0,7-5 0,-5-1 0,6 6 0,0-5 0,-6-1 0,6 6 0,-1-5 0,3 7 0,0 0 0,6 0 0,-6-1 0,0 1 0,5 0 0,-5 0 0,8 7 0,-8-5 0,5 5 0,-5-7 0,-1-1 0,7 1 0,-6 0 0,0 0 0,6 0 0,-6 0 0,0 0 0,5 0 0,-5 7 0,0-6 0,5 6 0,-5-7 0,0 0 0,6 0 0,-6 0 0,8 0 0,-8 0 0,6 0 0,-7 0 0,9 0 0,-8 0 0,6 0 0,-6 0 0,8 0 0,-1 1 0,1-1 0,0 0 0,15 8 0,-12-6 0,21 7 0,-22-9 0,8 2 0,-1-1 0,2 0 0,1 0 0,-6-7 0,-7-3 0,8-7 0,-5 0 0,7 0 0,1 0 0,-8 0 0,7 0 0,-9 0 0,9 8 0,-6-6 0,6 6 0,0 0 0,-7-6 0,7 6 0,-9-8 0,0 0 0,0 0 0,0 0 0,0 0 0,0 0 0,-1 0 0,1 0 0,0 0 0,9 0 0,-6 0 0,6 0 0,0 0 0,-6 0 0,15 8 0,-16-6 0,8 6 0,-1-8 0,-7 0 0,8 0 0,-1 0 0,-7 0 0,7 0 0,1 0 0,-8 0 0,17 0 0,-17 0 0,16 0 0,-16 0 0,8 0 0,-1-8 0,-7 6 0,8-13 0,-10 13 0,0-13 0,9 13 0,-7-5 0,7-1 0,-9-1 0,9-8 0,-6 7 0,6-5 0,0 5 0,-6 0 0,30-13 0,-18 11 0,12-13 0,-8 15 0,-8-6 0,1 7 0,7-9 0,-8 0 0,1 1 0,6-1 0,-6-8 0,9 6 0,-10-5 0,8-2 0,-7 8 0,9-7 0,0-1 0,-9 8 0,7-7 0,-8 8 0,1-7 0,7 5 0,-8-5 0,11-1 0,-1 6 0,0-6 0,24-9 0,-18 13 0,17-12 0,-23 8 0,-9 6 0,7-6 0,-8 9 0,11-10 0,10 6 0,-9-13 0,10 13 0,-12-13 0,0 13 0,10-14 0,-7 14 0,18-15 0,-19 15 0,9-14 0,-11 14 0,11-14 0,-8 6 0,8-1 0,-11-4 0,1 14 0,-11-13 0,8 5 0,16-15 0,-17 14 0,24-5 0,-30 8 0,0 7 0,7-7 0,-17 1 0,17 5 0,-17-4 0,7 0 0,1 4 0,-8-4 0,7 7 0,1-9 0,-8 7 0,7-6 0,0 8 0,-7 0 0,8 0 0,-1-9 0,-7 7 0,17-7 0,-17 9 0,17-1 0,-17-6 0,17 4 0,-17-4 0,17 6 0,-17 1 0,17-1 0,7-15 0,-2 11 0,12-11 0,-24 15 0,7 0 0,-8 0 0,10 0 0,-9-7 0,7 5 0,-17 4 0,17 0 0,-17 6 0,16-8 0,-16 1 0,8 0 0,-10 0 0,9 0 0,-7 0 0,8 7 0,-1-5 0,-7 5 0,17-8 0,-17 9 0,7-7 0,-9 7 0,0-8 0,24 0 0,-27 1 0,25-1 0,-30 1 0,8-1 0,9 0 0,-7 0 0,8-1 0,-10 2 0,0-1 0,0 0 0,9 0 0,-7 8 0,17-8 0,-17 8 0,8-8 0,-1 7 0,-7-4 0,7 12 0,-9-6 0,0 1 0,0 5 0,-9-5 0,-1 7 0,-8 0 0,0 0 0,0 0 0,5 0 0,24 0 0,0 0 0,32 0 0,-8-18 0,10 5 0,0-15 0,0 0 0,-10 6 0,-3-6 0,-11 10 0,0 0 0,0 0 0,-9 0 0,-3 1 0,0 7 0,-6-4 0,6 4 0,0-7 0,-6 8 0,6-7 0,-9 7 0,0 0 0,-1-6 0,1 13 0,-8-12 0,6 5 0,-6 0 0,0-5 0,6 5 0,-6 0 0,0-5 0,5 13 0,-13-6 0,14-1 0,-14 7 0,14-7 0,-8 1 0,10 6 0,-10-6 0,8 0 0,-14 5 0,14-13 0,-14 13 0,13-5 0,-13 0 0,14 6 0,-14-6 0,14 0 0,-14 5 0,6-6 0,0 8 0,-7-6 0,15 4 0,-14-5 0,6 1 0,0 4 0,-7-5 0,7 0 0,0 6 0,-6-6 0,14 0 0,-14 5 0,6-5 0,0 7 0,-7 0 0,7-7 0,-1 5 0,2-12 0,0 12 0,-1-5 0,-9 7 0,1-7 0,0 5 0,8-4 0,-6 6 0,6 0 0,-8-7 0,-1 5 0,1-4 0,0 6 0,0 0 0,0 0 0,-1 0 0,1 0 0,0 0 0,0 0 0,-1 0 0,1 0 0,-1-7 0,1 5 0,-1-4 0,1 6 0,0 0 0,0 0 0,0-7 0,-1 5 0,1-4 0,0 6 0,0 0 0,0 0 0,-1 0 0,1 0 0,-1 0 0,1 0 0,0 0 0,0 0 0,0 0 0,-7-7 0,5 5 0,-4-5 0,6 7 0,0 0 0,-1 0 0,1 0 0,-1 0 0,1 0 0,0 0 0,0 0 0,0 0 0,0 0 0,0 0 0,-1 0 0,1 0 0,-1 0 0,1 0 0,0 0 0,0 0 0,0 0 0,0 0 0,-1 0 0,1 0 0,-1 0 0,-18 0 0,-6 0 0</inkml:trace>
  <inkml:trace contextRef="#ctx0" brushRef="#br5" timeOffset="71406">14780 3560 24575,'-50'-9'0,"0"0"0,-39 5 0,32-13 0,-3-1 0,8 11 0,1 0 0,-31-22 0,31 22 0,0 2-2244,-43-13 2244,1 7 0,40 5 0,2 0 577,-31-12-577,-9 16 0,12-7 0,11 9 0,-8-8 404,19 5-404,-9-5 0,12-1 0,0 7 1148,9-6-1148,-7 8 115,7 0-115,-9 0 0,0 0 0,9 0 0,-7 0 0,17 0 0,-8 0 0,10-7 0,-9 5 0,6-5 0,-7 7 0,10 0 0,-9 0 0,-3 0 0,0 0 0,-7 0 0,7 0 0,-9 0 0,0 0 0,0 0 0,0 0 0,-1 0 0,1 0 0,-11 0 0,8 0 0,-9 0 0,1 0 0,8 0 0,-8 0 0,0 0 0,7 0 0,-7 0 0,11 0 0,0 0 0,0 8 0,0-6 0,-25 14 0,19-14 0,-19 6 0,25-8 0,0 8 0,-1-6 0,1 14 0,0-14 0,0 6 0,-1-8 0,1 8 0,9-6 0,-7 6 0,7-8 0,-9 8 0,0-6 0,-1 6 0,1-8 0,0 8 0,-1-6 0,10 6 0,-17-8 0,15 0 0,-17 0 0,9 0 0,1 0 0,0 0 0,-12 0 0,9 0 0,-8 8 0,0-6 0,-2 6 0,-25 0 0,10-6 0,-10 6 0,24-8 0,-8 0 0,8 0 0,-11 9 0,11-7 0,-7 7 0,7-1 0,-10-5 0,-1 5 0,0-8 0,11 8 0,-8-6 0,19 6 0,-19 1 0,20-7 0,-20 6 0,19 0 0,7-2 0,0-1 0,-13 5 0,-27 7 0,36-15 0,0 14 0,-12-14 0,9 14 0,1-6 0,4 7 0,7 1 0,1-1 0,-8 1 0,17-2 0,-8-6 0,10 5 0,0-6 0,-1 0 0,1-2 0,0 1 0,0-6 0,0 5 0,8-1 0,-6-4 0,6 5 0,-8-7 0,8 6 0,-6-4 0,6 5 0,-9 0 0,9-5 0,-6 5 0,6 0 0,-23-5 0,11 13 0,-2-13 0,7 5 0,7-7 0,-8 0 0,8 0 0,-6 0 0,6 0 0,0 0 0,-6 0 0,14 0 0,-15 0 0,15 0 0,-14 0 0,14 0 0,-6 0 0,0 0 0,6 0 0,-6 0 0,0 0 0,6 0 0,-6 0 0,8 0 0,-8 0 0,6 0 0,-14-7 0,14 5 0,-14-13 0,14 7 0,-21-9 0,20 9 0,-12 1 0,15 0 0,0 5 0,0-5 0,0 1 0,6-3 0,-4 1 0,4 1 0,-6 0 0,1-1 0,-1 0 0,0-5 0,1 11 0,-1-11 0,1 12 0,0-5 0,6 0 0,-12-11 0,0-17 0,-25-13 0,6-8 0,-16 7 0,17-4 0,-17 3 0,8 2 0,-1-7 0,4 7 0,9 2 0,-1-7 0,1 7 0,0 1 0,-1-8 0,3 16 0,-2-7 0,9 10 0,-5 0 0,12 0 0,-12 0 0,13 8 0,-6-6 0,8 5 0,0-7 0,-1 0 0,0 0 0,1 0 0,-1 0 0,0 0 0,-6 0 0,4 0 0,-5 0 0,0 0 0,-1 0 0,-2-10 0,-4 8 0,12-8 0,-30-23 0,17 15 0,-12-28 0,10 25 0,5 0 0,1-1 0,-6 1 0,7 9 0,-2-18 0,-2 25 0,2-25 0,-6 19 0,7-11 0,-6 1 0,14 9 0,-14-7 0,15 7 0,-14 0 0,13-7 0,-4 17 0,7-7 0,-7 9 0,5 0 0,-5-1 0,8 9 0,0-6 0,0 6 0,0 0 0,-7-12 0,6 18 0,-6-19 0,7 13 0,0 0 0,7-6 0,-5 14 0,5-14 0,1 14 0,-7-14 0,6 14 0,0-6 0,-4 8 0,5 0 0,-7 0 0,7 1 0,-5 6 0,12-5 0,-13 11 0,12-11 0,-11 11 0,11-11 0,-11 11 0,11-11 0,-11 11 0,11-11 0,-11 11 0,11-11 0,-11 4 0,11-6 0,-11 7 0,11-5 0,-5 5 0,1 0 0,4-6 0,-5 6 0,1 0 0,4-6 0,-11 6 0,11-6 0,-11 6 0,12-5 0,-13 12 0,13 0 0,1 10 0,8-2 0,7 6 0,0-4 0,0 5 0,0 1 0,-1-7 0,1 5 0,0-5 0,-1 0 0,1 6 0,0-13 0,0 6 0,0-1 0,8-4 0,-6 5 0,14-7 0,-14 6 0,13-4 0,-5 5 0,17 1 0,-6-6 0,6 6 0,-9-1 0,9-5 0,-7 5 0,8 0 0,-11-5 0,11 6 0,-8-8 0,17 0 0,-17 0 0,7 0 0,1 0 0,-8 0 0,17 0 0,-7 0 0,-1 0 0,8 0 0,-7 0 0,-1 0 0,8 0 0,-8 0 0,10 0 0,0 0 0,0 0 0,1 0 0,9 0 0,-7 0 0,19 0 0,-19 0 0,19 0 0,-19 0 0,19 0 0,-20 0 0,20 0 0,-19 0 0,-3-5 0,3 1 0,19 2 0,-19-7 0,0 0 0,22 7 0,-1-7 0,13-1 0,-9 8-273,-30-2 1,-1-2 272,31-2 0,9 5 0,0-15 0,-10 16 0,-1-8 0,-6 1 0,-6 7 0,0-15 0,8 15 0,-8-15 0,-1 15 0,9-16 0,-8 16 0,11-15 0,-12 14 0,9-5 0,-8 8 0,11 0 0,-11 0 0,8 0 0,-9 0 0,12 0 0,0 0 0,-1 0 0,1-9 0,-1 7 0,-27-7 0,1 1 0,32 6 0,-32-7 0,-1 1 0,28 5 0,-12-5 0,9-1 0,-20 7 0,20-7 0,-9 9 0,1 0 0,8-9 0,-8 7 0,10-7 0,1 9 0,-12 0 0,9 0 545,-9 0-545,1 0 0,8 0 0,-19 0 0,7 0 0,2 0 0,-10 0 0,20 0 0,15 0 0,-7 0 0,8 0 0,-16 0 0,-19 0 0,18 0 0,-18 0 0,19 0 0,-20 0 0,9 0 0,0 0 0,-8 0 0,19 0 0,-19 0 0,8 0 0,-1 0 0,-8 0 0,8 0 0,-10 0 0,11 0 0,-17 7 0,14-5 0,-17 13 0,9-5 0,-9 8 0,6 0 0,-1 5 0,5-3 0,-5-4 0,-8 0 0,0-7 0,3 9 0,0-8 0,7 6 0,-17-14 0,16 14 0,-16-7 0,8 8 0,-1-8 0,-7 6 0,8-6 0,-11 8 0,1-1 0,0 0 0,0 1 0,0-1 0,0 1 0,0-1 0,0 1 0,0-1 0,-1 0 0,1 1 0,6 6 0,-4-13 0,-4 11 0,0-12 0,-14 6 0,14 1 0,-14-1 0,14 2 0,-15-2 0,7 0 0,0 1 0,-6-1 0,6 0 0,0 1 0,-6-1 0,6 1 0,0-1 0,-7 0 0,7 1 0,-8-8 0,0 5 0,0-5 0,-1 7 0,1 0 0,8 0 0,-6 1 0,6-1 0,-8 0 0,14 7 0,-11-6 0,20 7 0,-21-8 0,6 1 0,-8-1 0,0 8 0,0-6 0,1 6 0,-1-9 0,0 1 0,-1 0 0,1 0 0,8 0 0,-5 9 0,5-7 0,-8 6 0,8-7 0,-6-1 0,6 0 0,-8 8 0,8-5 0,-4 13 0,4-14 0,-8 6 0,1 0 0,-1-6 0,1 6 0,6 6 0,-5-10 0,5 18 0,-7-20 0,1 6 0,-1 0 0,9-6 0,-6 15 0,5-15 0,-7 14 0,0-6 0,0 0 0,-1-2 0,1-1 0,-1-5 0,0 6 0,0-8 0,0 0 0,1 8 0,-1-6 0,-6 6 0,4-8 0,-5-1 0,7 1 0,-7 0 0,5 0 0,2 6 0,2 4 0,-2-2 0,-1 0 0,-12-8 0,11 0 0,-5 0 0,8 8 0,-8-7 0,6 7 0,-6-8 0,1 8 0,4-6 0,-12 6 0,13-1 0,-5-5 0,0 6 0,4-8 0,-12 0 0,13 0 0,-13 0 0,13-1 0,-13 1 0,6 0 0,-1 0 0,2-1 0,1 1 0,-3-1 0,0 1 0,2 0 0,0-1 0,-1 1 0,-1 0 0,-4-1 0,11 1 0,-11-1 0,11 1 0,-5-1 0,0 1 0,4-1 0,-4 0 0,0 1 0,5-7 0,-12 5 0,6-5 0,0 0 0,-6 4 0,13-10 0,-13 11 0,12-6 0,-5 8 0,6-1 0,-7-1 0,6-5 0,-12 5 0,11-5 0,-10 6 0,11-6 0,-12 4 0,12-10 0,-11 10 0,10-10 0,-10 11 0,4-5 0,0 0 0,-4 5 0,4-5 0,0 6 0,-4 0 0,10-1 0,-10 1 0,4 0 0,0 0 0,-4 0 0,10 0 0,-10 0 0,10-7 0,-11 6 0,6-5 0,-1 0 0,-4 5 0,4-5 0,-6 6 0,7-6 0,-5 4 0,10-4 0,-10 6 0,10-1 0,-10 1 0,10 0 0,-11 0 0,12-1 0,-12 1 0,5 0 0,-6 0 0,6-7 0,-4 5 0,4-4 0,-6-6 0,0-4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B4001-CEF0-4A9B-A18D-F2018089D5FB}" type="datetimeFigureOut">
              <a:rPr lang="en-GB" smtClean="0"/>
              <a:t>20/01/2022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85EF7-22D2-4BA6-83AB-C707ACAA8804}" type="slidenum">
              <a:rPr lang="en-GB" smtClean="0"/>
              <a:t>‹#›</a:t>
            </a:fld>
            <a:endParaRPr lang="en-GB"/>
          </a:p>
        </p:txBody>
      </p:sp>
    </p:spTree>
    <p:extLst>
      <p:ext uri="{BB962C8B-B14F-4D97-AF65-F5344CB8AC3E}">
        <p14:creationId xmlns:p14="http://schemas.microsoft.com/office/powerpoint/2010/main" val="188157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be going into these in</a:t>
            </a:r>
            <a:r>
              <a:rPr lang="en-GB" baseline="0" dirty="0"/>
              <a:t> more detail as the training </a:t>
            </a:r>
            <a:r>
              <a:rPr lang="en-GB" baseline="0" dirty="0" err="1"/>
              <a:t>progresse</a:t>
            </a:r>
            <a:r>
              <a:rPr lang="en-GB" baseline="0" dirty="0"/>
              <a:t>:</a:t>
            </a:r>
          </a:p>
          <a:p>
            <a:endParaRPr lang="en-GB" baseline="0" dirty="0"/>
          </a:p>
          <a:p>
            <a:r>
              <a:rPr lang="en-GB" baseline="0" dirty="0"/>
              <a:t>Miracle question – imagine you wake up </a:t>
            </a:r>
            <a:r>
              <a:rPr lang="en-GB" baseline="0" dirty="0" err="1"/>
              <a:t>tmrw</a:t>
            </a:r>
            <a:r>
              <a:rPr lang="en-GB" baseline="0" dirty="0"/>
              <a:t> and all your worries have gone – what would life look like?</a:t>
            </a:r>
          </a:p>
          <a:p>
            <a:r>
              <a:rPr lang="en-GB" baseline="0" dirty="0"/>
              <a:t>Relationship questions – so what do you think your brother would say </a:t>
            </a:r>
            <a:r>
              <a:rPr lang="en-GB" baseline="0" dirty="0" err="1"/>
              <a:t>youre</a:t>
            </a:r>
            <a:r>
              <a:rPr lang="en-GB" baseline="0" dirty="0"/>
              <a:t> good at /what do you think your mum would say you are best at when you are looking after the kids</a:t>
            </a:r>
          </a:p>
          <a:p>
            <a:endParaRPr lang="en-GB" baseline="0" dirty="0"/>
          </a:p>
          <a:p>
            <a:r>
              <a:rPr lang="en-GB" baseline="0" dirty="0"/>
              <a:t>Tell me about a time when you were stressed but you managed to cope with the </a:t>
            </a:r>
            <a:r>
              <a:rPr lang="en-GB" baseline="0" dirty="0" err="1"/>
              <a:t>chidlren</a:t>
            </a:r>
            <a:r>
              <a:rPr lang="en-GB" baseline="0" dirty="0"/>
              <a:t> and get them to school on time?</a:t>
            </a:r>
          </a:p>
          <a:p>
            <a:endParaRPr lang="en-GB" baseline="0" dirty="0"/>
          </a:p>
          <a:p>
            <a:r>
              <a:rPr lang="en-GB" baseline="0" dirty="0"/>
              <a:t>What did you value the most from the help which your friend Sue gave you when you felt down last week.</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E83D706-EAE1-6B44-954F-33A4A8EE2B7B}" type="slidenum">
              <a:rPr lang="en-US" smtClean="0"/>
              <a:t>4</a:t>
            </a:fld>
            <a:endParaRPr lang="en-US"/>
          </a:p>
        </p:txBody>
      </p:sp>
    </p:spTree>
    <p:extLst>
      <p:ext uri="{BB962C8B-B14F-4D97-AF65-F5344CB8AC3E}">
        <p14:creationId xmlns:p14="http://schemas.microsoft.com/office/powerpoint/2010/main" val="261031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F7B923C-631A-4D62-8E9E-70F3E99D944D}" type="slidenum">
              <a:rPr lang="en-GB" smtClean="0"/>
              <a:t>14</a:t>
            </a:fld>
            <a:endParaRPr lang="en-GB" dirty="0"/>
          </a:p>
        </p:txBody>
      </p:sp>
    </p:spTree>
    <p:extLst>
      <p:ext uri="{BB962C8B-B14F-4D97-AF65-F5344CB8AC3E}">
        <p14:creationId xmlns:p14="http://schemas.microsoft.com/office/powerpoint/2010/main" val="13851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35F23-A178-4DCF-8167-644DBE119405}" type="slidenum">
              <a:rPr lang="en-GB" smtClean="0"/>
              <a:t>15</a:t>
            </a:fld>
            <a:endParaRPr lang="en-GB"/>
          </a:p>
        </p:txBody>
      </p:sp>
    </p:spTree>
    <p:extLst>
      <p:ext uri="{BB962C8B-B14F-4D97-AF65-F5344CB8AC3E}">
        <p14:creationId xmlns:p14="http://schemas.microsoft.com/office/powerpoint/2010/main" val="356202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3AEB5A8-DC37-4581-A4DB-DEC97A97D0EE}" type="slidenum">
              <a:rPr lang="en-GB" smtClean="0"/>
              <a:t>16</a:t>
            </a:fld>
            <a:endParaRPr lang="en-GB"/>
          </a:p>
        </p:txBody>
      </p:sp>
    </p:spTree>
    <p:extLst>
      <p:ext uri="{BB962C8B-B14F-4D97-AF65-F5344CB8AC3E}">
        <p14:creationId xmlns:p14="http://schemas.microsoft.com/office/powerpoint/2010/main" val="329246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335F23-A178-4DCF-8167-644DBE119405}" type="slidenum">
              <a:rPr lang="en-GB" smtClean="0"/>
              <a:t>17</a:t>
            </a:fld>
            <a:endParaRPr lang="en-GB"/>
          </a:p>
        </p:txBody>
      </p:sp>
    </p:spTree>
    <p:extLst>
      <p:ext uri="{BB962C8B-B14F-4D97-AF65-F5344CB8AC3E}">
        <p14:creationId xmlns:p14="http://schemas.microsoft.com/office/powerpoint/2010/main" val="373212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co founders of SOS – Steve Edwards and Andrew </a:t>
            </a:r>
            <a:r>
              <a:rPr lang="en-GB" dirty="0" err="1"/>
              <a:t>Turnell</a:t>
            </a:r>
            <a:r>
              <a:rPr lang="en-GB" baseline="0" dirty="0"/>
              <a:t> from Australia. Steve Edwards is now retired but Andrew </a:t>
            </a:r>
            <a:r>
              <a:rPr lang="en-GB" baseline="0" dirty="0" err="1"/>
              <a:t>Turnell</a:t>
            </a:r>
            <a:r>
              <a:rPr lang="en-GB" baseline="0" dirty="0"/>
              <a:t> is still actively involved in SOS</a:t>
            </a:r>
            <a:endParaRPr lang="en-GB" dirty="0"/>
          </a:p>
          <a:p>
            <a:r>
              <a:rPr lang="en-GB" dirty="0"/>
              <a:t>They</a:t>
            </a:r>
            <a:r>
              <a:rPr lang="en-GB" baseline="0" dirty="0"/>
              <a:t> were interested in how SFBT could fit into child protection case work.</a:t>
            </a:r>
          </a:p>
          <a:p>
            <a:r>
              <a:rPr lang="en-GB" baseline="0" dirty="0"/>
              <a:t>They were interested in how to work more effectively with families who don’t want to work with you</a:t>
            </a:r>
          </a:p>
          <a:p>
            <a:pPr marL="0" indent="0">
              <a:buNone/>
            </a:pPr>
            <a:r>
              <a:rPr lang="en-GB" baseline="0" dirty="0"/>
              <a:t>It was developed in the late 80’s early 90’s; Steve was a frustrated social worker and Andrew was working as a family therapist</a:t>
            </a:r>
          </a:p>
          <a:p>
            <a:pPr marL="0" indent="0">
              <a:buNone/>
            </a:pPr>
            <a:endParaRPr lang="en-GB" baseline="0" dirty="0"/>
          </a:p>
          <a:p>
            <a:pPr marL="0" indent="0">
              <a:buNone/>
            </a:pPr>
            <a:r>
              <a:rPr lang="en-GB" baseline="0" dirty="0"/>
              <a:t>They were both working with similar families but using different approaches – Steve felt he was being very oppressive towards families and didn’t have an approach to working with difficult families and Andrew was using a very empowering and enabling approach, using a questioning approach</a:t>
            </a:r>
          </a:p>
          <a:p>
            <a:pPr marL="0" indent="0">
              <a:buNone/>
            </a:pPr>
            <a:endParaRPr lang="en-GB" baseline="0" dirty="0"/>
          </a:p>
          <a:p>
            <a:pPr marL="0" indent="0">
              <a:buNone/>
            </a:pPr>
            <a:r>
              <a:rPr lang="en-GB" baseline="0" dirty="0"/>
              <a:t>They collaborated together to look at how to improve frontline social work and stop it being so oppressive</a:t>
            </a:r>
          </a:p>
          <a:p>
            <a:pPr marL="0" indent="0">
              <a:buNone/>
            </a:pPr>
            <a:endParaRPr lang="en-GB" baseline="0" dirty="0"/>
          </a:p>
          <a:p>
            <a:pPr marL="0" indent="0">
              <a:buNone/>
            </a:pPr>
            <a:r>
              <a:rPr lang="en-GB" baseline="0" dirty="0"/>
              <a:t>So they developed this model which has partnership and relationships at the centre. They stepped out of oppressing families and moved into an enabling and empowering approach with relationships at the centre.</a:t>
            </a:r>
          </a:p>
          <a:p>
            <a:pPr marL="0" indent="0">
              <a:buNone/>
            </a:pPr>
            <a:endParaRPr lang="en-GB" baseline="0" dirty="0"/>
          </a:p>
          <a:p>
            <a:pPr marL="0" indent="0">
              <a:buNone/>
            </a:pPr>
            <a:r>
              <a:rPr lang="en-GB" baseline="0" dirty="0"/>
              <a:t>They developed the model by talking to social workers about what was working and what wasn’t and using this consultation process to shape the model – this is still an evolving process today. “If workers use the ideas, they are in the model, if they don’t they are in the bin”</a:t>
            </a:r>
          </a:p>
          <a:p>
            <a:pPr marL="0" indent="0">
              <a:buNone/>
            </a:pPr>
            <a:endParaRPr lang="en-GB" baseline="0" dirty="0"/>
          </a:p>
          <a:p>
            <a:pPr marL="0" indent="0">
              <a:buNone/>
            </a:pPr>
            <a:r>
              <a:rPr lang="en-GB" baseline="0" dirty="0"/>
              <a:t>The model is not about preserving families at all costs – its about giving families and their naturally connected networks the opportunity to bring about </a:t>
            </a:r>
          </a:p>
          <a:p>
            <a:pPr marL="0" indent="0">
              <a:buNone/>
            </a:pPr>
            <a:r>
              <a:rPr lang="en-GB" baseline="0" dirty="0"/>
              <a:t> their own solutions and to help themselves. We are still rigorous in our approach to child safety – but at the same time children belong to communities of </a:t>
            </a:r>
          </a:p>
          <a:p>
            <a:pPr marL="0" indent="0">
              <a:buNone/>
            </a:pPr>
            <a:r>
              <a:rPr lang="en-GB" baseline="0" dirty="0"/>
              <a:t>people and we have to work with these communities to support them to make change. Often we end up working with single mothers – we need to move  </a:t>
            </a:r>
          </a:p>
          <a:p>
            <a:pPr marL="0" indent="0">
              <a:buNone/>
            </a:pPr>
            <a:r>
              <a:rPr lang="en-GB" baseline="0" dirty="0"/>
              <a:t>away from this and look for networks and families and friends around that child.</a:t>
            </a:r>
          </a:p>
          <a:p>
            <a:pPr marL="0" indent="0">
              <a:buNone/>
            </a:pPr>
            <a:endParaRPr lang="en-GB" baseline="0" dirty="0"/>
          </a:p>
          <a:p>
            <a:pPr marL="0" indent="0">
              <a:buNone/>
            </a:pPr>
            <a:r>
              <a:rPr lang="en-GB" baseline="0" dirty="0"/>
              <a:t>We do this through collaboration and partnership and asking families to bring their own solutions rather than telling them what to do. Practice from a stance of humility – there are some things we don’t know – this creates a context where cooperation is more </a:t>
            </a:r>
            <a:r>
              <a:rPr lang="en-GB" baseline="0" dirty="0" err="1"/>
              <a:t>likley</a:t>
            </a:r>
            <a:endParaRPr lang="en-GB" baseline="0" dirty="0"/>
          </a:p>
          <a:p>
            <a:pPr marL="0" indent="0">
              <a:buNone/>
            </a:pPr>
            <a:endParaRPr lang="en-GB" baseline="0" dirty="0"/>
          </a:p>
          <a:p>
            <a:pPr marL="0" indent="0">
              <a:buNone/>
            </a:pPr>
            <a:r>
              <a:rPr lang="en-GB" baseline="0" dirty="0"/>
              <a:t>We also do this by using plain language and move away from jargon speech – we are so used to talking about emotional harm in meetings – we need to move away from this towards: “last week when you threw a cup against the wall – Billy was really scared” or “were really </a:t>
            </a:r>
            <a:r>
              <a:rPr lang="en-GB" baseline="0" dirty="0" err="1"/>
              <a:t>worrried</a:t>
            </a:r>
            <a:r>
              <a:rPr lang="en-GB" baseline="0" dirty="0"/>
              <a:t> about the time you two fight and its made the children upset, scared and anxious if they carry that with them and it may affect them in school or may use violence themselves when they’re older.</a:t>
            </a:r>
          </a:p>
          <a:p>
            <a:pPr marL="0" indent="0">
              <a:buNone/>
            </a:pPr>
            <a:endParaRPr lang="en-GB" baseline="0" dirty="0"/>
          </a:p>
          <a:p>
            <a:pPr marL="0" indent="0">
              <a:buNone/>
            </a:pPr>
            <a:r>
              <a:rPr lang="en-GB" baseline="0" dirty="0"/>
              <a:t>But you need a relationship to do that</a:t>
            </a:r>
          </a:p>
          <a:p>
            <a:pPr marL="0" indent="0">
              <a:buNone/>
            </a:pPr>
            <a:endParaRPr lang="en-GB" baseline="0" dirty="0"/>
          </a:p>
          <a:p>
            <a:pPr marL="0" indent="0">
              <a:buNone/>
            </a:pPr>
            <a:r>
              <a:rPr lang="en-GB" baseline="0" dirty="0"/>
              <a:t>Service users are the experts and they know their families better than we do. We use a questioning approach with families and their naturally connected people to bring about their own solutions rather than telling them what to do. We have to ask good questions and move away from identifying problems and commissioning services to fix those problems.</a:t>
            </a:r>
          </a:p>
          <a:p>
            <a:endParaRPr lang="en-GB" dirty="0"/>
          </a:p>
        </p:txBody>
      </p:sp>
      <p:sp>
        <p:nvSpPr>
          <p:cNvPr id="4" name="Slide Number Placeholder 3"/>
          <p:cNvSpPr>
            <a:spLocks noGrp="1"/>
          </p:cNvSpPr>
          <p:nvPr>
            <p:ph type="sldNum" sz="quarter" idx="10"/>
          </p:nvPr>
        </p:nvSpPr>
        <p:spPr/>
        <p:txBody>
          <a:bodyPr/>
          <a:lstStyle/>
          <a:p>
            <a:fld id="{FE83D706-EAE1-6B44-954F-33A4A8EE2B7B}" type="slidenum">
              <a:rPr lang="en-US" smtClean="0"/>
              <a:t>5</a:t>
            </a:fld>
            <a:endParaRPr lang="en-US"/>
          </a:p>
        </p:txBody>
      </p:sp>
    </p:spTree>
    <p:extLst>
      <p:ext uri="{BB962C8B-B14F-4D97-AF65-F5344CB8AC3E}">
        <p14:creationId xmlns:p14="http://schemas.microsoft.com/office/powerpoint/2010/main" val="334276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going to introduce you to the framework</a:t>
            </a:r>
          </a:p>
          <a:p>
            <a:endParaRPr lang="en-GB" dirty="0"/>
          </a:p>
          <a:p>
            <a:r>
              <a:rPr lang="en-GB" dirty="0"/>
              <a:t>You</a:t>
            </a:r>
            <a:r>
              <a:rPr lang="en-GB" baseline="0" dirty="0"/>
              <a:t> are going to experience using the assessment and planning framework for yourselves.</a:t>
            </a:r>
          </a:p>
          <a:p>
            <a:endParaRPr lang="en-GB" baseline="0" dirty="0"/>
          </a:p>
          <a:p>
            <a:r>
              <a:rPr lang="en-GB" baseline="0" dirty="0"/>
              <a:t>You will need a piece of paper and a pen!</a:t>
            </a:r>
          </a:p>
          <a:p>
            <a:endParaRPr lang="en-GB" baseline="0" dirty="0"/>
          </a:p>
          <a:p>
            <a:r>
              <a:rPr lang="en-GB" baseline="0" dirty="0"/>
              <a:t>You will need to think about s child or a teenager in your life who has a problem or who you are worried about.</a:t>
            </a:r>
          </a:p>
          <a:p>
            <a:r>
              <a:rPr lang="en-GB" baseline="0" dirty="0"/>
              <a:t>Not someone you are working with,</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E83D706-EAE1-6B44-954F-33A4A8EE2B7B}" type="slidenum">
              <a:rPr lang="en-US" smtClean="0"/>
              <a:t>6</a:t>
            </a:fld>
            <a:endParaRPr lang="en-US"/>
          </a:p>
        </p:txBody>
      </p:sp>
    </p:spTree>
    <p:extLst>
      <p:ext uri="{BB962C8B-B14F-4D97-AF65-F5344CB8AC3E}">
        <p14:creationId xmlns:p14="http://schemas.microsoft.com/office/powerpoint/2010/main" val="153578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3FC3DB0-BB48-3F45-B6B9-851038F36C2C}" type="slidenum">
              <a:rPr lang="en-US" sz="1200">
                <a:latin typeface="Arial" charset="0"/>
              </a:rPr>
              <a:pPr eaLnBrk="1" hangingPunct="1"/>
              <a:t>7</a:t>
            </a:fld>
            <a:endParaRPr lang="en-US" sz="1200">
              <a:latin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Arial" charset="0"/>
              </a:rPr>
              <a:t>This is the framework</a:t>
            </a:r>
            <a:r>
              <a:rPr lang="en-US" baseline="0" dirty="0">
                <a:latin typeface="Arial" charset="0"/>
              </a:rPr>
              <a:t> in its most basic form – you will see as we go through this exercise how we use a questioning approach to fill it in and to organize our thinking.</a:t>
            </a:r>
          </a:p>
          <a:p>
            <a:pPr eaLnBrk="1" hangingPunct="1">
              <a:spcBef>
                <a:spcPct val="0"/>
              </a:spcBef>
            </a:pPr>
            <a:endParaRPr lang="en-US" baseline="0" dirty="0">
              <a:latin typeface="Arial" charset="0"/>
            </a:endParaRPr>
          </a:p>
          <a:p>
            <a:pPr eaLnBrk="1" hangingPunct="1">
              <a:spcBef>
                <a:spcPct val="0"/>
              </a:spcBef>
            </a:pPr>
            <a:r>
              <a:rPr lang="en-US" baseline="0" dirty="0">
                <a:latin typeface="Arial" charset="0"/>
              </a:rPr>
              <a:t>There are 3 steps in the process, we are going to be going back and forwards in the columns – I’m going to ask you at the end about the process no the content.</a:t>
            </a:r>
          </a:p>
          <a:p>
            <a:pPr eaLnBrk="1" hangingPunct="1">
              <a:spcBef>
                <a:spcPct val="0"/>
              </a:spcBef>
            </a:pPr>
            <a:endParaRPr lang="en-US" baseline="0" dirty="0">
              <a:latin typeface="Arial" charset="0"/>
            </a:endParaRPr>
          </a:p>
          <a:p>
            <a:pPr eaLnBrk="1" hangingPunct="1">
              <a:spcBef>
                <a:spcPct val="0"/>
              </a:spcBef>
            </a:pPr>
            <a:r>
              <a:rPr lang="en-US" dirty="0">
                <a:latin typeface="Arial" charset="0"/>
              </a:rPr>
              <a:t>2. You’ve just done a mapping !</a:t>
            </a:r>
          </a:p>
          <a:p>
            <a:pPr eaLnBrk="1" hangingPunct="1">
              <a:spcBef>
                <a:spcPct val="0"/>
              </a:spcBef>
            </a:pPr>
            <a:r>
              <a:rPr lang="en-US" dirty="0">
                <a:latin typeface="Arial" charset="0"/>
              </a:rPr>
              <a:t>How did the process</a:t>
            </a:r>
            <a:r>
              <a:rPr lang="en-US" baseline="0" dirty="0">
                <a:latin typeface="Arial" charset="0"/>
              </a:rPr>
              <a:t> feel? What struck you about the process?</a:t>
            </a:r>
          </a:p>
          <a:p>
            <a:pPr eaLnBrk="1" hangingPunct="1">
              <a:spcBef>
                <a:spcPct val="0"/>
              </a:spcBef>
            </a:pPr>
            <a:endParaRPr lang="en-US" baseline="0" dirty="0">
              <a:latin typeface="Arial" charset="0"/>
            </a:endParaRPr>
          </a:p>
          <a:p>
            <a:pPr eaLnBrk="1" hangingPunct="1">
              <a:spcBef>
                <a:spcPct val="0"/>
              </a:spcBef>
            </a:pPr>
            <a:r>
              <a:rPr lang="en-US" baseline="0" dirty="0">
                <a:latin typeface="Arial" charset="0"/>
              </a:rPr>
              <a:t>Feels different on a personal level so remember and hold on to it.</a:t>
            </a:r>
          </a:p>
          <a:p>
            <a:pPr eaLnBrk="1" hangingPunct="1">
              <a:spcBef>
                <a:spcPct val="0"/>
              </a:spcBef>
            </a:pPr>
            <a:r>
              <a:rPr lang="en-US" baseline="0" dirty="0">
                <a:latin typeface="Arial" charset="0"/>
              </a:rPr>
              <a:t>Empathy – we get to experience how things feel for the child</a:t>
            </a:r>
          </a:p>
          <a:p>
            <a:pPr eaLnBrk="1" hangingPunct="1">
              <a:spcBef>
                <a:spcPct val="0"/>
              </a:spcBef>
            </a:pPr>
            <a:r>
              <a:rPr lang="en-US" baseline="0" dirty="0">
                <a:latin typeface="Arial" charset="0"/>
              </a:rPr>
              <a:t>Cross stitching – balances the concerns with the strengths</a:t>
            </a:r>
          </a:p>
          <a:p>
            <a:pPr eaLnBrk="1" hangingPunct="1">
              <a:spcBef>
                <a:spcPct val="0"/>
              </a:spcBef>
            </a:pPr>
            <a:r>
              <a:rPr lang="en-US" baseline="0" dirty="0">
                <a:latin typeface="Arial" charset="0"/>
              </a:rPr>
              <a:t>Importance of questions – and asking good ones</a:t>
            </a:r>
          </a:p>
          <a:p>
            <a:pPr eaLnBrk="1" hangingPunct="1">
              <a:spcBef>
                <a:spcPct val="0"/>
              </a:spcBef>
            </a:pPr>
            <a:r>
              <a:rPr lang="en-US" baseline="0" dirty="0">
                <a:latin typeface="Arial" charset="0"/>
              </a:rPr>
              <a:t>Open questions</a:t>
            </a:r>
          </a:p>
          <a:p>
            <a:pPr eaLnBrk="1" hangingPunct="1">
              <a:spcBef>
                <a:spcPct val="0"/>
              </a:spcBef>
            </a:pPr>
            <a:r>
              <a:rPr lang="en-US" baseline="0" dirty="0">
                <a:latin typeface="Arial" charset="0"/>
              </a:rPr>
              <a:t>Language is simple and straightforward – no jargon</a:t>
            </a:r>
          </a:p>
          <a:p>
            <a:pPr eaLnBrk="1" hangingPunct="1">
              <a:spcBef>
                <a:spcPct val="0"/>
              </a:spcBef>
            </a:pPr>
            <a:r>
              <a:rPr lang="en-US" baseline="0" dirty="0">
                <a:latin typeface="Arial" charset="0"/>
              </a:rPr>
              <a:t>Should slow down your thinking, allow you to take a step back,</a:t>
            </a:r>
          </a:p>
          <a:p>
            <a:pPr eaLnBrk="1" hangingPunct="1">
              <a:spcBef>
                <a:spcPct val="0"/>
              </a:spcBef>
            </a:pPr>
            <a:r>
              <a:rPr lang="en-US" baseline="0" dirty="0">
                <a:latin typeface="Arial" charset="0"/>
              </a:rPr>
              <a:t>Gives you the whole picture – rather than solely focused on harm – when you do this parents are more likely to talk and open up</a:t>
            </a:r>
          </a:p>
          <a:p>
            <a:pPr eaLnBrk="1" hangingPunct="1">
              <a:spcBef>
                <a:spcPct val="0"/>
              </a:spcBef>
            </a:pPr>
            <a:endParaRPr lang="en-US" baseline="0" dirty="0">
              <a:latin typeface="Arial" charset="0"/>
            </a:endParaRPr>
          </a:p>
          <a:p>
            <a:pPr eaLnBrk="1" hangingPunct="1">
              <a:spcBef>
                <a:spcPct val="0"/>
              </a:spcBef>
            </a:pPr>
            <a:endParaRPr lang="en-US" baseline="0" dirty="0">
              <a:latin typeface="Arial" charset="0"/>
            </a:endParaRPr>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82838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70AD441-5780-224A-A5CB-770983980632}" type="slidenum">
              <a:rPr lang="en-US" sz="1200">
                <a:latin typeface="Arial" charset="0"/>
              </a:rPr>
              <a:pPr eaLnBrk="1" hangingPunct="1"/>
              <a:t>8</a:t>
            </a:fld>
            <a:endParaRPr lang="en-US" sz="1200">
              <a:latin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Arial" charset="0"/>
              </a:rPr>
              <a:t>In child protection we have sub headings</a:t>
            </a:r>
          </a:p>
          <a:p>
            <a:pPr eaLnBrk="1" hangingPunct="1">
              <a:spcBef>
                <a:spcPct val="0"/>
              </a:spcBef>
            </a:pPr>
            <a:r>
              <a:rPr lang="en-US" b="1" dirty="0">
                <a:latin typeface="Arial" charset="0"/>
              </a:rPr>
              <a:t>Harm: </a:t>
            </a:r>
          </a:p>
          <a:p>
            <a:pPr eaLnBrk="1" hangingPunct="1">
              <a:spcBef>
                <a:spcPct val="0"/>
              </a:spcBef>
            </a:pPr>
            <a:r>
              <a:rPr lang="en-US" b="0" dirty="0">
                <a:latin typeface="Arial" charset="0"/>
              </a:rPr>
              <a:t>Is</a:t>
            </a:r>
            <a:r>
              <a:rPr lang="en-US" b="0" baseline="0" dirty="0">
                <a:latin typeface="Arial" charset="0"/>
              </a:rPr>
              <a:t> what has actually taken place to harm the child</a:t>
            </a:r>
          </a:p>
          <a:p>
            <a:pPr eaLnBrk="1" hangingPunct="1">
              <a:spcBef>
                <a:spcPct val="0"/>
              </a:spcBef>
            </a:pPr>
            <a:endParaRPr lang="en-US" b="0" baseline="0" dirty="0">
              <a:latin typeface="Arial" charset="0"/>
            </a:endParaRPr>
          </a:p>
          <a:p>
            <a:pPr eaLnBrk="1" hangingPunct="1">
              <a:spcBef>
                <a:spcPct val="0"/>
              </a:spcBef>
            </a:pPr>
            <a:r>
              <a:rPr lang="en-US" b="1" baseline="0" dirty="0">
                <a:latin typeface="Arial" charset="0"/>
              </a:rPr>
              <a:t>Complicating Factors:</a:t>
            </a:r>
          </a:p>
          <a:p>
            <a:pPr eaLnBrk="1" hangingPunct="1">
              <a:spcBef>
                <a:spcPct val="0"/>
              </a:spcBef>
            </a:pPr>
            <a:r>
              <a:rPr lang="en-US" b="0" baseline="0" dirty="0">
                <a:latin typeface="Arial" charset="0"/>
              </a:rPr>
              <a:t>The things which make it difficult to get the concerns sorted out</a:t>
            </a:r>
          </a:p>
          <a:p>
            <a:pPr eaLnBrk="1" hangingPunct="1">
              <a:spcBef>
                <a:spcPct val="0"/>
              </a:spcBef>
            </a:pPr>
            <a:r>
              <a:rPr lang="en-US" b="0" baseline="0" dirty="0">
                <a:latin typeface="Arial" charset="0"/>
              </a:rPr>
              <a:t>Housing, poverty, mental health – these do not constitute harm</a:t>
            </a:r>
          </a:p>
          <a:p>
            <a:pPr eaLnBrk="1" hangingPunct="1">
              <a:spcBef>
                <a:spcPct val="0"/>
              </a:spcBef>
            </a:pPr>
            <a:endParaRPr lang="en-US" b="0" baseline="0" dirty="0">
              <a:latin typeface="Arial" charset="0"/>
            </a:endParaRPr>
          </a:p>
          <a:p>
            <a:pPr eaLnBrk="1" hangingPunct="1">
              <a:spcBef>
                <a:spcPct val="0"/>
              </a:spcBef>
            </a:pPr>
            <a:r>
              <a:rPr lang="en-US" b="1" baseline="0" dirty="0">
                <a:latin typeface="Arial" charset="0"/>
              </a:rPr>
              <a:t>Danger Statement:</a:t>
            </a:r>
          </a:p>
          <a:p>
            <a:pPr eaLnBrk="1" hangingPunct="1">
              <a:spcBef>
                <a:spcPct val="0"/>
              </a:spcBef>
            </a:pPr>
            <a:r>
              <a:rPr lang="en-US" b="0" dirty="0">
                <a:latin typeface="Arial" charset="0"/>
              </a:rPr>
              <a:t>Statement</a:t>
            </a:r>
            <a:r>
              <a:rPr lang="en-US" b="0" baseline="0" dirty="0">
                <a:latin typeface="Arial" charset="0"/>
              </a:rPr>
              <a:t> about the future harm to the child</a:t>
            </a:r>
          </a:p>
          <a:p>
            <a:pPr eaLnBrk="1" hangingPunct="1">
              <a:spcBef>
                <a:spcPct val="0"/>
              </a:spcBef>
            </a:pPr>
            <a:r>
              <a:rPr lang="en-US" b="0" baseline="0" dirty="0">
                <a:latin typeface="Arial" charset="0"/>
              </a:rPr>
              <a:t>Using plain language</a:t>
            </a:r>
          </a:p>
          <a:p>
            <a:pPr eaLnBrk="1" hangingPunct="1">
              <a:spcBef>
                <a:spcPct val="0"/>
              </a:spcBef>
            </a:pPr>
            <a:endParaRPr lang="en-US" b="0" baseline="0" dirty="0">
              <a:latin typeface="Arial" charset="0"/>
            </a:endParaRPr>
          </a:p>
          <a:p>
            <a:pPr eaLnBrk="1" hangingPunct="1">
              <a:spcBef>
                <a:spcPct val="0"/>
              </a:spcBef>
            </a:pPr>
            <a:r>
              <a:rPr lang="en-US" b="0" baseline="0" dirty="0" err="1">
                <a:latin typeface="Arial" charset="0"/>
              </a:rPr>
              <a:t>e.G</a:t>
            </a:r>
            <a:r>
              <a:rPr lang="en-US" b="0" baseline="0" dirty="0">
                <a:latin typeface="Arial" charset="0"/>
              </a:rPr>
              <a:t> we’re really worried about mum and dad fighting and dad called mum a bitch and slammed the door and Billy was crying and that this has happened a few times now, and we know that this is affecting Billy in school, he has started swearing himself and fighting more in the playground.  </a:t>
            </a:r>
          </a:p>
          <a:p>
            <a:pPr eaLnBrk="1" hangingPunct="1">
              <a:spcBef>
                <a:spcPct val="0"/>
              </a:spcBef>
            </a:pPr>
            <a:endParaRPr lang="en-US" b="0" baseline="0" dirty="0">
              <a:latin typeface="Arial" charset="0"/>
            </a:endParaRPr>
          </a:p>
          <a:p>
            <a:pPr eaLnBrk="1" hangingPunct="1">
              <a:spcBef>
                <a:spcPct val="0"/>
              </a:spcBef>
            </a:pPr>
            <a:r>
              <a:rPr lang="en-US" b="0" baseline="0" dirty="0">
                <a:latin typeface="Arial" charset="0"/>
              </a:rPr>
              <a:t>Understanding is more important than agreement.</a:t>
            </a:r>
          </a:p>
          <a:p>
            <a:pPr eaLnBrk="1" hangingPunct="1">
              <a:spcBef>
                <a:spcPct val="0"/>
              </a:spcBef>
            </a:pPr>
            <a:r>
              <a:rPr lang="en-US" b="0" baseline="0" dirty="0">
                <a:latin typeface="Arial" charset="0"/>
              </a:rPr>
              <a:t>DS are pivotal in the approach – they describe worries in the simplest way, making it accessible</a:t>
            </a:r>
          </a:p>
          <a:p>
            <a:pPr eaLnBrk="1" hangingPunct="1">
              <a:spcBef>
                <a:spcPct val="0"/>
              </a:spcBef>
            </a:pPr>
            <a:r>
              <a:rPr lang="en-US" b="0" baseline="0" dirty="0">
                <a:latin typeface="Arial" charset="0"/>
              </a:rPr>
              <a:t>It takes time, its not easy – easier to use jargon</a:t>
            </a:r>
          </a:p>
          <a:p>
            <a:pPr eaLnBrk="1" hangingPunct="1">
              <a:spcBef>
                <a:spcPct val="0"/>
              </a:spcBef>
            </a:pPr>
            <a:endParaRPr lang="en-US" b="0" baseline="0" dirty="0">
              <a:latin typeface="Arial" charset="0"/>
            </a:endParaRPr>
          </a:p>
          <a:p>
            <a:pPr eaLnBrk="1" hangingPunct="1">
              <a:spcBef>
                <a:spcPct val="0"/>
              </a:spcBef>
            </a:pPr>
            <a:r>
              <a:rPr lang="en-US" b="0" baseline="0" dirty="0">
                <a:latin typeface="Arial" charset="0"/>
              </a:rPr>
              <a:t>Middle column: the seeds of the solution lie in the middle column, as much as want to know about harm – we want to know what the family are doing well.</a:t>
            </a:r>
          </a:p>
          <a:p>
            <a:pPr eaLnBrk="1" hangingPunct="1">
              <a:spcBef>
                <a:spcPct val="0"/>
              </a:spcBef>
            </a:pPr>
            <a:r>
              <a:rPr lang="en-US" b="0" baseline="0" dirty="0">
                <a:latin typeface="Arial" charset="0"/>
              </a:rPr>
              <a:t>We want to find out about </a:t>
            </a:r>
            <a:r>
              <a:rPr lang="en-US" b="0" baseline="0" dirty="0" err="1">
                <a:latin typeface="Arial" charset="0"/>
              </a:rPr>
              <a:t>postives</a:t>
            </a:r>
            <a:r>
              <a:rPr lang="en-US" b="0" baseline="0" dirty="0">
                <a:latin typeface="Arial" charset="0"/>
              </a:rPr>
              <a:t> I the family generally  - these are existing strengths</a:t>
            </a:r>
          </a:p>
          <a:p>
            <a:pPr eaLnBrk="1" hangingPunct="1">
              <a:spcBef>
                <a:spcPct val="0"/>
              </a:spcBef>
            </a:pPr>
            <a:r>
              <a:rPr lang="en-US" b="0" baseline="0" dirty="0">
                <a:latin typeface="Arial" charset="0"/>
              </a:rPr>
              <a:t>We also want to find out about the things the family are already doing to reduce the harm – this is existing safety.</a:t>
            </a:r>
          </a:p>
          <a:p>
            <a:pPr eaLnBrk="1" hangingPunct="1">
              <a:spcBef>
                <a:spcPct val="0"/>
              </a:spcBef>
            </a:pPr>
            <a:r>
              <a:rPr lang="en-US" b="0" baseline="0" dirty="0">
                <a:latin typeface="Arial" charset="0"/>
              </a:rPr>
              <a:t>Things people are doing to stop or reduce the harm, dig into it using questions.. Tell me about that time you were going to take drugs but you didn’t because you were looking after the </a:t>
            </a:r>
            <a:r>
              <a:rPr lang="en-US" b="0" baseline="0" dirty="0" err="1">
                <a:latin typeface="Arial" charset="0"/>
              </a:rPr>
              <a:t>kids..what</a:t>
            </a:r>
            <a:r>
              <a:rPr lang="en-US" b="0" baseline="0" dirty="0">
                <a:latin typeface="Arial" charset="0"/>
              </a:rPr>
              <a:t> was happening, what was different</a:t>
            </a:r>
          </a:p>
          <a:p>
            <a:pPr eaLnBrk="1" hangingPunct="1">
              <a:spcBef>
                <a:spcPct val="0"/>
              </a:spcBef>
            </a:pPr>
            <a:endParaRPr lang="en-US" b="0" baseline="0" dirty="0">
              <a:latin typeface="Arial" charset="0"/>
            </a:endParaRPr>
          </a:p>
          <a:p>
            <a:pPr eaLnBrk="1" hangingPunct="1">
              <a:spcBef>
                <a:spcPct val="0"/>
              </a:spcBef>
            </a:pPr>
            <a:r>
              <a:rPr lang="en-US" b="0" baseline="0" dirty="0">
                <a:latin typeface="Arial" charset="0"/>
              </a:rPr>
              <a:t>Last Column: what is our destination?</a:t>
            </a:r>
          </a:p>
          <a:p>
            <a:pPr eaLnBrk="1" hangingPunct="1">
              <a:spcBef>
                <a:spcPct val="0"/>
              </a:spcBef>
            </a:pPr>
            <a:r>
              <a:rPr lang="en-US" b="0" baseline="0" dirty="0">
                <a:latin typeface="Arial" charset="0"/>
              </a:rPr>
              <a:t>Opposite side of the coin to the DS</a:t>
            </a:r>
          </a:p>
          <a:p>
            <a:pPr eaLnBrk="1" hangingPunct="1">
              <a:spcBef>
                <a:spcPct val="0"/>
              </a:spcBef>
            </a:pPr>
            <a:r>
              <a:rPr lang="en-US" b="0" baseline="0" dirty="0">
                <a:latin typeface="Arial" charset="0"/>
              </a:rPr>
              <a:t>We want to develop safety goals – when is it safe enough to close the case? What will parents be doing and what will the children present like?</a:t>
            </a:r>
          </a:p>
          <a:p>
            <a:pPr eaLnBrk="1" hangingPunct="1">
              <a:spcBef>
                <a:spcPct val="0"/>
              </a:spcBef>
            </a:pPr>
            <a:r>
              <a:rPr lang="en-US" b="0" baseline="0" dirty="0">
                <a:latin typeface="Arial" charset="0"/>
              </a:rPr>
              <a:t>This is not about resources!</a:t>
            </a:r>
          </a:p>
          <a:p>
            <a:pPr eaLnBrk="1" hangingPunct="1">
              <a:spcBef>
                <a:spcPct val="0"/>
              </a:spcBef>
            </a:pPr>
            <a:r>
              <a:rPr lang="en-US" b="0" baseline="0" dirty="0">
                <a:latin typeface="Arial" charset="0"/>
              </a:rPr>
              <a:t>Describe what you want to get to before you set off.</a:t>
            </a:r>
          </a:p>
          <a:p>
            <a:pPr eaLnBrk="1" hangingPunct="1">
              <a:spcBef>
                <a:spcPct val="0"/>
              </a:spcBef>
            </a:pPr>
            <a:r>
              <a:rPr lang="en-US" b="0" baseline="0" dirty="0">
                <a:latin typeface="Arial" charset="0"/>
              </a:rPr>
              <a:t>Existing strengths - </a:t>
            </a:r>
            <a:endParaRPr lang="en-US" b="0" dirty="0">
              <a:latin typeface="Arial" charset="0"/>
            </a:endParaRPr>
          </a:p>
        </p:txBody>
      </p:sp>
    </p:spTree>
    <p:extLst>
      <p:ext uri="{BB962C8B-B14F-4D97-AF65-F5344CB8AC3E}">
        <p14:creationId xmlns:p14="http://schemas.microsoft.com/office/powerpoint/2010/main" val="232479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per slide.</a:t>
            </a:r>
          </a:p>
          <a:p>
            <a:endParaRPr lang="en-US" dirty="0"/>
          </a:p>
        </p:txBody>
      </p:sp>
      <p:sp>
        <p:nvSpPr>
          <p:cNvPr id="4" name="Slide Number Placeholder 3"/>
          <p:cNvSpPr>
            <a:spLocks noGrp="1"/>
          </p:cNvSpPr>
          <p:nvPr>
            <p:ph type="sldNum" sz="quarter" idx="10"/>
          </p:nvPr>
        </p:nvSpPr>
        <p:spPr/>
        <p:txBody>
          <a:bodyPr/>
          <a:lstStyle/>
          <a:p>
            <a:fld id="{0D2E473B-FC66-204A-9F5D-78457D5A1215}" type="slidenum">
              <a:rPr lang="en-US" smtClean="0"/>
              <a:t>9</a:t>
            </a:fld>
            <a:endParaRPr lang="en-US"/>
          </a:p>
        </p:txBody>
      </p:sp>
    </p:spTree>
    <p:extLst>
      <p:ext uri="{BB962C8B-B14F-4D97-AF65-F5344CB8AC3E}">
        <p14:creationId xmlns:p14="http://schemas.microsoft.com/office/powerpoint/2010/main" val="16084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2E473B-FC66-204A-9F5D-78457D5A1215}" type="slidenum">
              <a:rPr lang="en-US" smtClean="0"/>
              <a:t>10</a:t>
            </a:fld>
            <a:endParaRPr lang="en-US"/>
          </a:p>
        </p:txBody>
      </p:sp>
    </p:spTree>
    <p:extLst>
      <p:ext uri="{BB962C8B-B14F-4D97-AF65-F5344CB8AC3E}">
        <p14:creationId xmlns:p14="http://schemas.microsoft.com/office/powerpoint/2010/main" val="88210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2BA5CD4-439D-9748-9074-5580B51E4DC1}" type="slidenum">
              <a:rPr lang="en-US" sz="1200">
                <a:solidFill>
                  <a:srgbClr val="000000"/>
                </a:solidFill>
                <a:latin typeface="Times" charset="0"/>
                <a:sym typeface="Arial" charset="0"/>
              </a:rPr>
              <a:pPr eaLnBrk="1" hangingPunct="1"/>
              <a:t>11</a:t>
            </a:fld>
            <a:endParaRPr lang="en-US" sz="1200">
              <a:solidFill>
                <a:srgbClr val="000000"/>
              </a:solidFill>
              <a:latin typeface="Times" charset="0"/>
              <a:sym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332966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F7B923C-631A-4D62-8E9E-70F3E99D944D}" type="slidenum">
              <a:rPr lang="en-GB" smtClean="0"/>
              <a:t>13</a:t>
            </a:fld>
            <a:endParaRPr lang="en-GB" dirty="0"/>
          </a:p>
        </p:txBody>
      </p:sp>
    </p:spTree>
    <p:extLst>
      <p:ext uri="{BB962C8B-B14F-4D97-AF65-F5344CB8AC3E}">
        <p14:creationId xmlns:p14="http://schemas.microsoft.com/office/powerpoint/2010/main" val="337957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38C5-CDD7-4267-A2DD-767C47EC2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9853E6-B50E-4E4A-9BAF-96B4E450C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AFDA12-FC63-4B8F-AAA3-CAB822CBB941}"/>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5" name="Footer Placeholder 4">
            <a:extLst>
              <a:ext uri="{FF2B5EF4-FFF2-40B4-BE49-F238E27FC236}">
                <a16:creationId xmlns:a16="http://schemas.microsoft.com/office/drawing/2014/main" id="{966F9291-10B3-4811-AAF7-0449139A68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C7514E-64E3-49B5-9BFB-9538777CB69C}"/>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166262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7B92-10A3-414B-B40E-BA22CEF9CE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8BC1EA-17E6-4CFE-9FD4-4C0103B95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274F3-6195-403A-ACBD-CB4993D2839D}"/>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5" name="Footer Placeholder 4">
            <a:extLst>
              <a:ext uri="{FF2B5EF4-FFF2-40B4-BE49-F238E27FC236}">
                <a16:creationId xmlns:a16="http://schemas.microsoft.com/office/drawing/2014/main" id="{818324FA-3BDF-43A7-ACE4-73AA94DEF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9C8121-A39A-4A19-A575-C632E94E98D0}"/>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173092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E52E9-1B7A-41C2-8B90-00573FB8DB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721A95-5566-4FAC-99C4-682A325159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EF593C-0916-449F-92DA-0264FB4D8B45}"/>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5" name="Footer Placeholder 4">
            <a:extLst>
              <a:ext uri="{FF2B5EF4-FFF2-40B4-BE49-F238E27FC236}">
                <a16:creationId xmlns:a16="http://schemas.microsoft.com/office/drawing/2014/main" id="{F61981BC-B5D3-4709-B8C4-E3FB2CB85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5E680-22C7-4AA9-A6C9-5DD74F14A1C0}"/>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128420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Column Layout with scaling question and scale foote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6BAAD54-0D4A-424D-B5B2-EC4A938C64D4}"/>
              </a:ext>
            </a:extLst>
          </p:cNvPr>
          <p:cNvCxnSpPr>
            <a:cxnSpLocks/>
          </p:cNvCxnSpPr>
          <p:nvPr userDrawn="1"/>
        </p:nvCxnSpPr>
        <p:spPr>
          <a:xfrm>
            <a:off x="4078800" y="625475"/>
            <a:ext cx="0" cy="4367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5E419C-32A2-1948-A56A-E9E3F0370FD5}"/>
              </a:ext>
            </a:extLst>
          </p:cNvPr>
          <p:cNvCxnSpPr>
            <a:cxnSpLocks/>
          </p:cNvCxnSpPr>
          <p:nvPr userDrawn="1"/>
        </p:nvCxnSpPr>
        <p:spPr>
          <a:xfrm>
            <a:off x="8163439" y="625475"/>
            <a:ext cx="0" cy="4387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E63311-E07A-834C-8DAA-92B69AFA316A}"/>
              </a:ext>
            </a:extLst>
          </p:cNvPr>
          <p:cNvCxnSpPr/>
          <p:nvPr userDrawn="1"/>
        </p:nvCxnSpPr>
        <p:spPr>
          <a:xfrm>
            <a:off x="0" y="635431"/>
            <a:ext cx="12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Placeholder 34">
            <a:extLst>
              <a:ext uri="{FF2B5EF4-FFF2-40B4-BE49-F238E27FC236}">
                <a16:creationId xmlns:a16="http://schemas.microsoft.com/office/drawing/2014/main" id="{23F395E8-EF13-CF45-B607-6B235654DBB9}"/>
              </a:ext>
            </a:extLst>
          </p:cNvPr>
          <p:cNvSpPr>
            <a:spLocks noGrp="1"/>
          </p:cNvSpPr>
          <p:nvPr>
            <p:ph type="body" sz="quarter" idx="10" hasCustomPrompt="1"/>
          </p:nvPr>
        </p:nvSpPr>
        <p:spPr>
          <a:xfrm>
            <a:off x="-7551" y="691539"/>
            <a:ext cx="4078288" cy="627063"/>
          </a:xfrm>
        </p:spPr>
        <p:txBody>
          <a:bodyPr anchor="ctr">
            <a:normAutofit/>
          </a:bodyPr>
          <a:lstStyle>
            <a:lvl1pPr marL="0" indent="0" algn="ctr">
              <a:buFontTx/>
              <a:buNone/>
              <a:defRPr sz="1500" b="1" i="0">
                <a:solidFill>
                  <a:srgbClr val="1B75BC"/>
                </a:solidFill>
                <a:latin typeface="NexusSans-Bold" pitchFamily="2" charset="77"/>
              </a:defRPr>
            </a:lvl1pPr>
          </a:lstStyle>
          <a:p>
            <a:pPr lvl="0"/>
            <a:r>
              <a:rPr lang="en-US" dirty="0"/>
              <a:t>Edit Column Heading</a:t>
            </a:r>
          </a:p>
        </p:txBody>
      </p:sp>
      <p:sp>
        <p:nvSpPr>
          <p:cNvPr id="37" name="Text Placeholder 34">
            <a:extLst>
              <a:ext uri="{FF2B5EF4-FFF2-40B4-BE49-F238E27FC236}">
                <a16:creationId xmlns:a16="http://schemas.microsoft.com/office/drawing/2014/main" id="{B92866A6-66B9-6841-8F1C-1AB10A9D7577}"/>
              </a:ext>
            </a:extLst>
          </p:cNvPr>
          <p:cNvSpPr>
            <a:spLocks noGrp="1"/>
          </p:cNvSpPr>
          <p:nvPr>
            <p:ph type="body" sz="quarter" idx="11" hasCustomPrompt="1"/>
          </p:nvPr>
        </p:nvSpPr>
        <p:spPr>
          <a:xfrm>
            <a:off x="4086865" y="701093"/>
            <a:ext cx="4068513" cy="617509"/>
          </a:xfrm>
        </p:spPr>
        <p:txBody>
          <a:bodyPr anchor="ctr">
            <a:normAutofit/>
          </a:bodyPr>
          <a:lstStyle>
            <a:lvl1pPr marL="0" indent="0" algn="ctr">
              <a:buFontTx/>
              <a:buNone/>
              <a:defRPr sz="1500" b="1" i="0">
                <a:solidFill>
                  <a:srgbClr val="1B75BC"/>
                </a:solidFill>
                <a:latin typeface="NexusSans-Bold" pitchFamily="2" charset="77"/>
              </a:defRPr>
            </a:lvl1pPr>
          </a:lstStyle>
          <a:p>
            <a:pPr lvl="0"/>
            <a:r>
              <a:rPr lang="en-US" dirty="0"/>
              <a:t>Edit Column Heading</a:t>
            </a:r>
          </a:p>
        </p:txBody>
      </p:sp>
      <p:sp>
        <p:nvSpPr>
          <p:cNvPr id="38" name="Text Placeholder 34">
            <a:extLst>
              <a:ext uri="{FF2B5EF4-FFF2-40B4-BE49-F238E27FC236}">
                <a16:creationId xmlns:a16="http://schemas.microsoft.com/office/drawing/2014/main" id="{6C1AB7E4-9349-C846-9C21-FDC09CF2514C}"/>
              </a:ext>
            </a:extLst>
          </p:cNvPr>
          <p:cNvSpPr>
            <a:spLocks noGrp="1"/>
          </p:cNvSpPr>
          <p:nvPr>
            <p:ph type="body" sz="quarter" idx="12" hasCustomPrompt="1"/>
          </p:nvPr>
        </p:nvSpPr>
        <p:spPr>
          <a:xfrm>
            <a:off x="8197227" y="701093"/>
            <a:ext cx="3994775" cy="627063"/>
          </a:xfrm>
        </p:spPr>
        <p:txBody>
          <a:bodyPr anchor="ctr">
            <a:normAutofit/>
          </a:bodyPr>
          <a:lstStyle>
            <a:lvl1pPr marL="0" indent="0" algn="ctr">
              <a:buFontTx/>
              <a:buNone/>
              <a:defRPr sz="1500" b="1" i="0">
                <a:solidFill>
                  <a:srgbClr val="1B75BC"/>
                </a:solidFill>
                <a:latin typeface="NexusSans-Bold" pitchFamily="2" charset="77"/>
              </a:defRPr>
            </a:lvl1pPr>
          </a:lstStyle>
          <a:p>
            <a:pPr lvl="0"/>
            <a:r>
              <a:rPr lang="en-US" dirty="0"/>
              <a:t>Edit Column Heading</a:t>
            </a:r>
          </a:p>
        </p:txBody>
      </p:sp>
      <p:sp>
        <p:nvSpPr>
          <p:cNvPr id="40" name="Text Placeholder 39">
            <a:extLst>
              <a:ext uri="{FF2B5EF4-FFF2-40B4-BE49-F238E27FC236}">
                <a16:creationId xmlns:a16="http://schemas.microsoft.com/office/drawing/2014/main" id="{F705D8CE-86A8-B847-86FF-4D11DDD3CF7F}"/>
              </a:ext>
            </a:extLst>
          </p:cNvPr>
          <p:cNvSpPr>
            <a:spLocks noGrp="1"/>
          </p:cNvSpPr>
          <p:nvPr>
            <p:ph type="body" sz="quarter" idx="13" hasCustomPrompt="1"/>
          </p:nvPr>
        </p:nvSpPr>
        <p:spPr>
          <a:xfrm>
            <a:off x="1" y="1338611"/>
            <a:ext cx="4094163" cy="3654706"/>
          </a:xfrm>
        </p:spPr>
        <p:txBody>
          <a:bodyPr lIns="144000" tIns="144000" rIns="144000" bIns="144000">
            <a:normAutofit/>
          </a:bodyPr>
          <a:lstStyle>
            <a:lvl1pPr marL="0" indent="0">
              <a:buFontTx/>
              <a:buNone/>
              <a:defRPr sz="1350"/>
            </a:lvl1pPr>
          </a:lstStyle>
          <a:p>
            <a:pPr lvl="0"/>
            <a:r>
              <a:rPr lang="en-US" dirty="0"/>
              <a:t>Edit Column Text</a:t>
            </a:r>
          </a:p>
        </p:txBody>
      </p:sp>
      <p:sp>
        <p:nvSpPr>
          <p:cNvPr id="41" name="Text Placeholder 39">
            <a:extLst>
              <a:ext uri="{FF2B5EF4-FFF2-40B4-BE49-F238E27FC236}">
                <a16:creationId xmlns:a16="http://schemas.microsoft.com/office/drawing/2014/main" id="{311F1BB3-566D-E643-B95F-47747C4806ED}"/>
              </a:ext>
            </a:extLst>
          </p:cNvPr>
          <p:cNvSpPr>
            <a:spLocks noGrp="1"/>
          </p:cNvSpPr>
          <p:nvPr>
            <p:ph type="body" sz="quarter" idx="14" hasCustomPrompt="1"/>
          </p:nvPr>
        </p:nvSpPr>
        <p:spPr>
          <a:xfrm>
            <a:off x="4113017" y="1338612"/>
            <a:ext cx="4029139" cy="3674715"/>
          </a:xfrm>
        </p:spPr>
        <p:txBody>
          <a:bodyPr lIns="144000" tIns="144000" rIns="144000" bIns="144000">
            <a:normAutofit/>
          </a:bodyPr>
          <a:lstStyle>
            <a:lvl1pPr marL="0" indent="0">
              <a:buFontTx/>
              <a:buNone/>
              <a:defRPr sz="1350"/>
            </a:lvl1pPr>
          </a:lstStyle>
          <a:p>
            <a:pPr lvl="0"/>
            <a:r>
              <a:rPr lang="en-US" dirty="0"/>
              <a:t>Edit Column Text</a:t>
            </a:r>
          </a:p>
        </p:txBody>
      </p:sp>
      <p:sp>
        <p:nvSpPr>
          <p:cNvPr id="42" name="Text Placeholder 39">
            <a:extLst>
              <a:ext uri="{FF2B5EF4-FFF2-40B4-BE49-F238E27FC236}">
                <a16:creationId xmlns:a16="http://schemas.microsoft.com/office/drawing/2014/main" id="{987939E0-4E7B-3C4A-B15F-5A3E2201C2FD}"/>
              </a:ext>
            </a:extLst>
          </p:cNvPr>
          <p:cNvSpPr>
            <a:spLocks noGrp="1"/>
          </p:cNvSpPr>
          <p:nvPr>
            <p:ph type="body" sz="quarter" idx="15" hasCustomPrompt="1"/>
          </p:nvPr>
        </p:nvSpPr>
        <p:spPr>
          <a:xfrm>
            <a:off x="8170565" y="1338611"/>
            <a:ext cx="4029139" cy="3654706"/>
          </a:xfrm>
        </p:spPr>
        <p:txBody>
          <a:bodyPr lIns="144000" tIns="144000" rIns="144000" bIns="144000">
            <a:normAutofit/>
          </a:bodyPr>
          <a:lstStyle>
            <a:lvl1pPr marL="0" indent="0">
              <a:buFontTx/>
              <a:buNone/>
              <a:defRPr sz="1350"/>
            </a:lvl1pPr>
          </a:lstStyle>
          <a:p>
            <a:pPr lvl="0"/>
            <a:r>
              <a:rPr lang="en-US" dirty="0"/>
              <a:t>Edit Column Text</a:t>
            </a:r>
          </a:p>
        </p:txBody>
      </p:sp>
      <p:sp>
        <p:nvSpPr>
          <p:cNvPr id="5" name="Text Placeholder 4">
            <a:extLst>
              <a:ext uri="{FF2B5EF4-FFF2-40B4-BE49-F238E27FC236}">
                <a16:creationId xmlns:a16="http://schemas.microsoft.com/office/drawing/2014/main" id="{74A11173-879B-AF41-BAAB-FAFA66F30BFB}"/>
              </a:ext>
            </a:extLst>
          </p:cNvPr>
          <p:cNvSpPr>
            <a:spLocks noGrp="1"/>
          </p:cNvSpPr>
          <p:nvPr>
            <p:ph type="body" sz="quarter" idx="16" hasCustomPrompt="1"/>
          </p:nvPr>
        </p:nvSpPr>
        <p:spPr>
          <a:xfrm>
            <a:off x="1" y="-20637"/>
            <a:ext cx="12199939" cy="646113"/>
          </a:xfrm>
        </p:spPr>
        <p:txBody>
          <a:bodyPr anchor="ctr">
            <a:normAutofit/>
          </a:bodyPr>
          <a:lstStyle>
            <a:lvl1pPr marL="0" indent="0" algn="ctr">
              <a:buNone/>
              <a:defRPr sz="2400" b="1" i="0">
                <a:solidFill>
                  <a:srgbClr val="1B75BC"/>
                </a:solidFill>
                <a:latin typeface="NexusSans-Bold" pitchFamily="2" charset="77"/>
              </a:defRPr>
            </a:lvl1pPr>
          </a:lstStyle>
          <a:p>
            <a:pPr lvl="0"/>
            <a:r>
              <a:rPr lang="en-US" dirty="0"/>
              <a:t>Edit Table Heading</a:t>
            </a:r>
          </a:p>
        </p:txBody>
      </p:sp>
      <p:pic>
        <p:nvPicPr>
          <p:cNvPr id="9" name="Picture 8" descr="A close up of a logo&#10;&#10;Description automatically generated">
            <a:extLst>
              <a:ext uri="{FF2B5EF4-FFF2-40B4-BE49-F238E27FC236}">
                <a16:creationId xmlns:a16="http://schemas.microsoft.com/office/drawing/2014/main" id="{8BF34DCD-40D7-174E-BCF7-759581301F57}"/>
              </a:ext>
            </a:extLst>
          </p:cNvPr>
          <p:cNvPicPr>
            <a:picLocks noChangeAspect="1"/>
          </p:cNvPicPr>
          <p:nvPr userDrawn="1"/>
        </p:nvPicPr>
        <p:blipFill>
          <a:blip r:embed="rId2"/>
          <a:stretch>
            <a:fillRect/>
          </a:stretch>
        </p:blipFill>
        <p:spPr>
          <a:xfrm>
            <a:off x="74814" y="6020131"/>
            <a:ext cx="11984943" cy="800107"/>
          </a:xfrm>
          <a:prstGeom prst="rect">
            <a:avLst/>
          </a:prstGeom>
        </p:spPr>
      </p:pic>
      <p:sp>
        <p:nvSpPr>
          <p:cNvPr id="3" name="Text Placeholder 2">
            <a:extLst>
              <a:ext uri="{FF2B5EF4-FFF2-40B4-BE49-F238E27FC236}">
                <a16:creationId xmlns:a16="http://schemas.microsoft.com/office/drawing/2014/main" id="{830DA544-497F-434D-B954-103E1E346878}"/>
              </a:ext>
            </a:extLst>
          </p:cNvPr>
          <p:cNvSpPr>
            <a:spLocks noGrp="1"/>
          </p:cNvSpPr>
          <p:nvPr>
            <p:ph type="body" sz="quarter" idx="17" hasCustomPrompt="1"/>
          </p:nvPr>
        </p:nvSpPr>
        <p:spPr>
          <a:xfrm>
            <a:off x="407989" y="5013327"/>
            <a:ext cx="11376025" cy="757237"/>
          </a:xfrm>
        </p:spPr>
        <p:txBody>
          <a:bodyPr anchor="ctr">
            <a:normAutofit/>
          </a:bodyPr>
          <a:lstStyle>
            <a:lvl1pPr marL="0" indent="0">
              <a:buNone/>
              <a:defRPr sz="900" b="0" i="1">
                <a:solidFill>
                  <a:srgbClr val="1B75BC"/>
                </a:solidFill>
                <a:latin typeface="NexusSans-Italic" pitchFamily="2" charset="77"/>
              </a:defRPr>
            </a:lvl1pPr>
          </a:lstStyle>
          <a:p>
            <a:pPr lvl="0"/>
            <a:r>
              <a:rPr lang="en-AU" dirty="0"/>
              <a:t>Enter scaling question here</a:t>
            </a:r>
          </a:p>
        </p:txBody>
      </p:sp>
    </p:spTree>
    <p:extLst>
      <p:ext uri="{BB962C8B-B14F-4D97-AF65-F5344CB8AC3E}">
        <p14:creationId xmlns:p14="http://schemas.microsoft.com/office/powerpoint/2010/main" val="1636627408"/>
      </p:ext>
    </p:extLst>
  </p:cSld>
  <p:clrMapOvr>
    <a:masterClrMapping/>
  </p:clrMapOvr>
  <p:extLst>
    <p:ext uri="{DCECCB84-F9BA-43D5-87BE-67443E8EF086}">
      <p15:sldGuideLst xmlns:p15="http://schemas.microsoft.com/office/powerpoint/2012/main">
        <p15:guide id="1" orient="horz" pos="31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ostly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AAA1-2759-1A4A-8637-651911F498FA}"/>
              </a:ext>
            </a:extLst>
          </p:cNvPr>
          <p:cNvSpPr>
            <a:spLocks noGrp="1"/>
          </p:cNvSpPr>
          <p:nvPr>
            <p:ph type="title"/>
          </p:nvPr>
        </p:nvSpPr>
        <p:spPr>
          <a:xfrm>
            <a:off x="407989" y="525401"/>
            <a:ext cx="10944225" cy="647699"/>
          </a:xfrm>
        </p:spPr>
        <p:txBody>
          <a:bodyPr>
            <a:normAutofit/>
          </a:bodyPr>
          <a:lstStyle>
            <a:lvl1pPr>
              <a:defRPr sz="3600">
                <a:solidFill>
                  <a:srgbClr val="1B75BC"/>
                </a:solidFill>
              </a:defRPr>
            </a:lvl1pPr>
          </a:lstStyle>
          <a:p>
            <a:r>
              <a:rPr lang="en-US" dirty="0"/>
              <a:t>Click to edit Master title style</a:t>
            </a:r>
            <a:endParaRPr lang="en-AU" dirty="0"/>
          </a:p>
        </p:txBody>
      </p:sp>
      <p:sp>
        <p:nvSpPr>
          <p:cNvPr id="4" name="Rectangle 3">
            <a:extLst>
              <a:ext uri="{FF2B5EF4-FFF2-40B4-BE49-F238E27FC236}">
                <a16:creationId xmlns:a16="http://schemas.microsoft.com/office/drawing/2014/main" id="{2F92B1DE-2728-DD45-BF20-0AFE5EF838F5}"/>
              </a:ext>
            </a:extLst>
          </p:cNvPr>
          <p:cNvSpPr/>
          <p:nvPr userDrawn="1"/>
        </p:nvSpPr>
        <p:spPr>
          <a:xfrm>
            <a:off x="0" y="2"/>
            <a:ext cx="12192000" cy="333375"/>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
        <p:nvSpPr>
          <p:cNvPr id="5" name="Rectangle 4">
            <a:extLst>
              <a:ext uri="{FF2B5EF4-FFF2-40B4-BE49-F238E27FC236}">
                <a16:creationId xmlns:a16="http://schemas.microsoft.com/office/drawing/2014/main" id="{03AAD3FF-016E-3C41-B754-0A6B51F2D7A5}"/>
              </a:ext>
            </a:extLst>
          </p:cNvPr>
          <p:cNvSpPr/>
          <p:nvPr userDrawn="1"/>
        </p:nvSpPr>
        <p:spPr>
          <a:xfrm>
            <a:off x="0" y="6174995"/>
            <a:ext cx="12192000" cy="692151"/>
          </a:xfrm>
          <a:prstGeom prst="rect">
            <a:avLst/>
          </a:prstGeom>
          <a:solidFill>
            <a:srgbClr val="F58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
        <p:nvSpPr>
          <p:cNvPr id="8" name="Text Placeholder 7">
            <a:extLst>
              <a:ext uri="{FF2B5EF4-FFF2-40B4-BE49-F238E27FC236}">
                <a16:creationId xmlns:a16="http://schemas.microsoft.com/office/drawing/2014/main" id="{3607EAB4-F3AE-1E45-A11F-2562D213742C}"/>
              </a:ext>
            </a:extLst>
          </p:cNvPr>
          <p:cNvSpPr>
            <a:spLocks noGrp="1"/>
          </p:cNvSpPr>
          <p:nvPr>
            <p:ph type="body" sz="quarter" idx="11"/>
          </p:nvPr>
        </p:nvSpPr>
        <p:spPr>
          <a:xfrm>
            <a:off x="407989" y="1435610"/>
            <a:ext cx="10944225" cy="4333367"/>
          </a:xfrm>
        </p:spPr>
        <p:txBody>
          <a:bodyPr/>
          <a:lstStyle>
            <a:lvl2pPr marL="685783" indent="-228594">
              <a:buFont typeface="System Font Regular"/>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507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6FB1-46EA-4B35-94D9-2901689633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FB5225-2B8A-41BC-ACC6-ACBFE18FE6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31521-5809-4A2E-9E7B-ED6D7746E37F}"/>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5" name="Footer Placeholder 4">
            <a:extLst>
              <a:ext uri="{FF2B5EF4-FFF2-40B4-BE49-F238E27FC236}">
                <a16:creationId xmlns:a16="http://schemas.microsoft.com/office/drawing/2014/main" id="{312D2501-B655-4AF2-AA8A-57AAEA0DC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54CD47-55E7-4820-956C-E56B530875F5}"/>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2399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7BD0-A1B3-437B-AC4B-6E3792034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A1CEC0-EE2C-4261-8336-923BCB3FF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09D1C-E6DC-4527-8E68-376C508FFA6F}"/>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5" name="Footer Placeholder 4">
            <a:extLst>
              <a:ext uri="{FF2B5EF4-FFF2-40B4-BE49-F238E27FC236}">
                <a16:creationId xmlns:a16="http://schemas.microsoft.com/office/drawing/2014/main" id="{C113B600-A9AC-4026-AF86-4E753EEA54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52FA11-30AA-4201-88CC-A4A2E1A1EE8F}"/>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392770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FCFD-870A-4FD9-8FBF-2C6AC3476D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64EDEF-A3FC-487F-B41F-E28CFE957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9A9100-6D8C-41A0-B7BF-319554BC68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B36961-332E-463F-863C-884FF46B803C}"/>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6" name="Footer Placeholder 5">
            <a:extLst>
              <a:ext uri="{FF2B5EF4-FFF2-40B4-BE49-F238E27FC236}">
                <a16:creationId xmlns:a16="http://schemas.microsoft.com/office/drawing/2014/main" id="{3137484B-C7C9-4BE6-B188-089F047BA2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CA34BE-1968-411C-8F00-B5A078CAFD30}"/>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37077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224C-8489-4801-9013-942ECC7F44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ADD958-0C05-4BD2-AB5D-D47DB20FD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42876-0611-46E9-97E2-A01F90BFD7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707B95-F1D0-4A69-AF81-309DED414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C30430-4DF8-412B-A5EF-40320EA49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4FFCDD-3B71-447B-BF23-1B82B94824B3}"/>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8" name="Footer Placeholder 7">
            <a:extLst>
              <a:ext uri="{FF2B5EF4-FFF2-40B4-BE49-F238E27FC236}">
                <a16:creationId xmlns:a16="http://schemas.microsoft.com/office/drawing/2014/main" id="{F5364FDA-C32F-497D-9F4D-7C73661A15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BC812B-51C9-43E0-B750-1F94E422B64C}"/>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122280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B050-C625-4D1B-8F1E-44C4E52A92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0D0BAC-A586-49BA-B614-059F425DB4CB}"/>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4" name="Footer Placeholder 3">
            <a:extLst>
              <a:ext uri="{FF2B5EF4-FFF2-40B4-BE49-F238E27FC236}">
                <a16:creationId xmlns:a16="http://schemas.microsoft.com/office/drawing/2014/main" id="{B6B8FB45-9CAC-4A9A-BA1D-0E0DD88CF0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90AE47-41D1-47FD-97E9-D539E0566126}"/>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311524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7EE90-088F-48C4-A241-0D16ED71B55E}"/>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3" name="Footer Placeholder 2">
            <a:extLst>
              <a:ext uri="{FF2B5EF4-FFF2-40B4-BE49-F238E27FC236}">
                <a16:creationId xmlns:a16="http://schemas.microsoft.com/office/drawing/2014/main" id="{40FA4F9C-1C3C-4579-B666-74C0015732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060976-4616-44DB-A07D-FB99D241A9A3}"/>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91668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DB7-C434-4042-A8CC-45EF1948D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663BB0-C239-4393-A4FA-6BF68ED63A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A1A302-1784-47A5-BB29-75718AD7E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8B078-E918-4AEE-99F8-42F3F822A33B}"/>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6" name="Footer Placeholder 5">
            <a:extLst>
              <a:ext uri="{FF2B5EF4-FFF2-40B4-BE49-F238E27FC236}">
                <a16:creationId xmlns:a16="http://schemas.microsoft.com/office/drawing/2014/main" id="{C0192050-96D1-46EE-90DE-3B2E6F4668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A18576-24BF-4D36-9E17-6E032E838751}"/>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383855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EA7A-BFB1-478C-999C-6210B9CB5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B5680C-8505-42AD-8F62-7697406EF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23FE9F-A83D-49D2-B921-5EBBA2A0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30881-3D20-4C82-B3DB-9CDA93262017}"/>
              </a:ext>
            </a:extLst>
          </p:cNvPr>
          <p:cNvSpPr>
            <a:spLocks noGrp="1"/>
          </p:cNvSpPr>
          <p:nvPr>
            <p:ph type="dt" sz="half" idx="10"/>
          </p:nvPr>
        </p:nvSpPr>
        <p:spPr/>
        <p:txBody>
          <a:bodyPr/>
          <a:lstStyle/>
          <a:p>
            <a:fld id="{B2CFCB11-1EFF-4864-9936-8A31AC6E8DDB}" type="datetimeFigureOut">
              <a:rPr lang="en-GB" smtClean="0"/>
              <a:t>20/01/2022</a:t>
            </a:fld>
            <a:endParaRPr lang="en-GB"/>
          </a:p>
        </p:txBody>
      </p:sp>
      <p:sp>
        <p:nvSpPr>
          <p:cNvPr id="6" name="Footer Placeholder 5">
            <a:extLst>
              <a:ext uri="{FF2B5EF4-FFF2-40B4-BE49-F238E27FC236}">
                <a16:creationId xmlns:a16="http://schemas.microsoft.com/office/drawing/2014/main" id="{FEDA5B98-E640-48FA-AFFE-754275787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82577B-757B-48C1-8D3B-25E7C64AB47E}"/>
              </a:ext>
            </a:extLst>
          </p:cNvPr>
          <p:cNvSpPr>
            <a:spLocks noGrp="1"/>
          </p:cNvSpPr>
          <p:nvPr>
            <p:ph type="sldNum" sz="quarter" idx="12"/>
          </p:nvPr>
        </p:nvSpPr>
        <p:spPr/>
        <p:txBody>
          <a:bodyPr/>
          <a:lstStyle/>
          <a:p>
            <a:fld id="{FE59FA49-6BB3-4771-B2CE-DDABA62BB1E7}" type="slidenum">
              <a:rPr lang="en-GB" smtClean="0"/>
              <a:t>‹#›</a:t>
            </a:fld>
            <a:endParaRPr lang="en-GB"/>
          </a:p>
        </p:txBody>
      </p:sp>
    </p:spTree>
    <p:extLst>
      <p:ext uri="{BB962C8B-B14F-4D97-AF65-F5344CB8AC3E}">
        <p14:creationId xmlns:p14="http://schemas.microsoft.com/office/powerpoint/2010/main" val="272639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3737A-A1ED-4286-8700-BF7171F7F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4156C6-F346-4130-8734-673A91A40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D326A1-9B53-4250-842C-AF1249A023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FCB11-1EFF-4864-9936-8A31AC6E8DDB}" type="datetimeFigureOut">
              <a:rPr lang="en-GB" smtClean="0"/>
              <a:t>20/01/2022</a:t>
            </a:fld>
            <a:endParaRPr lang="en-GB"/>
          </a:p>
        </p:txBody>
      </p:sp>
      <p:sp>
        <p:nvSpPr>
          <p:cNvPr id="5" name="Footer Placeholder 4">
            <a:extLst>
              <a:ext uri="{FF2B5EF4-FFF2-40B4-BE49-F238E27FC236}">
                <a16:creationId xmlns:a16="http://schemas.microsoft.com/office/drawing/2014/main" id="{C92BA481-071F-40BA-A0D2-05B6288C3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E7740C-57CE-4437-9ECB-164B60DA6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9FA49-6BB3-4771-B2CE-DDABA62BB1E7}" type="slidenum">
              <a:rPr lang="en-GB" smtClean="0"/>
              <a:t>‹#›</a:t>
            </a:fld>
            <a:endParaRPr lang="en-GB"/>
          </a:p>
        </p:txBody>
      </p:sp>
    </p:spTree>
    <p:extLst>
      <p:ext uri="{BB962C8B-B14F-4D97-AF65-F5344CB8AC3E}">
        <p14:creationId xmlns:p14="http://schemas.microsoft.com/office/powerpoint/2010/main" val="334717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1F9866A9-B167-4D75-8F7F-360025AD6B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3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A group of children posing for a photo&#10;&#10;Description automatically generated with medium confidence">
            <a:extLst>
              <a:ext uri="{FF2B5EF4-FFF2-40B4-BE49-F238E27FC236}">
                <a16:creationId xmlns:a16="http://schemas.microsoft.com/office/drawing/2014/main" id="{36870FD2-90B0-48C3-AA2D-12489C5D9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60" r="27141" b="1"/>
          <a:stretch/>
        </p:blipFill>
        <p:spPr bwMode="auto">
          <a:xfrm>
            <a:off x="6803647" y="1474176"/>
            <a:ext cx="4730214" cy="39096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a:extLst>
              <a:ext uri="{FF2B5EF4-FFF2-40B4-BE49-F238E27FC236}">
                <a16:creationId xmlns:a16="http://schemas.microsoft.com/office/drawing/2014/main"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8" name="Freeform: Shape 37">
              <a:extLst>
                <a:ext uri="{FF2B5EF4-FFF2-40B4-BE49-F238E27FC236}">
                  <a16:creationId xmlns:a16="http://schemas.microsoft.com/office/drawing/2014/main"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ED05D11-6F90-4B77-A711-62F313DCB2A7}"/>
              </a:ext>
            </a:extLst>
          </p:cNvPr>
          <p:cNvSpPr>
            <a:spLocks noGrp="1"/>
          </p:cNvSpPr>
          <p:nvPr>
            <p:ph type="ctrTitle"/>
          </p:nvPr>
        </p:nvSpPr>
        <p:spPr>
          <a:xfrm>
            <a:off x="789708" y="1014574"/>
            <a:ext cx="5633531" cy="2226769"/>
          </a:xfrm>
        </p:spPr>
        <p:txBody>
          <a:bodyPr anchor="ctr">
            <a:normAutofit/>
          </a:bodyPr>
          <a:lstStyle/>
          <a:p>
            <a:pPr algn="l"/>
            <a:r>
              <a:rPr lang="en-GB" sz="4800" dirty="0" smtClean="0">
                <a:solidFill>
                  <a:schemeClr val="bg1"/>
                </a:solidFill>
              </a:rPr>
              <a:t>Signs of Safety in Tameside</a:t>
            </a:r>
            <a:r>
              <a:rPr lang="en-GB" sz="4800" dirty="0">
                <a:solidFill>
                  <a:schemeClr val="bg1"/>
                </a:solidFill>
              </a:rPr>
              <a:t/>
            </a:r>
            <a:br>
              <a:rPr lang="en-GB" sz="4800" dirty="0">
                <a:solidFill>
                  <a:schemeClr val="bg1"/>
                </a:solidFill>
              </a:rPr>
            </a:br>
            <a:endParaRPr lang="en-GB" sz="4800" dirty="0">
              <a:solidFill>
                <a:schemeClr val="bg1"/>
              </a:solidFill>
            </a:endParaRPr>
          </a:p>
        </p:txBody>
      </p:sp>
      <p:sp>
        <p:nvSpPr>
          <p:cNvPr id="3" name="Subtitle 2">
            <a:extLst>
              <a:ext uri="{FF2B5EF4-FFF2-40B4-BE49-F238E27FC236}">
                <a16:creationId xmlns:a16="http://schemas.microsoft.com/office/drawing/2014/main" id="{FEEA15A5-CC42-4574-8A99-8AF7166A2C8B}"/>
              </a:ext>
            </a:extLst>
          </p:cNvPr>
          <p:cNvSpPr>
            <a:spLocks noGrp="1"/>
          </p:cNvSpPr>
          <p:nvPr>
            <p:ph type="subTitle" idx="1"/>
          </p:nvPr>
        </p:nvSpPr>
        <p:spPr>
          <a:xfrm>
            <a:off x="789708" y="3640633"/>
            <a:ext cx="5631417" cy="2487212"/>
          </a:xfrm>
        </p:spPr>
        <p:txBody>
          <a:bodyPr anchor="ctr">
            <a:normAutofit/>
          </a:bodyPr>
          <a:lstStyle/>
          <a:p>
            <a:pPr algn="l"/>
            <a:r>
              <a:rPr lang="en-GB" dirty="0">
                <a:solidFill>
                  <a:schemeClr val="tx2"/>
                </a:solidFill>
              </a:rPr>
              <a:t>Catherine </a:t>
            </a:r>
            <a:r>
              <a:rPr lang="en-GB" dirty="0" smtClean="0">
                <a:solidFill>
                  <a:schemeClr val="tx2"/>
                </a:solidFill>
              </a:rPr>
              <a:t>Davis – Signs of Safety Lead </a:t>
            </a:r>
            <a:endParaRPr lang="en-GB" dirty="0">
              <a:solidFill>
                <a:schemeClr val="tx2"/>
              </a:solidFill>
            </a:endParaRPr>
          </a:p>
          <a:p>
            <a:pPr algn="l"/>
            <a:r>
              <a:rPr lang="en-GB" dirty="0" smtClean="0">
                <a:solidFill>
                  <a:schemeClr val="tx2"/>
                </a:solidFill>
              </a:rPr>
              <a:t>Laura Day - Practice Manager Cared For Children</a:t>
            </a:r>
            <a:endParaRPr lang="en-GB" dirty="0">
              <a:solidFill>
                <a:schemeClr val="tx2"/>
              </a:solidFill>
            </a:endParaRPr>
          </a:p>
        </p:txBody>
      </p:sp>
    </p:spTree>
    <p:extLst>
      <p:ext uri="{BB962C8B-B14F-4D97-AF65-F5344CB8AC3E}">
        <p14:creationId xmlns:p14="http://schemas.microsoft.com/office/powerpoint/2010/main" val="29590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1176369" y="146939"/>
            <a:ext cx="9839264" cy="82634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b="1" dirty="0"/>
              <a:t>Thinking about the child/teenager and the family situation in this child protection case:</a:t>
            </a:r>
          </a:p>
        </p:txBody>
      </p:sp>
      <p:cxnSp>
        <p:nvCxnSpPr>
          <p:cNvPr id="4" name="Straight Connector 3"/>
          <p:cNvCxnSpPr/>
          <p:nvPr/>
        </p:nvCxnSpPr>
        <p:spPr>
          <a:xfrm flipV="1">
            <a:off x="1176369" y="618209"/>
            <a:ext cx="9839264" cy="799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176369" y="5497441"/>
            <a:ext cx="9839264" cy="1404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56124" y="686024"/>
            <a:ext cx="0" cy="480966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735879" y="654754"/>
            <a:ext cx="0" cy="484268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1176369" y="687345"/>
            <a:ext cx="3279755" cy="82634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b="1" dirty="0"/>
              <a:t>What are we worried about?</a:t>
            </a:r>
          </a:p>
        </p:txBody>
      </p:sp>
      <p:sp>
        <p:nvSpPr>
          <p:cNvPr id="15" name="Content Placeholder 2"/>
          <p:cNvSpPr txBox="1">
            <a:spLocks/>
          </p:cNvSpPr>
          <p:nvPr/>
        </p:nvSpPr>
        <p:spPr>
          <a:xfrm>
            <a:off x="4456124" y="687345"/>
            <a:ext cx="3279755" cy="82634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b="1" dirty="0"/>
              <a:t>What’s working well?</a:t>
            </a:r>
          </a:p>
        </p:txBody>
      </p:sp>
      <p:sp>
        <p:nvSpPr>
          <p:cNvPr id="16" name="Content Placeholder 2"/>
          <p:cNvSpPr txBox="1">
            <a:spLocks/>
          </p:cNvSpPr>
          <p:nvPr/>
        </p:nvSpPr>
        <p:spPr>
          <a:xfrm>
            <a:off x="7735879" y="686023"/>
            <a:ext cx="3279755" cy="82634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b="1" dirty="0"/>
              <a:t>What needs to happen?</a:t>
            </a:r>
          </a:p>
        </p:txBody>
      </p:sp>
      <p:sp>
        <p:nvSpPr>
          <p:cNvPr id="17" name="Content Placeholder 2"/>
          <p:cNvSpPr txBox="1">
            <a:spLocks/>
          </p:cNvSpPr>
          <p:nvPr/>
        </p:nvSpPr>
        <p:spPr>
          <a:xfrm>
            <a:off x="1176369" y="1022014"/>
            <a:ext cx="3279755" cy="157257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rgbClr val="F79646"/>
                </a:solidFill>
                <a:effectLst>
                  <a:glow rad="101600">
                    <a:schemeClr val="bg1">
                      <a:alpha val="75000"/>
                    </a:schemeClr>
                  </a:glow>
                </a:effectLst>
                <a:ea typeface="ＭＳ Ｐゴシック" pitchFamily="-110" charset="-128"/>
                <a:cs typeface="Candara"/>
              </a:rPr>
              <a:t>HARM: </a:t>
            </a: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Things that Mums or Dads or people looking after your child do that hurts or really scares him or her. </a:t>
            </a:r>
          </a:p>
        </p:txBody>
      </p:sp>
      <p:sp>
        <p:nvSpPr>
          <p:cNvPr id="19" name="TextBox 18"/>
          <p:cNvSpPr txBox="1"/>
          <p:nvPr/>
        </p:nvSpPr>
        <p:spPr>
          <a:xfrm>
            <a:off x="1346927" y="5497442"/>
            <a:ext cx="521685" cy="584776"/>
          </a:xfrm>
          <a:prstGeom prst="rect">
            <a:avLst/>
          </a:prstGeom>
          <a:noFill/>
        </p:spPr>
        <p:txBody>
          <a:bodyPr wrap="square" rtlCol="0">
            <a:spAutoFit/>
          </a:bodyPr>
          <a:lstStyle/>
          <a:p>
            <a:r>
              <a:rPr lang="en-US" sz="3200" b="1" dirty="0">
                <a:solidFill>
                  <a:srgbClr val="244598"/>
                </a:solidFill>
              </a:rPr>
              <a:t>0</a:t>
            </a:r>
          </a:p>
        </p:txBody>
      </p:sp>
      <p:sp>
        <p:nvSpPr>
          <p:cNvPr id="20" name="TextBox 19"/>
          <p:cNvSpPr txBox="1"/>
          <p:nvPr/>
        </p:nvSpPr>
        <p:spPr>
          <a:xfrm>
            <a:off x="10298395" y="5495684"/>
            <a:ext cx="793069" cy="584776"/>
          </a:xfrm>
          <a:prstGeom prst="rect">
            <a:avLst/>
          </a:prstGeom>
          <a:noFill/>
        </p:spPr>
        <p:txBody>
          <a:bodyPr wrap="square" rtlCol="0">
            <a:spAutoFit/>
          </a:bodyPr>
          <a:lstStyle/>
          <a:p>
            <a:r>
              <a:rPr lang="en-US" sz="3200" b="1" dirty="0">
                <a:solidFill>
                  <a:srgbClr val="244598"/>
                </a:solidFill>
              </a:rPr>
              <a:t>10</a:t>
            </a:r>
          </a:p>
        </p:txBody>
      </p:sp>
      <p:sp>
        <p:nvSpPr>
          <p:cNvPr id="21" name="Left-Right Arrow 20"/>
          <p:cNvSpPr/>
          <p:nvPr/>
        </p:nvSpPr>
        <p:spPr>
          <a:xfrm>
            <a:off x="1815247" y="5826386"/>
            <a:ext cx="8519696" cy="180963"/>
          </a:xfrm>
          <a:prstGeom prst="leftRightArrow">
            <a:avLst/>
          </a:prstGeom>
          <a:ln w="31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1176369" y="1878549"/>
            <a:ext cx="3279755" cy="150304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Sometimes it’s what the adults don’t do, like forgetting to give the child the food they need or not getting them to school.</a:t>
            </a:r>
          </a:p>
        </p:txBody>
      </p:sp>
      <p:sp>
        <p:nvSpPr>
          <p:cNvPr id="23" name="Content Placeholder 2"/>
          <p:cNvSpPr txBox="1">
            <a:spLocks/>
          </p:cNvSpPr>
          <p:nvPr/>
        </p:nvSpPr>
        <p:spPr>
          <a:xfrm>
            <a:off x="1176369" y="3045293"/>
            <a:ext cx="3279755" cy="115456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rgbClr val="F79646"/>
                </a:solidFill>
                <a:effectLst>
                  <a:glow rad="101600">
                    <a:schemeClr val="bg1">
                      <a:alpha val="75000"/>
                    </a:schemeClr>
                  </a:glow>
                </a:effectLst>
                <a:ea typeface="ＭＳ Ｐゴシック" pitchFamily="-110" charset="-128"/>
                <a:cs typeface="Candara"/>
              </a:rPr>
              <a:t>DANGER: </a:t>
            </a: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This is what we’re scared will happen to the child if nothing gets better or changes. </a:t>
            </a:r>
          </a:p>
        </p:txBody>
      </p:sp>
      <p:sp>
        <p:nvSpPr>
          <p:cNvPr id="24" name="Content Placeholder 2"/>
          <p:cNvSpPr txBox="1">
            <a:spLocks/>
          </p:cNvSpPr>
          <p:nvPr/>
        </p:nvSpPr>
        <p:spPr>
          <a:xfrm>
            <a:off x="1176369" y="3971059"/>
            <a:ext cx="3279755" cy="20606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rgbClr val="F79646"/>
                </a:solidFill>
                <a:effectLst>
                  <a:glow rad="101600">
                    <a:schemeClr val="bg1">
                      <a:alpha val="75000"/>
                    </a:schemeClr>
                  </a:glow>
                </a:effectLst>
                <a:ea typeface="ＭＳ Ｐゴシック" pitchFamily="-110" charset="-128"/>
                <a:cs typeface="Candara"/>
              </a:rPr>
              <a:t>Complicating Factors: </a:t>
            </a: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Things that happen in the family or around the child that make make it harder to make sure the child is always safe and looked after like he/she needs . . .</a:t>
            </a:r>
          </a:p>
        </p:txBody>
      </p:sp>
      <p:sp>
        <p:nvSpPr>
          <p:cNvPr id="25" name="Content Placeholder 2"/>
          <p:cNvSpPr txBox="1">
            <a:spLocks/>
          </p:cNvSpPr>
          <p:nvPr/>
        </p:nvSpPr>
        <p:spPr>
          <a:xfrm>
            <a:off x="4456124" y="1022012"/>
            <a:ext cx="3279755" cy="167002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rgbClr val="F79646"/>
                </a:solidFill>
                <a:effectLst>
                  <a:glow rad="101600">
                    <a:schemeClr val="bg1">
                      <a:alpha val="75000"/>
                    </a:schemeClr>
                  </a:glow>
                </a:effectLst>
                <a:ea typeface="ＭＳ Ｐゴシック" pitchFamily="-110" charset="-128"/>
                <a:cs typeface="Candara"/>
              </a:rPr>
              <a:t>EXISTING STRENGTHS: </a:t>
            </a: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Those things that mum/dad/others in your child’s life are really good at and that make your child feel safer at home.</a:t>
            </a:r>
          </a:p>
        </p:txBody>
      </p:sp>
      <p:sp>
        <p:nvSpPr>
          <p:cNvPr id="27" name="Content Placeholder 2"/>
          <p:cNvSpPr txBox="1">
            <a:spLocks/>
          </p:cNvSpPr>
          <p:nvPr/>
        </p:nvSpPr>
        <p:spPr>
          <a:xfrm>
            <a:off x="4456124" y="2448421"/>
            <a:ext cx="3279755" cy="164815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rgbClr val="F79646"/>
                </a:solidFill>
                <a:effectLst>
                  <a:glow rad="101600">
                    <a:schemeClr val="bg1">
                      <a:alpha val="75000"/>
                    </a:schemeClr>
                  </a:glow>
                </a:effectLst>
                <a:ea typeface="ＭＳ Ｐゴシック" pitchFamily="-110" charset="-128"/>
                <a:cs typeface="Candara"/>
              </a:rPr>
              <a:t>EXISTING SAFETY: </a:t>
            </a: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Things mum/dad/others already do that make sure your child is safe and okay at home even when things get difficult or dangerous . . .</a:t>
            </a:r>
          </a:p>
        </p:txBody>
      </p:sp>
      <p:sp>
        <p:nvSpPr>
          <p:cNvPr id="29" name="Content Placeholder 2"/>
          <p:cNvSpPr txBox="1">
            <a:spLocks/>
          </p:cNvSpPr>
          <p:nvPr/>
        </p:nvSpPr>
        <p:spPr>
          <a:xfrm>
            <a:off x="7735879" y="1022013"/>
            <a:ext cx="3279755" cy="281505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rgbClr val="F79646"/>
                </a:solidFill>
                <a:effectLst>
                  <a:glow rad="101600">
                    <a:schemeClr val="bg1">
                      <a:alpha val="75000"/>
                    </a:schemeClr>
                  </a:glow>
                </a:effectLst>
                <a:ea typeface="ＭＳ Ｐゴシック" pitchFamily="-110" charset="-128"/>
                <a:cs typeface="Candara"/>
              </a:rPr>
              <a:t>SAFETY GOALS: </a:t>
            </a: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The things the we need to see happening to be sure your child is always safe particularly when life gets hard. Once you know what we need to see (to get out of your life), we’re going to ask you to come up with you best ideas about who can do what to show everyone the child </a:t>
            </a:r>
            <a:b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b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is safe . . .</a:t>
            </a:r>
          </a:p>
        </p:txBody>
      </p:sp>
      <p:sp>
        <p:nvSpPr>
          <p:cNvPr id="31" name="Content Placeholder 2"/>
          <p:cNvSpPr txBox="1">
            <a:spLocks/>
          </p:cNvSpPr>
          <p:nvPr/>
        </p:nvSpPr>
        <p:spPr>
          <a:xfrm>
            <a:off x="7735879" y="3667454"/>
            <a:ext cx="3279755" cy="12646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240" b="1" dirty="0">
                <a:solidFill>
                  <a:srgbClr val="F79646"/>
                </a:solidFill>
                <a:effectLst>
                  <a:glow rad="101600">
                    <a:schemeClr val="bg1">
                      <a:alpha val="75000"/>
                    </a:schemeClr>
                  </a:glow>
                </a:effectLst>
                <a:ea typeface="ＭＳ Ｐゴシック" pitchFamily="-110" charset="-128"/>
                <a:cs typeface="Candara"/>
              </a:rPr>
              <a:t>NEXT STEPS: </a:t>
            </a:r>
            <a:r>
              <a:rPr lang="en-US" sz="1240" b="1" dirty="0">
                <a:solidFill>
                  <a:schemeClr val="tx1">
                    <a:lumMod val="75000"/>
                    <a:lumOff val="25000"/>
                  </a:schemeClr>
                </a:solidFill>
                <a:effectLst>
                  <a:glow rad="101600">
                    <a:schemeClr val="bg1">
                      <a:alpha val="75000"/>
                    </a:schemeClr>
                  </a:glow>
                </a:effectLst>
                <a:ea typeface="ＭＳ Ｐゴシック" pitchFamily="-110" charset="-128"/>
                <a:cs typeface="Candara"/>
              </a:rPr>
              <a:t>The next one or two things we need to do to move one or two points up the scale.</a:t>
            </a:r>
          </a:p>
        </p:txBody>
      </p:sp>
    </p:spTree>
    <p:extLst>
      <p:ext uri="{BB962C8B-B14F-4D97-AF65-F5344CB8AC3E}">
        <p14:creationId xmlns:p14="http://schemas.microsoft.com/office/powerpoint/2010/main" val="61288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P spid="25" grpId="0"/>
      <p:bldP spid="27" grpId="0"/>
      <p:bldP spid="29"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05000" y="5867402"/>
            <a:ext cx="8001000" cy="538597"/>
          </a:xfrm>
          <a:prstGeom prst="rect">
            <a:avLst/>
          </a:prstGeom>
          <a:noFill/>
        </p:spPr>
        <p:txBody>
          <a:bodyPr lIns="91428" tIns="45714" rIns="91428" bIns="45714">
            <a:spAutoFit/>
          </a:bodyPr>
          <a:lstStyle/>
          <a:p>
            <a:pPr algn="ctr">
              <a:defRPr/>
            </a:pPr>
            <a:r>
              <a:rPr lang="en-US" sz="1300" b="1" i="1" dirty="0">
                <a:effectLst>
                  <a:glow rad="101600">
                    <a:prstClr val="white">
                      <a:alpha val="75000"/>
                    </a:prstClr>
                  </a:glow>
                </a:effectLst>
                <a:latin typeface="Marker Felt"/>
                <a:cs typeface="Marker Felt"/>
                <a:sym typeface="Arial" charset="0"/>
              </a:rPr>
              <a:t>Wellbeing Scale</a:t>
            </a:r>
            <a:r>
              <a:rPr lang="en-US" sz="800" i="1" dirty="0">
                <a:effectLst>
                  <a:glow rad="101600">
                    <a:prstClr val="white">
                      <a:alpha val="75000"/>
                    </a:prstClr>
                  </a:glow>
                </a:effectLst>
                <a:latin typeface="Marker Felt"/>
                <a:cs typeface="Marker Felt"/>
                <a:sym typeface="Arial" charset="0"/>
              </a:rPr>
              <a:t>: On a scale of 0 to 10 where 10 means I am fully confident that things are going pretty well for  the child / young person in all aspects of their life and they don’t need additional help, support or key changes in  what they are doing or how they are being brought up; and 0 is  we have very serious worries that things are going badly  off course in the young person’s life in one way or another and some action to change things is certainly needed , where would you rate things today? </a:t>
            </a:r>
          </a:p>
        </p:txBody>
      </p:sp>
      <p:sp>
        <p:nvSpPr>
          <p:cNvPr id="31746" name="Rectangle 3"/>
          <p:cNvSpPr>
            <a:spLocks/>
          </p:cNvSpPr>
          <p:nvPr/>
        </p:nvSpPr>
        <p:spPr bwMode="auto">
          <a:xfrm>
            <a:off x="1905000" y="609600"/>
            <a:ext cx="8382000" cy="601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4" rIns="91428" bIns="45714"/>
          <a:lstStyle/>
          <a:p>
            <a:endParaRPr lang="en-US" sz="2400">
              <a:solidFill>
                <a:srgbClr val="000000"/>
              </a:solidFill>
              <a:sym typeface="Arial" charset="0"/>
            </a:endParaRPr>
          </a:p>
        </p:txBody>
      </p:sp>
      <p:sp>
        <p:nvSpPr>
          <p:cNvPr id="31747" name="Line 5"/>
          <p:cNvSpPr>
            <a:spLocks noChangeShapeType="1"/>
          </p:cNvSpPr>
          <p:nvPr/>
        </p:nvSpPr>
        <p:spPr bwMode="auto">
          <a:xfrm>
            <a:off x="4800600" y="6096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8" tIns="45714" rIns="91428" bIns="45714"/>
          <a:lstStyle/>
          <a:p>
            <a:endParaRPr lang="en-US"/>
          </a:p>
        </p:txBody>
      </p:sp>
      <p:sp>
        <p:nvSpPr>
          <p:cNvPr id="31748" name="Rectangle 7"/>
          <p:cNvSpPr>
            <a:spLocks/>
          </p:cNvSpPr>
          <p:nvPr/>
        </p:nvSpPr>
        <p:spPr bwMode="auto">
          <a:xfrm>
            <a:off x="1828803" y="714377"/>
            <a:ext cx="30146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4" bIns="0">
            <a:spAutoFit/>
          </a:bodyPr>
          <a:lstStyle/>
          <a:p>
            <a:pPr marL="38100" algn="ctr"/>
            <a:r>
              <a:rPr lang="en-US" sz="1600">
                <a:solidFill>
                  <a:srgbClr val="000000"/>
                </a:solidFill>
                <a:latin typeface="Marker Felt" charset="0"/>
                <a:sym typeface="Marker Felt" charset="0"/>
              </a:rPr>
              <a:t>What are we Worried About?</a:t>
            </a:r>
          </a:p>
        </p:txBody>
      </p:sp>
      <p:sp>
        <p:nvSpPr>
          <p:cNvPr id="31749" name="Rectangle 8"/>
          <p:cNvSpPr>
            <a:spLocks/>
          </p:cNvSpPr>
          <p:nvPr/>
        </p:nvSpPr>
        <p:spPr bwMode="auto">
          <a:xfrm>
            <a:off x="5306744" y="714377"/>
            <a:ext cx="2032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4" bIns="0">
            <a:spAutoFit/>
          </a:bodyPr>
          <a:lstStyle/>
          <a:p>
            <a:pPr marL="38100" algn="ctr"/>
            <a:r>
              <a:rPr lang="en-US" sz="1600">
                <a:solidFill>
                  <a:srgbClr val="000000"/>
                </a:solidFill>
                <a:latin typeface="Marker Felt" charset="0"/>
                <a:sym typeface="Marker Felt" charset="0"/>
              </a:rPr>
              <a:t>What</a:t>
            </a:r>
            <a:r>
              <a:rPr lang="en-US" altLang="ja-JP" sz="1600">
                <a:solidFill>
                  <a:srgbClr val="000000"/>
                </a:solidFill>
                <a:latin typeface="Marker Felt" charset="0"/>
                <a:sym typeface="Marker Felt" charset="0"/>
              </a:rPr>
              <a:t>s Working Well?</a:t>
            </a:r>
            <a:endParaRPr lang="en-US" sz="1600">
              <a:solidFill>
                <a:srgbClr val="000000"/>
              </a:solidFill>
              <a:latin typeface="Marker Felt" charset="0"/>
              <a:sym typeface="Marker Felt" charset="0"/>
            </a:endParaRPr>
          </a:p>
        </p:txBody>
      </p:sp>
      <p:sp>
        <p:nvSpPr>
          <p:cNvPr id="16392" name="Line 10"/>
          <p:cNvSpPr>
            <a:spLocks noChangeShapeType="1"/>
          </p:cNvSpPr>
          <p:nvPr/>
        </p:nvSpPr>
        <p:spPr bwMode="auto">
          <a:xfrm flipH="1">
            <a:off x="1905000" y="1020764"/>
            <a:ext cx="8382000" cy="46037"/>
          </a:xfrm>
          <a:prstGeom prst="line">
            <a:avLst/>
          </a:prstGeom>
          <a:noFill/>
          <a:ln w="9525">
            <a:solidFill>
              <a:schemeClr val="accent4">
                <a:lumMod val="10000"/>
              </a:schemeClr>
            </a:solidFill>
            <a:round/>
            <a:headEnd/>
            <a:tailEnd/>
          </a:ln>
        </p:spPr>
        <p:txBody>
          <a:bodyPr lIns="91428" tIns="45714" rIns="91428" bIns="45714"/>
          <a:lstStyle/>
          <a:p>
            <a:pPr>
              <a:defRPr/>
            </a:pPr>
            <a:endParaRPr lang="en-US" sz="2400" dirty="0">
              <a:solidFill>
                <a:prstClr val="black"/>
              </a:solidFill>
              <a:sym typeface="Arial" charset="0"/>
            </a:endParaRPr>
          </a:p>
        </p:txBody>
      </p:sp>
      <p:sp>
        <p:nvSpPr>
          <p:cNvPr id="31751" name="Line 21"/>
          <p:cNvSpPr>
            <a:spLocks noChangeShapeType="1"/>
          </p:cNvSpPr>
          <p:nvPr/>
        </p:nvSpPr>
        <p:spPr bwMode="auto">
          <a:xfrm>
            <a:off x="9220200" y="6096000"/>
            <a:ext cx="1588" cy="609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1428" tIns="45714" rIns="91428" bIns="45714"/>
          <a:lstStyle/>
          <a:p>
            <a:endParaRPr lang="en-US"/>
          </a:p>
        </p:txBody>
      </p:sp>
      <p:sp>
        <p:nvSpPr>
          <p:cNvPr id="16402" name="Rectangle 24"/>
          <p:cNvSpPr>
            <a:spLocks/>
          </p:cNvSpPr>
          <p:nvPr/>
        </p:nvSpPr>
        <p:spPr bwMode="auto">
          <a:xfrm>
            <a:off x="1905000" y="5943600"/>
            <a:ext cx="8382000" cy="685800"/>
          </a:xfrm>
          <a:prstGeom prst="rect">
            <a:avLst/>
          </a:prstGeom>
          <a:noFill/>
          <a:ln w="9525">
            <a:solidFill>
              <a:schemeClr val="accent4">
                <a:lumMod val="10000"/>
              </a:schemeClr>
            </a:solidFill>
            <a:miter lim="800000"/>
            <a:headEnd/>
            <a:tailEnd/>
          </a:ln>
        </p:spPr>
        <p:txBody>
          <a:bodyPr lIns="91428" tIns="45714" rIns="91428" bIns="45714"/>
          <a:lstStyle/>
          <a:p>
            <a:pPr>
              <a:defRPr/>
            </a:pPr>
            <a:endParaRPr lang="en-US" sz="2400" dirty="0">
              <a:solidFill>
                <a:prstClr val="black"/>
              </a:solidFill>
              <a:sym typeface="Arial" charset="0"/>
            </a:endParaRPr>
          </a:p>
        </p:txBody>
      </p:sp>
      <p:sp>
        <p:nvSpPr>
          <p:cNvPr id="31753" name="Rectangle 8"/>
          <p:cNvSpPr>
            <a:spLocks/>
          </p:cNvSpPr>
          <p:nvPr/>
        </p:nvSpPr>
        <p:spPr bwMode="auto">
          <a:xfrm>
            <a:off x="8014685" y="714377"/>
            <a:ext cx="23253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4" bIns="0">
            <a:spAutoFit/>
          </a:bodyPr>
          <a:lstStyle/>
          <a:p>
            <a:pPr marL="38100" algn="ctr"/>
            <a:r>
              <a:rPr lang="en-US" sz="1600">
                <a:solidFill>
                  <a:srgbClr val="000000"/>
                </a:solidFill>
                <a:latin typeface="Marker Felt" charset="0"/>
                <a:sym typeface="Marker Felt" charset="0"/>
              </a:rPr>
              <a:t>What Needs to Happen?</a:t>
            </a:r>
          </a:p>
        </p:txBody>
      </p:sp>
      <p:sp>
        <p:nvSpPr>
          <p:cNvPr id="31754" name="TextBox 23"/>
          <p:cNvSpPr txBox="1">
            <a:spLocks noChangeArrowheads="1"/>
          </p:cNvSpPr>
          <p:nvPr/>
        </p:nvSpPr>
        <p:spPr bwMode="auto">
          <a:xfrm>
            <a:off x="1524000" y="100015"/>
            <a:ext cx="894715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dirty="0">
                <a:solidFill>
                  <a:srgbClr val="000000"/>
                </a:solidFill>
                <a:latin typeface="Chalkboard" charset="0"/>
                <a:ea typeface="ヒラギノ角ゴ Pro W3" charset="0"/>
                <a:cs typeface="ヒラギノ角ゴ Pro W3" charset="0"/>
                <a:sym typeface="Arial" charset="0"/>
              </a:rPr>
              <a:t>          </a:t>
            </a:r>
            <a:r>
              <a:rPr lang="en-US" sz="2000" b="1" dirty="0">
                <a:solidFill>
                  <a:srgbClr val="000000"/>
                </a:solidFill>
                <a:latin typeface="Marker Felt" charset="0"/>
                <a:ea typeface="ヒラギノ角ゴ Pro W3" charset="0"/>
                <a:cs typeface="ヒラギノ角ゴ Pro W3" charset="0"/>
                <a:sym typeface="Arial" charset="0"/>
              </a:rPr>
              <a:t>Signs of </a:t>
            </a:r>
            <a:r>
              <a:rPr lang="en-US" sz="2000" b="1" strike="sngStrike" dirty="0">
                <a:solidFill>
                  <a:srgbClr val="000000"/>
                </a:solidFill>
                <a:latin typeface="Marker Felt" charset="0"/>
                <a:ea typeface="ヒラギノ角ゴ Pro W3" charset="0"/>
                <a:cs typeface="ヒラギノ角ゴ Pro W3" charset="0"/>
                <a:sym typeface="Arial" charset="0"/>
              </a:rPr>
              <a:t>Safety</a:t>
            </a:r>
            <a:r>
              <a:rPr lang="en-US" sz="2000" b="1" dirty="0">
                <a:solidFill>
                  <a:srgbClr val="000000"/>
                </a:solidFill>
                <a:latin typeface="Marker Felt" charset="0"/>
                <a:ea typeface="ヒラギノ角ゴ Pro W3" charset="0"/>
                <a:cs typeface="ヒラギノ角ゴ Pro W3" charset="0"/>
                <a:sym typeface="Arial" charset="0"/>
              </a:rPr>
              <a:t>  Success Assessment and Planning Form</a:t>
            </a:r>
          </a:p>
          <a:p>
            <a:pPr eaLnBrk="1" hangingPunct="1"/>
            <a:endParaRPr lang="en-US" dirty="0">
              <a:solidFill>
                <a:srgbClr val="0000FF"/>
              </a:solidFill>
              <a:latin typeface="Arial" charset="0"/>
              <a:ea typeface="ヒラギノ角ゴ Pro W3" charset="0"/>
              <a:cs typeface="ヒラギノ角ゴ Pro W3" charset="0"/>
              <a:sym typeface="Arial" charset="0"/>
            </a:endParaRPr>
          </a:p>
        </p:txBody>
      </p:sp>
      <p:sp>
        <p:nvSpPr>
          <p:cNvPr id="31755" name="Line 5"/>
          <p:cNvSpPr>
            <a:spLocks noChangeShapeType="1"/>
          </p:cNvSpPr>
          <p:nvPr/>
        </p:nvSpPr>
        <p:spPr bwMode="auto">
          <a:xfrm>
            <a:off x="7620000" y="6096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8" tIns="45714" rIns="91428" bIns="45714"/>
          <a:lstStyle/>
          <a:p>
            <a:endParaRPr lang="en-US"/>
          </a:p>
        </p:txBody>
      </p:sp>
      <p:sp>
        <p:nvSpPr>
          <p:cNvPr id="21" name="Text Box 5"/>
          <p:cNvSpPr txBox="1">
            <a:spLocks noChangeArrowheads="1"/>
          </p:cNvSpPr>
          <p:nvPr/>
        </p:nvSpPr>
        <p:spPr bwMode="auto">
          <a:xfrm>
            <a:off x="1670915" y="6258580"/>
            <a:ext cx="385018" cy="523208"/>
          </a:xfrm>
          <a:prstGeom prst="rect">
            <a:avLst/>
          </a:prstGeom>
          <a:noFill/>
          <a:ln w="9525">
            <a:noFill/>
            <a:miter lim="800000"/>
            <a:headEnd/>
            <a:tailEnd/>
          </a:ln>
          <a:effectLst/>
        </p:spPr>
        <p:txBody>
          <a:bodyPr wrap="none" lIns="91428" tIns="45714" rIns="91428" bIns="45714">
            <a:spAutoFit/>
          </a:bodyPr>
          <a:lstStyle/>
          <a:p>
            <a:pPr algn="ctr">
              <a:defRPr/>
            </a:pPr>
            <a:r>
              <a:rPr lang="en-US" sz="2800" i="1" dirty="0">
                <a:effectLst>
                  <a:glow rad="101600">
                    <a:prstClr val="white">
                      <a:alpha val="75000"/>
                    </a:prstClr>
                  </a:glow>
                </a:effectLst>
                <a:latin typeface="Marker Felt" pitchFamily="-65" charset="0"/>
                <a:sym typeface="Arial" charset="0"/>
              </a:rPr>
              <a:t>0</a:t>
            </a:r>
            <a:endParaRPr lang="en-US" sz="2800" i="1" dirty="0">
              <a:effectLst>
                <a:glow rad="101600">
                  <a:prstClr val="white">
                    <a:alpha val="75000"/>
                  </a:prstClr>
                </a:glow>
              </a:effectLst>
              <a:sym typeface="Arial" charset="0"/>
            </a:endParaRPr>
          </a:p>
        </p:txBody>
      </p:sp>
      <p:sp>
        <p:nvSpPr>
          <p:cNvPr id="22" name="Text Box 5"/>
          <p:cNvSpPr txBox="1">
            <a:spLocks noChangeArrowheads="1"/>
          </p:cNvSpPr>
          <p:nvPr/>
        </p:nvSpPr>
        <p:spPr bwMode="auto">
          <a:xfrm>
            <a:off x="9677401" y="6172200"/>
            <a:ext cx="838200" cy="523208"/>
          </a:xfrm>
          <a:prstGeom prst="rect">
            <a:avLst/>
          </a:prstGeom>
          <a:noFill/>
          <a:ln w="9525">
            <a:noFill/>
            <a:miter lim="800000"/>
            <a:headEnd/>
            <a:tailEnd/>
          </a:ln>
          <a:effectLst/>
        </p:spPr>
        <p:txBody>
          <a:bodyPr lIns="91428" tIns="45714" rIns="91428" bIns="45714">
            <a:spAutoFit/>
          </a:bodyPr>
          <a:lstStyle/>
          <a:p>
            <a:pPr algn="ctr">
              <a:defRPr/>
            </a:pPr>
            <a:r>
              <a:rPr lang="en-US" sz="2800" i="1" dirty="0">
                <a:effectLst>
                  <a:glow rad="101600">
                    <a:prstClr val="white">
                      <a:alpha val="75000"/>
                    </a:prstClr>
                  </a:glow>
                </a:effectLst>
                <a:latin typeface="Marker Felt" pitchFamily="-65" charset="0"/>
                <a:sym typeface="Arial" charset="0"/>
              </a:rPr>
              <a:t>10</a:t>
            </a:r>
            <a:endParaRPr lang="en-US" sz="2800" i="1" dirty="0">
              <a:effectLst>
                <a:glow rad="101600">
                  <a:prstClr val="white">
                    <a:alpha val="75000"/>
                  </a:prstClr>
                </a:glow>
              </a:effectLst>
              <a:sym typeface="Arial" charset="0"/>
            </a:endParaRPr>
          </a:p>
        </p:txBody>
      </p:sp>
      <p:cxnSp>
        <p:nvCxnSpPr>
          <p:cNvPr id="31758" name="Straight Arrow Connector 22"/>
          <p:cNvCxnSpPr>
            <a:cxnSpLocks noChangeShapeType="1"/>
          </p:cNvCxnSpPr>
          <p:nvPr/>
        </p:nvCxnSpPr>
        <p:spPr bwMode="auto">
          <a:xfrm flipV="1">
            <a:off x="2057400" y="6400800"/>
            <a:ext cx="7848600" cy="14288"/>
          </a:xfrm>
          <a:prstGeom prst="straightConnector1">
            <a:avLst/>
          </a:prstGeom>
          <a:noFill/>
          <a:ln w="76200">
            <a:solidFill>
              <a:srgbClr val="3366FF"/>
            </a:solidFill>
            <a:round/>
            <a:headEnd type="arrow" w="med" len="med"/>
            <a:tailEnd type="arrow" w="med" len="med"/>
          </a:ln>
          <a:extLst>
            <a:ext uri="{909E8E84-426E-40DD-AFC4-6F175D3DCCD1}">
              <a14:hiddenFill xmlns:a14="http://schemas.microsoft.com/office/drawing/2010/main">
                <a:noFill/>
              </a14:hiddenFill>
            </a:ext>
          </a:extLst>
        </p:spPr>
      </p:cxnSp>
      <p:sp>
        <p:nvSpPr>
          <p:cNvPr id="30" name="Rectangle 5"/>
          <p:cNvSpPr>
            <a:spLocks/>
          </p:cNvSpPr>
          <p:nvPr/>
        </p:nvSpPr>
        <p:spPr bwMode="auto">
          <a:xfrm>
            <a:off x="1924050" y="1268415"/>
            <a:ext cx="28765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spAutoFit/>
          </a:bodyPr>
          <a:lstStyle/>
          <a:p>
            <a:pPr marL="38100"/>
            <a:r>
              <a:rPr lang="en-US" strike="sngStrike" dirty="0">
                <a:solidFill>
                  <a:srgbClr val="39269F"/>
                </a:solidFill>
                <a:latin typeface="Marker Felt" charset="0"/>
                <a:sym typeface="Marker Felt" charset="0"/>
              </a:rPr>
              <a:t>Harm </a:t>
            </a:r>
            <a:r>
              <a:rPr lang="en-US" dirty="0">
                <a:solidFill>
                  <a:srgbClr val="39269F"/>
                </a:solidFill>
                <a:latin typeface="Marker Felt" charset="0"/>
                <a:sym typeface="Marker Felt" charset="0"/>
              </a:rPr>
              <a:t> Worrying </a:t>
            </a:r>
            <a:r>
              <a:rPr lang="en-US" dirty="0" err="1">
                <a:solidFill>
                  <a:srgbClr val="39269F"/>
                </a:solidFill>
                <a:latin typeface="Marker Felt" charset="0"/>
                <a:sym typeface="Marker Felt" charset="0"/>
              </a:rPr>
              <a:t>Behaviours</a:t>
            </a:r>
            <a:r>
              <a:rPr lang="en-US" dirty="0">
                <a:solidFill>
                  <a:srgbClr val="39269F"/>
                </a:solidFill>
                <a:latin typeface="Marker Felt" charset="0"/>
                <a:sym typeface="Marker Felt" charset="0"/>
              </a:rPr>
              <a:t>  </a:t>
            </a:r>
          </a:p>
          <a:p>
            <a:pPr marL="38100"/>
            <a:endParaRPr lang="en-US" sz="1400" dirty="0">
              <a:solidFill>
                <a:srgbClr val="39269F"/>
              </a:solidFill>
              <a:latin typeface="Marker Felt" charset="0"/>
              <a:sym typeface="Marker Felt" charset="0"/>
            </a:endParaRPr>
          </a:p>
        </p:txBody>
      </p:sp>
      <p:sp>
        <p:nvSpPr>
          <p:cNvPr id="31" name="Rectangle 6"/>
          <p:cNvSpPr>
            <a:spLocks/>
          </p:cNvSpPr>
          <p:nvPr/>
        </p:nvSpPr>
        <p:spPr bwMode="auto">
          <a:xfrm>
            <a:off x="1882775" y="2889251"/>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spAutoFit/>
          </a:bodyPr>
          <a:lstStyle/>
          <a:p>
            <a:pPr marL="38100"/>
            <a:r>
              <a:rPr lang="en-US" strike="sngStrike" dirty="0">
                <a:solidFill>
                  <a:srgbClr val="39269F"/>
                </a:solidFill>
                <a:latin typeface="Marker Felt" charset="0"/>
                <a:sym typeface="Marker Felt" charset="0"/>
              </a:rPr>
              <a:t>Danger</a:t>
            </a:r>
            <a:r>
              <a:rPr lang="en-US" dirty="0">
                <a:solidFill>
                  <a:srgbClr val="39269F"/>
                </a:solidFill>
                <a:latin typeface="Marker Felt" charset="0"/>
                <a:sym typeface="Marker Felt" charset="0"/>
              </a:rPr>
              <a:t> Worry Statement</a:t>
            </a:r>
          </a:p>
        </p:txBody>
      </p:sp>
      <p:sp>
        <p:nvSpPr>
          <p:cNvPr id="32" name="Rectangle 8"/>
          <p:cNvSpPr>
            <a:spLocks/>
          </p:cNvSpPr>
          <p:nvPr/>
        </p:nvSpPr>
        <p:spPr bwMode="auto">
          <a:xfrm>
            <a:off x="1981200" y="4102101"/>
            <a:ext cx="2667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a:r>
              <a:rPr lang="en-US" dirty="0">
                <a:solidFill>
                  <a:srgbClr val="39269F"/>
                </a:solidFill>
                <a:latin typeface="Marker Felt" charset="0"/>
                <a:sym typeface="Marker Felt" charset="0"/>
              </a:rPr>
              <a:t>Complicating Factors</a:t>
            </a:r>
          </a:p>
          <a:p>
            <a:pPr marL="38100"/>
            <a:endParaRPr lang="en-US" sz="1400" dirty="0">
              <a:solidFill>
                <a:srgbClr val="39269F"/>
              </a:solidFill>
              <a:latin typeface="Marker Felt" charset="0"/>
              <a:sym typeface="Marker Felt" charset="0"/>
            </a:endParaRPr>
          </a:p>
          <a:p>
            <a:pPr marL="38100"/>
            <a:endParaRPr lang="en-US" dirty="0">
              <a:solidFill>
                <a:srgbClr val="39269F"/>
              </a:solidFill>
              <a:latin typeface="Marker Felt" charset="0"/>
              <a:sym typeface="Marker Felt" charset="0"/>
            </a:endParaRPr>
          </a:p>
        </p:txBody>
      </p:sp>
      <p:sp>
        <p:nvSpPr>
          <p:cNvPr id="34" name="Rectangle 10"/>
          <p:cNvSpPr>
            <a:spLocks/>
          </p:cNvSpPr>
          <p:nvPr/>
        </p:nvSpPr>
        <p:spPr bwMode="auto">
          <a:xfrm>
            <a:off x="4840288" y="2673352"/>
            <a:ext cx="27543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a:r>
              <a:rPr lang="en-US" dirty="0">
                <a:solidFill>
                  <a:srgbClr val="39269F"/>
                </a:solidFill>
                <a:latin typeface="Marker Felt" charset="0"/>
                <a:sym typeface="Marker Felt" charset="0"/>
              </a:rPr>
              <a:t>Existing </a:t>
            </a:r>
            <a:r>
              <a:rPr lang="en-US" strike="sngStrike" dirty="0">
                <a:solidFill>
                  <a:srgbClr val="39269F"/>
                </a:solidFill>
                <a:latin typeface="Marker Felt" charset="0"/>
                <a:sym typeface="Marker Felt" charset="0"/>
              </a:rPr>
              <a:t>Safety </a:t>
            </a:r>
            <a:r>
              <a:rPr lang="en-US" dirty="0">
                <a:solidFill>
                  <a:srgbClr val="39269F"/>
                </a:solidFill>
                <a:latin typeface="Marker Felt" charset="0"/>
                <a:sym typeface="Marker Felt" charset="0"/>
              </a:rPr>
              <a:t>Success</a:t>
            </a:r>
            <a:endParaRPr lang="en-US" strike="sngStrike" dirty="0">
              <a:solidFill>
                <a:srgbClr val="39269F"/>
              </a:solidFill>
              <a:latin typeface="Marker Felt" charset="0"/>
              <a:sym typeface="Marker Felt" charset="0"/>
            </a:endParaRPr>
          </a:p>
          <a:p>
            <a:pPr marL="38100"/>
            <a:endParaRPr lang="en-US" sz="1400" dirty="0">
              <a:solidFill>
                <a:srgbClr val="39269F"/>
              </a:solidFill>
              <a:latin typeface="Marker Felt" charset="0"/>
              <a:sym typeface="Marker Felt" charset="0"/>
            </a:endParaRPr>
          </a:p>
        </p:txBody>
      </p:sp>
      <p:sp>
        <p:nvSpPr>
          <p:cNvPr id="35" name="Rectangle 8"/>
          <p:cNvSpPr>
            <a:spLocks/>
          </p:cNvSpPr>
          <p:nvPr/>
        </p:nvSpPr>
        <p:spPr bwMode="auto">
          <a:xfrm>
            <a:off x="4876800" y="1206501"/>
            <a:ext cx="2667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a:r>
              <a:rPr lang="en-US">
                <a:solidFill>
                  <a:srgbClr val="39269F"/>
                </a:solidFill>
                <a:latin typeface="Marker Felt" charset="0"/>
                <a:sym typeface="Marker Felt" charset="0"/>
              </a:rPr>
              <a:t>Existing Strengths</a:t>
            </a:r>
          </a:p>
          <a:p>
            <a:pPr marL="38100"/>
            <a:endParaRPr lang="en-US">
              <a:solidFill>
                <a:srgbClr val="39269F"/>
              </a:solidFill>
              <a:latin typeface="Marker Felt" charset="0"/>
              <a:sym typeface="Marker Felt" charset="0"/>
            </a:endParaRPr>
          </a:p>
        </p:txBody>
      </p:sp>
      <p:sp>
        <p:nvSpPr>
          <p:cNvPr id="37" name="Rectangle 12"/>
          <p:cNvSpPr>
            <a:spLocks/>
          </p:cNvSpPr>
          <p:nvPr/>
        </p:nvSpPr>
        <p:spPr bwMode="auto">
          <a:xfrm>
            <a:off x="7594600" y="1268415"/>
            <a:ext cx="26162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a:r>
              <a:rPr lang="en-US" strike="sngStrike" dirty="0">
                <a:solidFill>
                  <a:srgbClr val="39269F"/>
                </a:solidFill>
                <a:latin typeface="Marker Felt" charset="0"/>
                <a:sym typeface="Marker Felt" charset="0"/>
              </a:rPr>
              <a:t>Safety</a:t>
            </a:r>
            <a:r>
              <a:rPr lang="en-US" dirty="0">
                <a:solidFill>
                  <a:srgbClr val="39269F"/>
                </a:solidFill>
                <a:latin typeface="Marker Felt" charset="0"/>
                <a:sym typeface="Marker Felt" charset="0"/>
              </a:rPr>
              <a:t> Success Goals</a:t>
            </a:r>
          </a:p>
          <a:p>
            <a:pPr marL="38100" algn="r"/>
            <a:endParaRPr lang="en-US" sz="1400" dirty="0">
              <a:solidFill>
                <a:srgbClr val="39269F"/>
              </a:solidFill>
              <a:latin typeface="Marker Felt" charset="0"/>
              <a:sym typeface="Marker Felt" charset="0"/>
            </a:endParaRPr>
          </a:p>
          <a:p>
            <a:pPr marL="38100"/>
            <a:endParaRPr lang="en-US" sz="1400" dirty="0">
              <a:solidFill>
                <a:srgbClr val="39269F"/>
              </a:solidFill>
              <a:latin typeface="Marker Felt" charset="0"/>
              <a:sym typeface="Marker Felt" charset="0"/>
            </a:endParaRPr>
          </a:p>
        </p:txBody>
      </p:sp>
      <p:sp>
        <p:nvSpPr>
          <p:cNvPr id="39" name="Rectangle 14"/>
          <p:cNvSpPr>
            <a:spLocks/>
          </p:cNvSpPr>
          <p:nvPr/>
        </p:nvSpPr>
        <p:spPr bwMode="auto">
          <a:xfrm>
            <a:off x="7635875" y="4419601"/>
            <a:ext cx="2603500" cy="79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p>
            <a:pPr marL="38100"/>
            <a:r>
              <a:rPr lang="en-US" altLang="ja-JP" dirty="0">
                <a:solidFill>
                  <a:srgbClr val="39269F"/>
                </a:solidFill>
                <a:latin typeface="Marker Felt" charset="0"/>
                <a:sym typeface="Marker Felt" charset="0"/>
              </a:rPr>
              <a:t>Next Steps</a:t>
            </a:r>
          </a:p>
        </p:txBody>
      </p:sp>
    </p:spTree>
    <p:extLst>
      <p:ext uri="{BB962C8B-B14F-4D97-AF65-F5344CB8AC3E}">
        <p14:creationId xmlns:p14="http://schemas.microsoft.com/office/powerpoint/2010/main" val="4287196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34" grpId="0" autoUpdateAnimBg="0"/>
      <p:bldP spid="35" grpId="0" autoUpdateAnimBg="0"/>
      <p:bldP spid="37" grpId="0" autoUpdateAnimBg="0"/>
      <p:bldP spid="3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7856D-CD86-CA41-8014-05E193FE6731}"/>
              </a:ext>
            </a:extLst>
          </p:cNvPr>
          <p:cNvSpPr>
            <a:spLocks noGrp="1"/>
          </p:cNvSpPr>
          <p:nvPr>
            <p:ph type="body" sz="quarter" idx="10"/>
          </p:nvPr>
        </p:nvSpPr>
        <p:spPr/>
        <p:txBody>
          <a:bodyPr/>
          <a:lstStyle/>
          <a:p>
            <a:r>
              <a:rPr lang="en-AU" dirty="0"/>
              <a:t>What are we worried about?</a:t>
            </a:r>
          </a:p>
        </p:txBody>
      </p:sp>
      <p:sp>
        <p:nvSpPr>
          <p:cNvPr id="3" name="Text Placeholder 2">
            <a:extLst>
              <a:ext uri="{FF2B5EF4-FFF2-40B4-BE49-F238E27FC236}">
                <a16:creationId xmlns:a16="http://schemas.microsoft.com/office/drawing/2014/main" id="{AF059274-C294-5046-AE9A-B35EBE8B8761}"/>
              </a:ext>
            </a:extLst>
          </p:cNvPr>
          <p:cNvSpPr>
            <a:spLocks noGrp="1"/>
          </p:cNvSpPr>
          <p:nvPr>
            <p:ph type="body" sz="quarter" idx="11"/>
          </p:nvPr>
        </p:nvSpPr>
        <p:spPr/>
        <p:txBody>
          <a:bodyPr/>
          <a:lstStyle/>
          <a:p>
            <a:r>
              <a:rPr lang="en-AU" dirty="0"/>
              <a:t>What’s working well?</a:t>
            </a:r>
          </a:p>
        </p:txBody>
      </p:sp>
      <p:sp>
        <p:nvSpPr>
          <p:cNvPr id="4" name="Text Placeholder 3">
            <a:extLst>
              <a:ext uri="{FF2B5EF4-FFF2-40B4-BE49-F238E27FC236}">
                <a16:creationId xmlns:a16="http://schemas.microsoft.com/office/drawing/2014/main" id="{824A61FA-A20E-A54D-B551-7D45011CC538}"/>
              </a:ext>
            </a:extLst>
          </p:cNvPr>
          <p:cNvSpPr>
            <a:spLocks noGrp="1"/>
          </p:cNvSpPr>
          <p:nvPr>
            <p:ph type="body" sz="quarter" idx="12"/>
          </p:nvPr>
        </p:nvSpPr>
        <p:spPr/>
        <p:txBody>
          <a:bodyPr/>
          <a:lstStyle/>
          <a:p>
            <a:r>
              <a:rPr lang="en-AU" dirty="0"/>
              <a:t>What needs to happen?</a:t>
            </a:r>
          </a:p>
        </p:txBody>
      </p:sp>
      <p:sp>
        <p:nvSpPr>
          <p:cNvPr id="5" name="Text Placeholder 4">
            <a:extLst>
              <a:ext uri="{FF2B5EF4-FFF2-40B4-BE49-F238E27FC236}">
                <a16:creationId xmlns:a16="http://schemas.microsoft.com/office/drawing/2014/main" id="{91BEE86E-1079-3446-BB1B-2579EDABFAC1}"/>
              </a:ext>
            </a:extLst>
          </p:cNvPr>
          <p:cNvSpPr>
            <a:spLocks noGrp="1"/>
          </p:cNvSpPr>
          <p:nvPr>
            <p:ph type="body" sz="quarter" idx="13"/>
          </p:nvPr>
        </p:nvSpPr>
        <p:spPr/>
        <p:txBody>
          <a:bodyPr>
            <a:normAutofit/>
          </a:bodyPr>
          <a:lstStyle/>
          <a:p>
            <a:r>
              <a:rPr lang="en-AU" b="1" dirty="0">
                <a:solidFill>
                  <a:srgbClr val="F58229"/>
                </a:solidFill>
                <a:latin typeface="NexusSans-Bold" pitchFamily="2" charset="77"/>
              </a:rPr>
              <a:t>HARM:</a:t>
            </a:r>
            <a:r>
              <a:rPr lang="en-AU" dirty="0"/>
              <a:t> Past hurt, injury, abuse and trauma experienced by the child. Loss of contact / connection / belonging / identity through separation from network. Ongoing loneliness and grief. Absence of unconditional love and commitment. Insufficient positive, active, demonstrated love and support</a:t>
            </a:r>
            <a:endParaRPr lang="en-AU" b="1" dirty="0">
              <a:solidFill>
                <a:srgbClr val="F58229"/>
              </a:solidFill>
              <a:latin typeface="NexusSans-Bold" pitchFamily="2" charset="77"/>
            </a:endParaRPr>
          </a:p>
          <a:p>
            <a:r>
              <a:rPr lang="en-AU" b="1" dirty="0">
                <a:solidFill>
                  <a:srgbClr val="F58229"/>
                </a:solidFill>
                <a:latin typeface="NexusSans-Bold" pitchFamily="2" charset="77"/>
              </a:rPr>
              <a:t>DANGER:</a:t>
            </a:r>
            <a:r>
              <a:rPr lang="en-AU" dirty="0"/>
              <a:t> The harm or hurt that is believed likely to happen to the child if nothing  changes.</a:t>
            </a:r>
          </a:p>
          <a:p>
            <a:r>
              <a:rPr lang="en-AU" b="1" dirty="0">
                <a:solidFill>
                  <a:srgbClr val="F58229"/>
                </a:solidFill>
                <a:latin typeface="NexusSans-Bold" pitchFamily="2" charset="77"/>
              </a:rPr>
              <a:t>COMPLICATING FACTORS: </a:t>
            </a:r>
            <a:r>
              <a:rPr lang="en-AU" dirty="0"/>
              <a:t>Actions and events in and around the family and child and by professionals that make it more difficult to deal with the problems.</a:t>
            </a:r>
          </a:p>
        </p:txBody>
      </p:sp>
      <p:sp>
        <p:nvSpPr>
          <p:cNvPr id="6" name="Text Placeholder 5">
            <a:extLst>
              <a:ext uri="{FF2B5EF4-FFF2-40B4-BE49-F238E27FC236}">
                <a16:creationId xmlns:a16="http://schemas.microsoft.com/office/drawing/2014/main" id="{53547E38-4169-4243-8771-5AF25DC9DA74}"/>
              </a:ext>
            </a:extLst>
          </p:cNvPr>
          <p:cNvSpPr>
            <a:spLocks noGrp="1"/>
          </p:cNvSpPr>
          <p:nvPr>
            <p:ph type="body" sz="quarter" idx="14"/>
          </p:nvPr>
        </p:nvSpPr>
        <p:spPr/>
        <p:txBody>
          <a:bodyPr>
            <a:normAutofit/>
          </a:bodyPr>
          <a:lstStyle/>
          <a:p>
            <a:r>
              <a:rPr lang="en-AU" b="1" dirty="0">
                <a:solidFill>
                  <a:srgbClr val="F58229"/>
                </a:solidFill>
                <a:latin typeface="NexusSans-Bold" pitchFamily="2" charset="77"/>
              </a:rPr>
              <a:t>EXISTING STRENGTHS: </a:t>
            </a:r>
            <a:r>
              <a:rPr lang="en-AU" dirty="0"/>
              <a:t>People, plans and actions that contribute to a child’s wellbeing.</a:t>
            </a:r>
          </a:p>
          <a:p>
            <a:endParaRPr lang="en-AU" dirty="0"/>
          </a:p>
          <a:p>
            <a:r>
              <a:rPr lang="en-AU" b="1" dirty="0">
                <a:solidFill>
                  <a:srgbClr val="F58229"/>
                </a:solidFill>
                <a:latin typeface="NexusSans-Bold" pitchFamily="2" charset="77"/>
              </a:rPr>
              <a:t>EXISTING SUCCESS:</a:t>
            </a:r>
            <a:r>
              <a:rPr lang="en-AU" dirty="0"/>
              <a:t> Healing, connection and belonging: things network members are doing  which is making the child heal, connected, belong, keep a strong identity, loved and cherished; network ‘dosing’ – daily small and great acts of love, kindness, support, liking, fun, praise, cherishing which feeds the soul.</a:t>
            </a:r>
          </a:p>
          <a:p>
            <a:endParaRPr lang="en-AU" dirty="0"/>
          </a:p>
        </p:txBody>
      </p:sp>
      <p:sp>
        <p:nvSpPr>
          <p:cNvPr id="7" name="Text Placeholder 6">
            <a:extLst>
              <a:ext uri="{FF2B5EF4-FFF2-40B4-BE49-F238E27FC236}">
                <a16:creationId xmlns:a16="http://schemas.microsoft.com/office/drawing/2014/main" id="{5784CD66-2345-B544-AD21-01B79342C0F7}"/>
              </a:ext>
            </a:extLst>
          </p:cNvPr>
          <p:cNvSpPr>
            <a:spLocks noGrp="1"/>
          </p:cNvSpPr>
          <p:nvPr>
            <p:ph type="body" sz="quarter" idx="15"/>
          </p:nvPr>
        </p:nvSpPr>
        <p:spPr/>
        <p:txBody>
          <a:bodyPr/>
          <a:lstStyle/>
          <a:p>
            <a:r>
              <a:rPr lang="en-AU" b="1" dirty="0">
                <a:solidFill>
                  <a:srgbClr val="F58229"/>
                </a:solidFill>
                <a:latin typeface="NexusSans-Bold" pitchFamily="2" charset="77"/>
              </a:rPr>
              <a:t>SUCCESS GOALS: </a:t>
            </a:r>
            <a:r>
              <a:rPr lang="en-AU" dirty="0"/>
              <a:t>.What the network needs to see to be convinced that the child is well connected, strongly belongs, healing from past trauma and thriving.</a:t>
            </a:r>
          </a:p>
          <a:p>
            <a:endParaRPr lang="en-AU" dirty="0"/>
          </a:p>
          <a:p>
            <a:endParaRPr lang="en-AU" dirty="0"/>
          </a:p>
          <a:p>
            <a:r>
              <a:rPr lang="en-AU" b="1" dirty="0">
                <a:solidFill>
                  <a:srgbClr val="F58229"/>
                </a:solidFill>
                <a:latin typeface="NexusSans-Bold" pitchFamily="2" charset="77"/>
              </a:rPr>
              <a:t>NEXT STEPS: </a:t>
            </a:r>
            <a:r>
              <a:rPr lang="en-AU" dirty="0"/>
              <a:t>The immediate next actions that will be taken to build future safety.</a:t>
            </a:r>
          </a:p>
        </p:txBody>
      </p:sp>
      <p:sp>
        <p:nvSpPr>
          <p:cNvPr id="8" name="Text Placeholder 7">
            <a:extLst>
              <a:ext uri="{FF2B5EF4-FFF2-40B4-BE49-F238E27FC236}">
                <a16:creationId xmlns:a16="http://schemas.microsoft.com/office/drawing/2014/main" id="{2C8283FA-3A9E-EB46-A810-E86634360D2B}"/>
              </a:ext>
            </a:extLst>
          </p:cNvPr>
          <p:cNvSpPr>
            <a:spLocks noGrp="1"/>
          </p:cNvSpPr>
          <p:nvPr>
            <p:ph type="body" sz="quarter" idx="16"/>
          </p:nvPr>
        </p:nvSpPr>
        <p:spPr/>
        <p:txBody>
          <a:bodyPr/>
          <a:lstStyle/>
          <a:p>
            <a:r>
              <a:rPr lang="en-AU" dirty="0"/>
              <a:t>SIGNS OF SUCCESS – Healing Connection &amp; Belonging Framework</a:t>
            </a:r>
          </a:p>
        </p:txBody>
      </p:sp>
      <p:sp>
        <p:nvSpPr>
          <p:cNvPr id="9" name="Text Placeholder 8">
            <a:extLst>
              <a:ext uri="{FF2B5EF4-FFF2-40B4-BE49-F238E27FC236}">
                <a16:creationId xmlns:a16="http://schemas.microsoft.com/office/drawing/2014/main" id="{08E0371E-C02D-224B-8DDF-174BF6A61EC3}"/>
              </a:ext>
            </a:extLst>
          </p:cNvPr>
          <p:cNvSpPr>
            <a:spLocks noGrp="1"/>
          </p:cNvSpPr>
          <p:nvPr>
            <p:ph type="body" sz="quarter" idx="17"/>
          </p:nvPr>
        </p:nvSpPr>
        <p:spPr>
          <a:xfrm>
            <a:off x="1829992" y="4853125"/>
            <a:ext cx="8532019" cy="567928"/>
          </a:xfrm>
        </p:spPr>
        <p:txBody>
          <a:bodyPr>
            <a:normAutofit/>
          </a:bodyPr>
          <a:lstStyle/>
          <a:p>
            <a:endParaRPr lang="en-AU" sz="1200" dirty="0"/>
          </a:p>
        </p:txBody>
      </p:sp>
    </p:spTree>
    <p:extLst>
      <p:ext uri="{BB962C8B-B14F-4D97-AF65-F5344CB8AC3E}">
        <p14:creationId xmlns:p14="http://schemas.microsoft.com/office/powerpoint/2010/main" val="231533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57493"/>
            <a:ext cx="9144000" cy="1350113"/>
          </a:xfrm>
        </p:spPr>
        <p:txBody>
          <a:bodyPr>
            <a:normAutofit/>
          </a:bodyPr>
          <a:lstStyle/>
          <a:p>
            <a:r>
              <a:rPr lang="en-GB" sz="4000" b="1" dirty="0" smtClean="0"/>
              <a:t>Why is network important?</a:t>
            </a:r>
            <a:endParaRPr lang="en-GB" sz="4000" b="1" dirty="0"/>
          </a:p>
        </p:txBody>
      </p:sp>
      <p:sp>
        <p:nvSpPr>
          <p:cNvPr id="6" name="Subtitle 5"/>
          <p:cNvSpPr>
            <a:spLocks noGrp="1"/>
          </p:cNvSpPr>
          <p:nvPr>
            <p:ph type="subTitle" idx="1"/>
          </p:nvPr>
        </p:nvSpPr>
        <p:spPr>
          <a:xfrm>
            <a:off x="1524000" y="1665098"/>
            <a:ext cx="9144000" cy="3651485"/>
          </a:xfrm>
        </p:spPr>
        <p:txBody>
          <a:bodyPr>
            <a:normAutofit fontScale="92500" lnSpcReduction="10000"/>
          </a:bodyPr>
          <a:lstStyle/>
          <a:p>
            <a:pPr lvl="0" algn="just"/>
            <a:endParaRPr lang="en-GB" sz="3200" b="1" dirty="0" smtClean="0"/>
          </a:p>
          <a:p>
            <a:pPr marL="342900" lvl="0" indent="-342900" algn="just">
              <a:buFont typeface="Arial" panose="020B0604020202020204" pitchFamily="34" charset="0"/>
              <a:buChar char="•"/>
            </a:pPr>
            <a:r>
              <a:rPr lang="en-GB" sz="3200" b="1" dirty="0" smtClean="0"/>
              <a:t>Our CICC and Care leavers tell us it is!</a:t>
            </a:r>
          </a:p>
          <a:p>
            <a:pPr algn="just"/>
            <a:endParaRPr lang="en-GB" sz="3200" b="1" dirty="0"/>
          </a:p>
          <a:p>
            <a:pPr algn="just"/>
            <a:r>
              <a:rPr lang="en-GB" dirty="0" smtClean="0"/>
              <a:t>All </a:t>
            </a:r>
            <a:r>
              <a:rPr lang="en-GB" dirty="0"/>
              <a:t>children will have a SOS Support/Safety Network which includes all the people that are important to them and who can help them to sort out the worries.  DOES YOUR CHILD HAVE A SUPPORT/SAFETY NETWORK? “</a:t>
            </a:r>
            <a:r>
              <a:rPr lang="en-GB" i="1" dirty="0"/>
              <a:t>I want to stay connected to the people who are important to me” </a:t>
            </a:r>
            <a:r>
              <a:rPr lang="en-GB" dirty="0"/>
              <a:t>(Anon aged 12</a:t>
            </a:r>
            <a:r>
              <a:rPr lang="en-GB" dirty="0" smtClean="0"/>
              <a:t>)</a:t>
            </a:r>
          </a:p>
          <a:p>
            <a:pPr algn="just"/>
            <a:endParaRPr lang="en-GB" dirty="0"/>
          </a:p>
          <a:p>
            <a:pPr algn="just"/>
            <a:r>
              <a:rPr lang="en-GB" dirty="0" smtClean="0"/>
              <a:t>Tameside Practice Standards </a:t>
            </a:r>
            <a:r>
              <a:rPr lang="en-GB" dirty="0" smtClean="0"/>
              <a:t>2022</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0B73E899-4C22-4E7E-8E02-0FC4A2C85F6B}" type="slidenum">
              <a:rPr lang="en-GB" smtClean="0"/>
              <a:pPr/>
              <a:t>13</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316583"/>
            <a:ext cx="9144000" cy="140489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89374"/>
          <a:stretch/>
        </p:blipFill>
        <p:spPr>
          <a:xfrm>
            <a:off x="767443" y="1"/>
            <a:ext cx="1126671" cy="1076531"/>
          </a:xfrm>
          <a:prstGeom prst="rect">
            <a:avLst/>
          </a:prstGeom>
        </p:spPr>
      </p:pic>
    </p:spTree>
    <p:extLst>
      <p:ext uri="{BB962C8B-B14F-4D97-AF65-F5344CB8AC3E}">
        <p14:creationId xmlns:p14="http://schemas.microsoft.com/office/powerpoint/2010/main" val="1712570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57493"/>
            <a:ext cx="9144000" cy="1350113"/>
          </a:xfrm>
        </p:spPr>
        <p:txBody>
          <a:bodyPr>
            <a:normAutofit/>
          </a:bodyPr>
          <a:lstStyle/>
          <a:p>
            <a:r>
              <a:rPr lang="en-GB" sz="4000" b="1" dirty="0" smtClean="0"/>
              <a:t>Why is network important?</a:t>
            </a:r>
            <a:endParaRPr lang="en-GB" sz="4000" b="1" dirty="0"/>
          </a:p>
        </p:txBody>
      </p:sp>
      <p:sp>
        <p:nvSpPr>
          <p:cNvPr id="6" name="Subtitle 5"/>
          <p:cNvSpPr>
            <a:spLocks noGrp="1"/>
          </p:cNvSpPr>
          <p:nvPr>
            <p:ph type="subTitle" idx="1"/>
          </p:nvPr>
        </p:nvSpPr>
        <p:spPr>
          <a:xfrm>
            <a:off x="1524000" y="1665098"/>
            <a:ext cx="9144000" cy="3651485"/>
          </a:xfrm>
        </p:spPr>
        <p:txBody>
          <a:bodyPr>
            <a:normAutofit/>
          </a:bodyPr>
          <a:lstStyle/>
          <a:p>
            <a:r>
              <a:rPr lang="en-US" sz="3200" i="1" dirty="0"/>
              <a:t>The more healthy relationships a child has, the more likely he or she will be to recover from trauma and thrive. Relationships are the agents of change and the most powerful therapy is human love.”</a:t>
            </a:r>
          </a:p>
          <a:p>
            <a:r>
              <a:rPr lang="en-US" dirty="0"/>
              <a:t>Bruce D. Perry</a:t>
            </a:r>
          </a:p>
          <a:p>
            <a:pPr lvl="0" algn="just"/>
            <a:endParaRPr lang="en-GB" sz="3200" b="1" dirty="0" smtClean="0"/>
          </a:p>
        </p:txBody>
      </p:sp>
      <p:sp>
        <p:nvSpPr>
          <p:cNvPr id="4" name="Slide Number Placeholder 3"/>
          <p:cNvSpPr>
            <a:spLocks noGrp="1"/>
          </p:cNvSpPr>
          <p:nvPr>
            <p:ph type="sldNum" sz="quarter" idx="12"/>
          </p:nvPr>
        </p:nvSpPr>
        <p:spPr/>
        <p:txBody>
          <a:bodyPr/>
          <a:lstStyle/>
          <a:p>
            <a:fld id="{0B73E899-4C22-4E7E-8E02-0FC4A2C85F6B}" type="slidenum">
              <a:rPr lang="en-GB" smtClean="0"/>
              <a:pPr/>
              <a:t>14</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316583"/>
            <a:ext cx="9144000" cy="140489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89374"/>
          <a:stretch/>
        </p:blipFill>
        <p:spPr>
          <a:xfrm>
            <a:off x="767443" y="1"/>
            <a:ext cx="1126671" cy="1076531"/>
          </a:xfrm>
          <a:prstGeom prst="rect">
            <a:avLst/>
          </a:prstGeom>
        </p:spPr>
      </p:pic>
    </p:spTree>
    <p:extLst>
      <p:ext uri="{BB962C8B-B14F-4D97-AF65-F5344CB8AC3E}">
        <p14:creationId xmlns:p14="http://schemas.microsoft.com/office/powerpoint/2010/main" val="479649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Family Finding – Kevin Campbell</a:t>
            </a:r>
            <a:endParaRPr lang="en-GB" b="1" dirty="0"/>
          </a:p>
        </p:txBody>
      </p:sp>
      <p:sp>
        <p:nvSpPr>
          <p:cNvPr id="3" name="Content Placeholder 2"/>
          <p:cNvSpPr>
            <a:spLocks noGrp="1"/>
          </p:cNvSpPr>
          <p:nvPr>
            <p:ph idx="1"/>
          </p:nvPr>
        </p:nvSpPr>
        <p:spPr/>
        <p:txBody>
          <a:bodyPr>
            <a:normAutofit/>
          </a:bodyPr>
          <a:lstStyle/>
          <a:p>
            <a:pPr marL="342900" lvl="0" indent="-342900" algn="just"/>
            <a:r>
              <a:rPr lang="en-GB" dirty="0" smtClean="0"/>
              <a:t>A </a:t>
            </a:r>
            <a:r>
              <a:rPr lang="en-GB" dirty="0"/>
              <a:t>meaningful connection to their family or network helps a child develop and maintain a sense of </a:t>
            </a:r>
            <a:r>
              <a:rPr lang="en-GB" dirty="0" smtClean="0"/>
              <a:t>belonging</a:t>
            </a:r>
          </a:p>
          <a:p>
            <a:pPr marL="342900" indent="-342900" algn="just"/>
            <a:r>
              <a:rPr lang="en-GB" dirty="0"/>
              <a:t>Every child/parent has a family and/or network and they can be found if we </a:t>
            </a:r>
            <a:r>
              <a:rPr lang="en-GB" dirty="0" smtClean="0"/>
              <a:t>try</a:t>
            </a:r>
            <a:endParaRPr lang="en-GB" dirty="0"/>
          </a:p>
          <a:p>
            <a:pPr marL="342900" lvl="0" indent="-342900" algn="just"/>
            <a:r>
              <a:rPr lang="en-GB" dirty="0"/>
              <a:t>The single factor most strongly connected with positive outcomes for children is a meaningful lifelong connection to their family and/or network</a:t>
            </a:r>
          </a:p>
          <a:p>
            <a:pPr marL="342900" lvl="0" indent="-342900" algn="just"/>
            <a:r>
              <a:rPr lang="en-GB" dirty="0"/>
              <a:t>Safety is temporary without healing. Healing happens in the network or </a:t>
            </a:r>
            <a:r>
              <a:rPr lang="en-GB" dirty="0" smtClean="0"/>
              <a:t>group</a:t>
            </a:r>
            <a:endParaRPr lang="en-GB" dirty="0"/>
          </a:p>
          <a:p>
            <a:endParaRPr lang="en-GB" dirty="0"/>
          </a:p>
        </p:txBody>
      </p:sp>
    </p:spTree>
    <p:extLst>
      <p:ext uri="{BB962C8B-B14F-4D97-AF65-F5344CB8AC3E}">
        <p14:creationId xmlns:p14="http://schemas.microsoft.com/office/powerpoint/2010/main" val="367364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Child’s Journey – What is </a:t>
            </a:r>
            <a:r>
              <a:rPr lang="en-GB" b="1" dirty="0"/>
              <a:t>O</a:t>
            </a:r>
            <a:r>
              <a:rPr lang="en-GB" b="1" dirty="0" smtClean="0"/>
              <a:t>ur </a:t>
            </a:r>
            <a:r>
              <a:rPr lang="en-GB" b="1" dirty="0"/>
              <a:t>D</a:t>
            </a:r>
            <a:r>
              <a:rPr lang="en-GB" b="1" dirty="0" smtClean="0"/>
              <a:t>estination?</a:t>
            </a:r>
            <a:endParaRPr lang="en-GB" b="1" dirty="0"/>
          </a:p>
        </p:txBody>
      </p:sp>
      <p:sp>
        <p:nvSpPr>
          <p:cNvPr id="3" name="Content Placeholder 2"/>
          <p:cNvSpPr>
            <a:spLocks noGrp="1"/>
          </p:cNvSpPr>
          <p:nvPr>
            <p:ph idx="1"/>
          </p:nvPr>
        </p:nvSpPr>
        <p:spPr/>
        <p:txBody>
          <a:bodyPr/>
          <a:lstStyle/>
          <a:p>
            <a:pPr marL="0" indent="0">
              <a:buNone/>
            </a:pPr>
            <a:r>
              <a:rPr lang="en-GB" sz="3600" dirty="0" smtClean="0"/>
              <a:t>“I don’t want to just survive – </a:t>
            </a:r>
          </a:p>
          <a:p>
            <a:pPr marL="0" indent="0">
              <a:buNone/>
            </a:pPr>
            <a:r>
              <a:rPr lang="en-GB" sz="3600" dirty="0" smtClean="0"/>
              <a:t>I want to live”</a:t>
            </a:r>
          </a:p>
          <a:p>
            <a:pPr marL="0" indent="0">
              <a:buNone/>
            </a:pPr>
            <a:r>
              <a:rPr lang="en-GB" dirty="0" err="1" smtClean="0"/>
              <a:t>Lemn</a:t>
            </a:r>
            <a:r>
              <a:rPr lang="en-GB" dirty="0" smtClean="0"/>
              <a:t> </a:t>
            </a:r>
            <a:r>
              <a:rPr lang="en-GB" dirty="0" err="1" smtClean="0"/>
              <a:t>Sissay</a:t>
            </a:r>
            <a:r>
              <a:rPr lang="en-GB" dirty="0" smtClean="0"/>
              <a:t> (2016)</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4" name="image2.jpeg"/>
          <p:cNvPicPr>
            <a:picLocks noChangeAspect="1"/>
          </p:cNvPicPr>
          <p:nvPr/>
        </p:nvPicPr>
        <p:blipFill>
          <a:blip r:embed="rId3">
            <a:extLst/>
          </a:blip>
          <a:stretch>
            <a:fillRect/>
          </a:stretch>
        </p:blipFill>
        <p:spPr>
          <a:xfrm>
            <a:off x="6291618" y="1223491"/>
            <a:ext cx="4926842" cy="5024909"/>
          </a:xfrm>
          <a:prstGeom prst="rect">
            <a:avLst/>
          </a:prstGeom>
          <a:ln w="12700">
            <a:miter lim="400000"/>
          </a:ln>
        </p:spPr>
      </p:pic>
    </p:spTree>
    <p:extLst>
      <p:ext uri="{BB962C8B-B14F-4D97-AF65-F5344CB8AC3E}">
        <p14:creationId xmlns:p14="http://schemas.microsoft.com/office/powerpoint/2010/main" val="184177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and Practice</a:t>
            </a:r>
            <a:endParaRPr lang="en-GB" dirty="0"/>
          </a:p>
        </p:txBody>
      </p:sp>
      <p:sp>
        <p:nvSpPr>
          <p:cNvPr id="3" name="Content Placeholder 2"/>
          <p:cNvSpPr>
            <a:spLocks noGrp="1"/>
          </p:cNvSpPr>
          <p:nvPr>
            <p:ph idx="1"/>
          </p:nvPr>
        </p:nvSpPr>
        <p:spPr/>
        <p:txBody>
          <a:bodyPr>
            <a:normAutofit/>
          </a:bodyPr>
          <a:lstStyle/>
          <a:p>
            <a:r>
              <a:rPr lang="en-GB" dirty="0" smtClean="0"/>
              <a:t>It is one of the first things we ask about at the front door, in our initial visits and we keep asking about it </a:t>
            </a:r>
            <a:r>
              <a:rPr lang="en-GB" dirty="0"/>
              <a:t>w</a:t>
            </a:r>
            <a:r>
              <a:rPr lang="en-GB" dirty="0" smtClean="0"/>
              <a:t>hen a child become looks after</a:t>
            </a:r>
          </a:p>
          <a:p>
            <a:r>
              <a:rPr lang="en-GB" dirty="0" smtClean="0"/>
              <a:t>It is set out in our practice standards</a:t>
            </a:r>
          </a:p>
          <a:p>
            <a:r>
              <a:rPr lang="en-GB" dirty="0"/>
              <a:t>When </a:t>
            </a:r>
            <a:r>
              <a:rPr lang="en-GB" dirty="0" smtClean="0"/>
              <a:t>parents/carers </a:t>
            </a:r>
            <a:r>
              <a:rPr lang="en-GB" dirty="0"/>
              <a:t>say they have no one in their naturally connected </a:t>
            </a:r>
            <a:r>
              <a:rPr lang="en-GB" dirty="0" smtClean="0"/>
              <a:t>network, we </a:t>
            </a:r>
            <a:r>
              <a:rPr lang="en-GB" dirty="0"/>
              <a:t>sensitively but persistently ask questions to explore this further, use </a:t>
            </a:r>
            <a:r>
              <a:rPr lang="en-GB" dirty="0" smtClean="0"/>
              <a:t>the ‘family </a:t>
            </a:r>
            <a:r>
              <a:rPr lang="en-GB" dirty="0"/>
              <a:t>finding’ tools and work with </a:t>
            </a:r>
            <a:r>
              <a:rPr lang="en-GB" dirty="0" smtClean="0"/>
              <a:t>parents/carers </a:t>
            </a:r>
            <a:r>
              <a:rPr lang="en-GB" dirty="0"/>
              <a:t>to help develop </a:t>
            </a:r>
            <a:r>
              <a:rPr lang="en-GB" dirty="0" smtClean="0"/>
              <a:t>the informal network </a:t>
            </a:r>
            <a:r>
              <a:rPr lang="en-GB" dirty="0"/>
              <a:t>of support around the </a:t>
            </a:r>
            <a:r>
              <a:rPr lang="en-GB" dirty="0" smtClean="0"/>
              <a:t>family/carers/placement</a:t>
            </a:r>
            <a:endParaRPr lang="en-GB" dirty="0" smtClean="0"/>
          </a:p>
        </p:txBody>
      </p:sp>
    </p:spTree>
    <p:extLst>
      <p:ext uri="{BB962C8B-B14F-4D97-AF65-F5344CB8AC3E}">
        <p14:creationId xmlns:p14="http://schemas.microsoft.com/office/powerpoint/2010/main" val="241003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2627" y="3754066"/>
            <a:ext cx="10363200" cy="1470025"/>
          </a:xfrm>
        </p:spPr>
        <p:txBody>
          <a:bodyPr>
            <a:normAutofit/>
          </a:bodyPr>
          <a:lstStyle/>
          <a:p>
            <a:r>
              <a:rPr lang="en-US" dirty="0">
                <a:solidFill>
                  <a:srgbClr val="000090"/>
                </a:solidFill>
              </a:rPr>
              <a:t> Building &amp; Supporting Networks</a:t>
            </a:r>
          </a:p>
        </p:txBody>
      </p:sp>
      <p:sp>
        <p:nvSpPr>
          <p:cNvPr id="4" name="Subtitle 3"/>
          <p:cNvSpPr>
            <a:spLocks noGrp="1"/>
          </p:cNvSpPr>
          <p:nvPr>
            <p:ph type="subTitle" idx="1"/>
          </p:nvPr>
        </p:nvSpPr>
        <p:spPr>
          <a:xfrm>
            <a:off x="1828800" y="5424120"/>
            <a:ext cx="8534400" cy="1752600"/>
          </a:xfrm>
        </p:spPr>
        <p:txBody>
          <a:bodyPr/>
          <a:lstStyle/>
          <a:p>
            <a:r>
              <a:rPr lang="en-US" dirty="0"/>
              <a:t>No. 6  Love and Care Calendar – ‘Dosing’ </a:t>
            </a:r>
          </a:p>
        </p:txBody>
      </p:sp>
      <p:pic>
        <p:nvPicPr>
          <p:cNvPr id="5" name="Picture 4" descr="Screen Shot 2018-07-11 at 09.3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3" y="3"/>
            <a:ext cx="1234191" cy="1083733"/>
          </a:xfrm>
          <a:prstGeom prst="rect">
            <a:avLst/>
          </a:prstGeom>
        </p:spPr>
      </p:pic>
      <p:pic>
        <p:nvPicPr>
          <p:cNvPr id="6" name="Picture 5" descr="Screen Shot 2018-07-11 at 09.3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083737"/>
            <a:ext cx="1828799" cy="868905"/>
          </a:xfrm>
          <a:prstGeom prst="rect">
            <a:avLst/>
          </a:prstGeom>
        </p:spPr>
      </p:pic>
      <p:pic>
        <p:nvPicPr>
          <p:cNvPr id="7" name="Picture 6" descr="Screen Shot 2018-07-11 at 09.34.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152" y="159735"/>
            <a:ext cx="1572325" cy="923944"/>
          </a:xfrm>
          <a:prstGeom prst="rect">
            <a:avLst/>
          </a:prstGeom>
        </p:spPr>
      </p:pic>
      <p:pic>
        <p:nvPicPr>
          <p:cNvPr id="8" name="Picture 7" descr="Screen Shot 2018-07-11 at 09.35.0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1083737"/>
            <a:ext cx="991936" cy="868905"/>
          </a:xfrm>
          <a:prstGeom prst="rect">
            <a:avLst/>
          </a:prstGeom>
        </p:spPr>
      </p:pic>
      <p:pic>
        <p:nvPicPr>
          <p:cNvPr id="9" name="Picture 8" descr="Screen Shot 2018-07-11 at 09.35.3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36" y="112523"/>
            <a:ext cx="1546963" cy="971213"/>
          </a:xfrm>
          <a:prstGeom prst="rect">
            <a:avLst/>
          </a:prstGeom>
        </p:spPr>
      </p:pic>
      <p:pic>
        <p:nvPicPr>
          <p:cNvPr id="10" name="Picture 9" descr="Screen Shot 2018-07-11 at 09.35.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0736" y="1036923"/>
            <a:ext cx="1112245" cy="906420"/>
          </a:xfrm>
          <a:prstGeom prst="rect">
            <a:avLst/>
          </a:prstGeom>
        </p:spPr>
      </p:pic>
      <p:pic>
        <p:nvPicPr>
          <p:cNvPr id="11" name="Picture 10" descr="Screen Shot 2018-07-11 at 09.36.3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1067" y="112521"/>
            <a:ext cx="2084464" cy="1155840"/>
          </a:xfrm>
          <a:prstGeom prst="rect">
            <a:avLst/>
          </a:prstGeom>
        </p:spPr>
      </p:pic>
      <p:pic>
        <p:nvPicPr>
          <p:cNvPr id="12" name="Picture 11" descr="Screen Shot 2018-07-11 at 09.36.58.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2981" y="1036925"/>
            <a:ext cx="1136739" cy="866865"/>
          </a:xfrm>
          <a:prstGeom prst="rect">
            <a:avLst/>
          </a:prstGeom>
        </p:spPr>
      </p:pic>
      <p:pic>
        <p:nvPicPr>
          <p:cNvPr id="13" name="Picture 12" descr="Screen Shot 2018-07-11 at 09.37.1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4857" y="1268361"/>
            <a:ext cx="1242775" cy="1044187"/>
          </a:xfrm>
          <a:prstGeom prst="rect">
            <a:avLst/>
          </a:prstGeom>
        </p:spPr>
      </p:pic>
      <p:pic>
        <p:nvPicPr>
          <p:cNvPr id="14" name="Picture 13" descr="Screen Shot 2018-07-11 at 09.37.5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17628" y="56339"/>
            <a:ext cx="1054141" cy="1027341"/>
          </a:xfrm>
          <a:prstGeom prst="rect">
            <a:avLst/>
          </a:prstGeom>
        </p:spPr>
      </p:pic>
      <p:pic>
        <p:nvPicPr>
          <p:cNvPr id="15" name="Picture 14" descr="Screen Shot 2018-07-11 at 09.38.38.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7628" y="1083735"/>
            <a:ext cx="1270480" cy="1016384"/>
          </a:xfrm>
          <a:prstGeom prst="rect">
            <a:avLst/>
          </a:prstGeom>
        </p:spPr>
      </p:pic>
      <p:pic>
        <p:nvPicPr>
          <p:cNvPr id="16" name="Picture 15" descr="Screen Shot 2018-07-11 at 09.38.57.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 y="1952642"/>
            <a:ext cx="1527921" cy="984660"/>
          </a:xfrm>
          <a:prstGeom prst="rect">
            <a:avLst/>
          </a:prstGeom>
        </p:spPr>
      </p:pic>
      <p:pic>
        <p:nvPicPr>
          <p:cNvPr id="17" name="Picture 16" descr="Screen Shot 2018-07-11 at 09.39.13.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7925" y="1943343"/>
            <a:ext cx="1596353" cy="1030373"/>
          </a:xfrm>
          <a:prstGeom prst="rect">
            <a:avLst/>
          </a:prstGeom>
        </p:spPr>
      </p:pic>
      <p:pic>
        <p:nvPicPr>
          <p:cNvPr id="18" name="Picture 17" descr="Screen Shot 2018-07-11 at 09.39.3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99955" y="1914156"/>
            <a:ext cx="1353421" cy="951053"/>
          </a:xfrm>
          <a:prstGeom prst="rect">
            <a:avLst/>
          </a:prstGeom>
        </p:spPr>
      </p:pic>
      <p:pic>
        <p:nvPicPr>
          <p:cNvPr id="19" name="Picture 18" descr="Screen Shot 2018-07-11 at 09.39.58.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96226" y="142175"/>
            <a:ext cx="1054861" cy="955813"/>
          </a:xfrm>
          <a:prstGeom prst="rect">
            <a:avLst/>
          </a:prstGeom>
        </p:spPr>
      </p:pic>
      <p:pic>
        <p:nvPicPr>
          <p:cNvPr id="20" name="Picture 19" descr="Screen Shot 2018-07-11 at 09.40.29.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24151" y="179042"/>
            <a:ext cx="1334419" cy="1089321"/>
          </a:xfrm>
          <a:prstGeom prst="rect">
            <a:avLst/>
          </a:prstGeom>
        </p:spPr>
      </p:pic>
      <p:pic>
        <p:nvPicPr>
          <p:cNvPr id="21" name="Picture 20" descr="Screen Shot 2018-07-11 at 09.47.35.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53376" y="1903788"/>
            <a:ext cx="933944" cy="896587"/>
          </a:xfrm>
          <a:prstGeom prst="rect">
            <a:avLst/>
          </a:prstGeom>
        </p:spPr>
      </p:pic>
      <p:pic>
        <p:nvPicPr>
          <p:cNvPr id="22" name="Picture 21" descr="Screen Shot 2018-07-11 at 09.45.21.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58573" y="44620"/>
            <a:ext cx="1582239" cy="1053369"/>
          </a:xfrm>
          <a:prstGeom prst="rect">
            <a:avLst/>
          </a:prstGeom>
        </p:spPr>
      </p:pic>
      <p:pic>
        <p:nvPicPr>
          <p:cNvPr id="24" name="Picture 23" descr="Screen Shot 2018-07-11 at 09.43.42.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205747" y="87202"/>
            <a:ext cx="986253" cy="1075063"/>
          </a:xfrm>
          <a:prstGeom prst="rect">
            <a:avLst/>
          </a:prstGeom>
        </p:spPr>
      </p:pic>
      <p:pic>
        <p:nvPicPr>
          <p:cNvPr id="25" name="Picture 24" descr="Screen Shot 2018-07-11 at 09.42.30.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88108" y="1083680"/>
            <a:ext cx="1616512" cy="1146133"/>
          </a:xfrm>
          <a:prstGeom prst="rect">
            <a:avLst/>
          </a:prstGeom>
        </p:spPr>
      </p:pic>
      <p:pic>
        <p:nvPicPr>
          <p:cNvPr id="26" name="Picture 25" descr="Screen Shot 2018-07-11 at 09.42.10.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165026" y="1127704"/>
            <a:ext cx="1125353" cy="831973"/>
          </a:xfrm>
          <a:prstGeom prst="rect">
            <a:avLst/>
          </a:prstGeom>
        </p:spPr>
      </p:pic>
      <p:pic>
        <p:nvPicPr>
          <p:cNvPr id="27" name="Picture 26" descr="Screen Shot 2018-07-11 at 09.41.16.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18802" y="2229812"/>
            <a:ext cx="1283255" cy="980560"/>
          </a:xfrm>
          <a:prstGeom prst="rect">
            <a:avLst/>
          </a:prstGeom>
        </p:spPr>
      </p:pic>
      <p:pic>
        <p:nvPicPr>
          <p:cNvPr id="28" name="Picture 27" descr="Screen Shot 2018-07-11 at 09.41.01.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290376" y="1097988"/>
            <a:ext cx="1464677" cy="1104141"/>
          </a:xfrm>
          <a:prstGeom prst="rect">
            <a:avLst/>
          </a:prstGeom>
        </p:spPr>
      </p:pic>
      <p:pic>
        <p:nvPicPr>
          <p:cNvPr id="29" name="Picture 28" descr="Screen Shot 2018-07-11 at 09.40.48.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317628" y="2055492"/>
            <a:ext cx="1900653" cy="881808"/>
          </a:xfrm>
          <a:prstGeom prst="rect">
            <a:avLst/>
          </a:prstGeom>
        </p:spPr>
      </p:pic>
      <p:pic>
        <p:nvPicPr>
          <p:cNvPr id="30" name="Picture 29" descr="Screen Shot 2018-07-11 at 10.07.49.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079784" y="2066380"/>
            <a:ext cx="1112216" cy="798829"/>
          </a:xfrm>
          <a:prstGeom prst="rect">
            <a:avLst/>
          </a:prstGeom>
        </p:spPr>
      </p:pic>
      <p:pic>
        <p:nvPicPr>
          <p:cNvPr id="31" name="Picture 30" descr="Screen Shot 2018-07-11 at 10.08.46.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48033" y="2013115"/>
            <a:ext cx="1056587" cy="787260"/>
          </a:xfrm>
          <a:prstGeom prst="rect">
            <a:avLst/>
          </a:prstGeom>
        </p:spPr>
      </p:pic>
      <p:pic>
        <p:nvPicPr>
          <p:cNvPr id="32" name="Picture 31" descr="Screen Shot 2018-07-11 at 10.09.59.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290378" y="2140557"/>
            <a:ext cx="884441" cy="1169363"/>
          </a:xfrm>
          <a:prstGeom prst="rect">
            <a:avLst/>
          </a:prstGeom>
        </p:spPr>
      </p:pic>
      <p:pic>
        <p:nvPicPr>
          <p:cNvPr id="33" name="Picture 32" descr="Screen Shot 2018-07-11 at 10.11.31.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042031" y="1903790"/>
            <a:ext cx="1233077" cy="1227033"/>
          </a:xfrm>
          <a:prstGeom prst="rect">
            <a:avLst/>
          </a:prstGeom>
        </p:spPr>
      </p:pic>
      <p:pic>
        <p:nvPicPr>
          <p:cNvPr id="35" name="Picture 34" descr="Screen Shot 2018-07-11 at 10.16.53.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18549" y="5028480"/>
            <a:ext cx="2573451" cy="1829520"/>
          </a:xfrm>
          <a:prstGeom prst="rect">
            <a:avLst/>
          </a:prstGeom>
        </p:spPr>
      </p:pic>
    </p:spTree>
    <p:extLst>
      <p:ext uri="{BB962C8B-B14F-4D97-AF65-F5344CB8AC3E}">
        <p14:creationId xmlns:p14="http://schemas.microsoft.com/office/powerpoint/2010/main" val="372800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Dosing</a:t>
            </a:r>
          </a:p>
        </p:txBody>
      </p:sp>
      <p:sp>
        <p:nvSpPr>
          <p:cNvPr id="3" name="Content Placeholder 2"/>
          <p:cNvSpPr>
            <a:spLocks noGrp="1"/>
          </p:cNvSpPr>
          <p:nvPr>
            <p:ph type="body" sz="quarter" idx="11"/>
          </p:nvPr>
        </p:nvSpPr>
        <p:spPr/>
        <p:txBody>
          <a:bodyPr>
            <a:normAutofit/>
          </a:bodyPr>
          <a:lstStyle/>
          <a:p>
            <a:pPr marL="0" indent="0">
              <a:buNone/>
            </a:pPr>
            <a:r>
              <a:rPr lang="en-US" dirty="0"/>
              <a:t>Children getting lots of ‘positive strokes’ </a:t>
            </a:r>
            <a:r>
              <a:rPr lang="mr-IN" dirty="0"/>
              <a:t>–</a:t>
            </a:r>
            <a:r>
              <a:rPr lang="en-US" dirty="0"/>
              <a:t> ‘dosing’ </a:t>
            </a:r>
            <a:r>
              <a:rPr lang="mr-IN" dirty="0"/>
              <a:t>–</a:t>
            </a:r>
            <a:r>
              <a:rPr lang="en-US" dirty="0"/>
              <a:t> each day by those around them have much  longer telomeres </a:t>
            </a:r>
            <a:r>
              <a:rPr lang="mr-IN" dirty="0"/>
              <a:t>–</a:t>
            </a:r>
            <a:r>
              <a:rPr lang="en-US" dirty="0"/>
              <a:t> they have good </a:t>
            </a:r>
            <a:r>
              <a:rPr lang="en-US" dirty="0" err="1"/>
              <a:t>allostatic</a:t>
            </a:r>
            <a:r>
              <a:rPr lang="en-US" dirty="0"/>
              <a:t> balance. </a:t>
            </a:r>
          </a:p>
          <a:p>
            <a:pPr marL="0" indent="0">
              <a:buNone/>
            </a:pPr>
            <a:endParaRPr lang="en-US" dirty="0"/>
          </a:p>
          <a:p>
            <a:pPr marL="0" indent="0">
              <a:buNone/>
            </a:pPr>
            <a:r>
              <a:rPr lang="en-US" dirty="0"/>
              <a:t>Children with adverse experiences (4 plus ACEs), experienced/</a:t>
            </a:r>
            <a:r>
              <a:rPr lang="en-US" dirty="0" err="1"/>
              <a:t>ing</a:t>
            </a:r>
            <a:r>
              <a:rPr lang="en-US" dirty="0"/>
              <a:t> toxic stress and trauma, come from tough social backgrounds and getting very little dosing </a:t>
            </a:r>
            <a:r>
              <a:rPr lang="mr-IN" dirty="0"/>
              <a:t>–</a:t>
            </a:r>
            <a:r>
              <a:rPr lang="en-US" dirty="0"/>
              <a:t> very short telomeres </a:t>
            </a:r>
            <a:r>
              <a:rPr lang="mr-IN" dirty="0"/>
              <a:t>–</a:t>
            </a:r>
            <a:r>
              <a:rPr lang="en-US" dirty="0"/>
              <a:t> </a:t>
            </a:r>
            <a:r>
              <a:rPr lang="en-US" dirty="0" err="1"/>
              <a:t>allostatic</a:t>
            </a:r>
            <a:r>
              <a:rPr lang="en-US" dirty="0"/>
              <a:t> overload.</a:t>
            </a:r>
          </a:p>
        </p:txBody>
      </p:sp>
    </p:spTree>
    <p:extLst>
      <p:ext uri="{BB962C8B-B14F-4D97-AF65-F5344CB8AC3E}">
        <p14:creationId xmlns:p14="http://schemas.microsoft.com/office/powerpoint/2010/main" val="36657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BCD5F-BBA5-4002-BF68-0390B5A31371}"/>
              </a:ext>
            </a:extLst>
          </p:cNvPr>
          <p:cNvSpPr>
            <a:spLocks noGrp="1"/>
          </p:cNvSpPr>
          <p:nvPr>
            <p:ph type="title"/>
          </p:nvPr>
        </p:nvSpPr>
        <p:spPr>
          <a:xfrm>
            <a:off x="1123356" y="1188637"/>
            <a:ext cx="9984615" cy="1597228"/>
          </a:xfrm>
        </p:spPr>
        <p:txBody>
          <a:bodyPr>
            <a:normAutofit/>
          </a:bodyPr>
          <a:lstStyle/>
          <a:p>
            <a:r>
              <a:rPr lang="en-GB" sz="6000"/>
              <a:t>What is Signs of Safety?</a:t>
            </a:r>
          </a:p>
        </p:txBody>
      </p:sp>
      <p:pic>
        <p:nvPicPr>
          <p:cNvPr id="4" name="Picture 3">
            <a:extLst>
              <a:ext uri="{FF2B5EF4-FFF2-40B4-BE49-F238E27FC236}">
                <a16:creationId xmlns:a16="http://schemas.microsoft.com/office/drawing/2014/main" id="{2F3621D2-DFCE-4A04-8D2B-6AD75130A300}"/>
              </a:ext>
            </a:extLst>
          </p:cNvPr>
          <p:cNvPicPr>
            <a:picLocks noChangeAspect="1"/>
          </p:cNvPicPr>
          <p:nvPr/>
        </p:nvPicPr>
        <p:blipFill rotWithShape="1">
          <a:blip r:embed="rId2"/>
          <a:srcRect l="16240" r="-1" b="-1"/>
          <a:stretch/>
        </p:blipFill>
        <p:spPr>
          <a:xfrm>
            <a:off x="1123357" y="3018327"/>
            <a:ext cx="3533985" cy="2728198"/>
          </a:xfrm>
          <a:prstGeom prst="rect">
            <a:avLst/>
          </a:prstGeom>
        </p:spPr>
      </p:pic>
      <p:sp>
        <p:nvSpPr>
          <p:cNvPr id="3" name="Content Placeholder 2">
            <a:extLst>
              <a:ext uri="{FF2B5EF4-FFF2-40B4-BE49-F238E27FC236}">
                <a16:creationId xmlns:a16="http://schemas.microsoft.com/office/drawing/2014/main" id="{55E4E5DD-9D26-4931-81A4-98EC7A83EAC3}"/>
              </a:ext>
            </a:extLst>
          </p:cNvPr>
          <p:cNvSpPr>
            <a:spLocks noGrp="1"/>
          </p:cNvSpPr>
          <p:nvPr>
            <p:ph idx="1"/>
          </p:nvPr>
        </p:nvSpPr>
        <p:spPr>
          <a:xfrm>
            <a:off x="5255260" y="2998278"/>
            <a:ext cx="4428236" cy="2728198"/>
          </a:xfrm>
        </p:spPr>
        <p:txBody>
          <a:bodyPr anchor="t">
            <a:normAutofit/>
          </a:bodyPr>
          <a:lstStyle/>
          <a:p>
            <a:r>
              <a:rPr lang="en-GB" sz="2000"/>
              <a:t>Chosen social work practice model in Tameside and other LA’s across GM</a:t>
            </a:r>
          </a:p>
          <a:p>
            <a:r>
              <a:rPr lang="en-GB" sz="2000"/>
              <a:t>Framework which gives you the tools and techniques to work in a strengths based way</a:t>
            </a:r>
          </a:p>
          <a:p>
            <a:r>
              <a:rPr lang="en-GB" sz="2000"/>
              <a:t>Draws on solution focused brief therapy – questioning approach</a:t>
            </a:r>
          </a:p>
          <a:p>
            <a:pPr marL="0" indent="0">
              <a:buNone/>
            </a:pPr>
            <a:endParaRPr lang="en-GB" sz="2000"/>
          </a:p>
          <a:p>
            <a:endParaRPr lang="en-GB" sz="2000"/>
          </a:p>
          <a:p>
            <a:endParaRPr lang="en-GB" sz="2000"/>
          </a:p>
          <a:p>
            <a:pPr marL="0" indent="0">
              <a:buNone/>
            </a:pPr>
            <a:endParaRPr lang="en-GB" sz="2000"/>
          </a:p>
        </p:txBody>
      </p:sp>
    </p:spTree>
    <p:extLst>
      <p:ext uri="{BB962C8B-B14F-4D97-AF65-F5344CB8AC3E}">
        <p14:creationId xmlns:p14="http://schemas.microsoft.com/office/powerpoint/2010/main" val="202166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Calendaring </a:t>
            </a:r>
            <a:r>
              <a:rPr lang="mr-IN" dirty="0"/>
              <a:t>–</a:t>
            </a:r>
            <a:r>
              <a:rPr lang="en-US" dirty="0"/>
              <a:t> Measuring Dosing</a:t>
            </a:r>
          </a:p>
        </p:txBody>
      </p:sp>
      <p:sp>
        <p:nvSpPr>
          <p:cNvPr id="3" name="Text Placeholder 2">
            <a:extLst>
              <a:ext uri="{FF2B5EF4-FFF2-40B4-BE49-F238E27FC236}">
                <a16:creationId xmlns:a16="http://schemas.microsoft.com/office/drawing/2014/main" id="{A1D28430-A31D-0F4B-A7C8-288146C35F10}"/>
              </a:ext>
            </a:extLst>
          </p:cNvPr>
          <p:cNvSpPr>
            <a:spLocks noGrp="1"/>
          </p:cNvSpPr>
          <p:nvPr>
            <p:ph type="body" sz="quarter" idx="1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0" y="1173100"/>
          <a:ext cx="12146508" cy="5600700"/>
        </p:xfrm>
        <a:graphic>
          <a:graphicData uri="http://schemas.openxmlformats.org/drawingml/2006/table">
            <a:tbl>
              <a:tblPr firstRow="1" bandRow="1">
                <a:tableStyleId>{5C22544A-7EE6-4342-B048-85BDC9FD1C3A}</a:tableStyleId>
              </a:tblPr>
              <a:tblGrid>
                <a:gridCol w="1648423">
                  <a:extLst>
                    <a:ext uri="{9D8B030D-6E8A-4147-A177-3AD203B41FA5}">
                      <a16:colId xmlns:a16="http://schemas.microsoft.com/office/drawing/2014/main" val="20000"/>
                    </a:ext>
                  </a:extLst>
                </a:gridCol>
                <a:gridCol w="1648423">
                  <a:extLst>
                    <a:ext uri="{9D8B030D-6E8A-4147-A177-3AD203B41FA5}">
                      <a16:colId xmlns:a16="http://schemas.microsoft.com/office/drawing/2014/main" val="20001"/>
                    </a:ext>
                  </a:extLst>
                </a:gridCol>
                <a:gridCol w="1648423">
                  <a:extLst>
                    <a:ext uri="{9D8B030D-6E8A-4147-A177-3AD203B41FA5}">
                      <a16:colId xmlns:a16="http://schemas.microsoft.com/office/drawing/2014/main" val="20002"/>
                    </a:ext>
                  </a:extLst>
                </a:gridCol>
                <a:gridCol w="1648423">
                  <a:extLst>
                    <a:ext uri="{9D8B030D-6E8A-4147-A177-3AD203B41FA5}">
                      <a16:colId xmlns:a16="http://schemas.microsoft.com/office/drawing/2014/main" val="20003"/>
                    </a:ext>
                  </a:extLst>
                </a:gridCol>
                <a:gridCol w="1648423">
                  <a:extLst>
                    <a:ext uri="{9D8B030D-6E8A-4147-A177-3AD203B41FA5}">
                      <a16:colId xmlns:a16="http://schemas.microsoft.com/office/drawing/2014/main" val="20004"/>
                    </a:ext>
                  </a:extLst>
                </a:gridCol>
                <a:gridCol w="1648423">
                  <a:extLst>
                    <a:ext uri="{9D8B030D-6E8A-4147-A177-3AD203B41FA5}">
                      <a16:colId xmlns:a16="http://schemas.microsoft.com/office/drawing/2014/main" val="20005"/>
                    </a:ext>
                  </a:extLst>
                </a:gridCol>
                <a:gridCol w="2255970">
                  <a:extLst>
                    <a:ext uri="{9D8B030D-6E8A-4147-A177-3AD203B41FA5}">
                      <a16:colId xmlns:a16="http://schemas.microsoft.com/office/drawing/2014/main" val="20006"/>
                    </a:ext>
                  </a:extLst>
                </a:gridCol>
              </a:tblGrid>
              <a:tr h="657225">
                <a:tc>
                  <a:txBody>
                    <a:bodyPr/>
                    <a:lstStyle/>
                    <a:p>
                      <a:r>
                        <a:rPr lang="en-US" sz="1900" dirty="0"/>
                        <a:t>Monday</a:t>
                      </a:r>
                    </a:p>
                  </a:txBody>
                  <a:tcPr marL="121920" marR="121920"/>
                </a:tc>
                <a:tc>
                  <a:txBody>
                    <a:bodyPr/>
                    <a:lstStyle/>
                    <a:p>
                      <a:r>
                        <a:rPr lang="en-US" sz="1900" dirty="0"/>
                        <a:t>Tuesday</a:t>
                      </a:r>
                    </a:p>
                  </a:txBody>
                  <a:tcPr marL="121920" marR="121920"/>
                </a:tc>
                <a:tc>
                  <a:txBody>
                    <a:bodyPr/>
                    <a:lstStyle/>
                    <a:p>
                      <a:r>
                        <a:rPr lang="en-US" sz="1900" dirty="0"/>
                        <a:t>Wed</a:t>
                      </a:r>
                    </a:p>
                  </a:txBody>
                  <a:tcPr marL="121920" marR="121920"/>
                </a:tc>
                <a:tc>
                  <a:txBody>
                    <a:bodyPr/>
                    <a:lstStyle/>
                    <a:p>
                      <a:r>
                        <a:rPr lang="en-US" sz="1900" dirty="0"/>
                        <a:t>Thurs</a:t>
                      </a:r>
                    </a:p>
                  </a:txBody>
                  <a:tcPr marL="121920" marR="121920"/>
                </a:tc>
                <a:tc>
                  <a:txBody>
                    <a:bodyPr/>
                    <a:lstStyle/>
                    <a:p>
                      <a:r>
                        <a:rPr lang="en-US" sz="1900" dirty="0"/>
                        <a:t>Friday</a:t>
                      </a:r>
                    </a:p>
                  </a:txBody>
                  <a:tcPr marL="121920" marR="121920"/>
                </a:tc>
                <a:tc>
                  <a:txBody>
                    <a:bodyPr/>
                    <a:lstStyle/>
                    <a:p>
                      <a:r>
                        <a:rPr lang="en-US" sz="1900" dirty="0"/>
                        <a:t>Saturday</a:t>
                      </a:r>
                    </a:p>
                  </a:txBody>
                  <a:tcPr marL="121920" marR="121920"/>
                </a:tc>
                <a:tc>
                  <a:txBody>
                    <a:bodyPr/>
                    <a:lstStyle/>
                    <a:p>
                      <a:r>
                        <a:rPr lang="en-US" sz="1900" dirty="0"/>
                        <a:t>Sunday</a:t>
                      </a:r>
                    </a:p>
                  </a:txBody>
                  <a:tcPr marL="121920" marR="121920"/>
                </a:tc>
                <a:extLst>
                  <a:ext uri="{0D108BD9-81ED-4DB2-BD59-A6C34878D82A}">
                    <a16:rowId xmlns:a16="http://schemas.microsoft.com/office/drawing/2014/main" val="10000"/>
                  </a:ext>
                </a:extLst>
              </a:tr>
              <a:tr h="670560">
                <a:tc>
                  <a:txBody>
                    <a:bodyPr/>
                    <a:lstStyle/>
                    <a:p>
                      <a:r>
                        <a:rPr lang="en-US" sz="1900" dirty="0"/>
                        <a:t>Breakfast</a:t>
                      </a:r>
                    </a:p>
                    <a:p>
                      <a:r>
                        <a:rPr lang="en-US" sz="1900" dirty="0"/>
                        <a:t>To School</a:t>
                      </a:r>
                    </a:p>
                  </a:txBody>
                  <a:tcPr marL="121920" marR="121920"/>
                </a:tc>
                <a:tc>
                  <a:txBody>
                    <a:bodyPr/>
                    <a:lstStyle/>
                    <a:p>
                      <a:r>
                        <a:rPr lang="en-US" sz="1900" dirty="0"/>
                        <a:t>Breakfast</a:t>
                      </a:r>
                    </a:p>
                    <a:p>
                      <a:r>
                        <a:rPr lang="en-US" sz="1900" dirty="0"/>
                        <a:t>To school</a:t>
                      </a:r>
                    </a:p>
                  </a:txBody>
                  <a:tcPr marL="121920" marR="121920"/>
                </a:tc>
                <a:tc>
                  <a:txBody>
                    <a:bodyPr/>
                    <a:lstStyle/>
                    <a:p>
                      <a:r>
                        <a:rPr lang="en-US" sz="1900" dirty="0"/>
                        <a:t>Breakfast</a:t>
                      </a:r>
                    </a:p>
                    <a:p>
                      <a:r>
                        <a:rPr lang="en-US" sz="1900" dirty="0"/>
                        <a:t>To school</a:t>
                      </a:r>
                    </a:p>
                  </a:txBody>
                  <a:tcPr marL="121920" marR="121920"/>
                </a:tc>
                <a:tc>
                  <a:txBody>
                    <a:bodyPr/>
                    <a:lstStyle/>
                    <a:p>
                      <a:r>
                        <a:rPr lang="en-US" sz="1900" dirty="0"/>
                        <a:t>Breakfast To School</a:t>
                      </a:r>
                    </a:p>
                  </a:txBody>
                  <a:tcPr marL="121920" marR="121920"/>
                </a:tc>
                <a:tc>
                  <a:txBody>
                    <a:bodyPr/>
                    <a:lstStyle/>
                    <a:p>
                      <a:r>
                        <a:rPr lang="en-US" sz="1900" dirty="0"/>
                        <a:t>Breakfast To school</a:t>
                      </a:r>
                    </a:p>
                  </a:txBody>
                  <a:tcPr marL="121920" marR="121920"/>
                </a:tc>
                <a:tc>
                  <a:txBody>
                    <a:bodyPr/>
                    <a:lstStyle/>
                    <a:p>
                      <a:r>
                        <a:rPr lang="en-US" sz="1900" dirty="0"/>
                        <a:t>Breakfast</a:t>
                      </a:r>
                    </a:p>
                  </a:txBody>
                  <a:tcPr marL="121920" marR="121920"/>
                </a:tc>
                <a:tc>
                  <a:txBody>
                    <a:bodyPr/>
                    <a:lstStyle/>
                    <a:p>
                      <a:r>
                        <a:rPr lang="en-US" sz="1900" dirty="0"/>
                        <a:t>Breakfast</a:t>
                      </a:r>
                    </a:p>
                  </a:txBody>
                  <a:tcPr marL="121920" marR="121920"/>
                </a:tc>
                <a:extLst>
                  <a:ext uri="{0D108BD9-81ED-4DB2-BD59-A6C34878D82A}">
                    <a16:rowId xmlns:a16="http://schemas.microsoft.com/office/drawing/2014/main" val="10001"/>
                  </a:ext>
                </a:extLst>
              </a:tr>
              <a:tr h="657225">
                <a:tc>
                  <a:txBody>
                    <a:bodyPr/>
                    <a:lstStyle/>
                    <a:p>
                      <a:endParaRPr lang="en-US" sz="1900" dirty="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extLst>
                  <a:ext uri="{0D108BD9-81ED-4DB2-BD59-A6C34878D82A}">
                    <a16:rowId xmlns:a16="http://schemas.microsoft.com/office/drawing/2014/main" val="10002"/>
                  </a:ext>
                </a:extLst>
              </a:tr>
              <a:tr h="670560">
                <a:tc>
                  <a:txBody>
                    <a:bodyPr/>
                    <a:lstStyle/>
                    <a:p>
                      <a:r>
                        <a:rPr lang="en-US" sz="1900" dirty="0"/>
                        <a:t>Lunch</a:t>
                      </a:r>
                    </a:p>
                  </a:txBody>
                  <a:tcPr marL="121920" marR="121920"/>
                </a:tc>
                <a:tc>
                  <a:txBody>
                    <a:bodyPr/>
                    <a:lstStyle/>
                    <a:p>
                      <a:r>
                        <a:rPr lang="en-US" sz="1900" dirty="0"/>
                        <a:t>Lunch</a:t>
                      </a:r>
                    </a:p>
                  </a:txBody>
                  <a:tcPr marL="121920" marR="121920"/>
                </a:tc>
                <a:tc>
                  <a:txBody>
                    <a:bodyPr/>
                    <a:lstStyle/>
                    <a:p>
                      <a:r>
                        <a:rPr lang="en-US" sz="1900" dirty="0"/>
                        <a:t>Lunch</a:t>
                      </a:r>
                    </a:p>
                  </a:txBody>
                  <a:tcPr marL="121920" marR="121920"/>
                </a:tc>
                <a:tc>
                  <a:txBody>
                    <a:bodyPr/>
                    <a:lstStyle/>
                    <a:p>
                      <a:r>
                        <a:rPr lang="en-US" sz="1900" dirty="0"/>
                        <a:t>Lunch</a:t>
                      </a:r>
                    </a:p>
                  </a:txBody>
                  <a:tcPr marL="121920" marR="121920"/>
                </a:tc>
                <a:tc>
                  <a:txBody>
                    <a:bodyPr/>
                    <a:lstStyle/>
                    <a:p>
                      <a:r>
                        <a:rPr lang="en-US" sz="1900" dirty="0"/>
                        <a:t>Lunch</a:t>
                      </a:r>
                    </a:p>
                  </a:txBody>
                  <a:tcPr marL="121920" marR="121920"/>
                </a:tc>
                <a:tc>
                  <a:txBody>
                    <a:bodyPr/>
                    <a:lstStyle/>
                    <a:p>
                      <a:r>
                        <a:rPr lang="en-US" sz="1900" dirty="0"/>
                        <a:t>Lunch</a:t>
                      </a:r>
                    </a:p>
                  </a:txBody>
                  <a:tcPr marL="121920" marR="121920"/>
                </a:tc>
                <a:tc>
                  <a:txBody>
                    <a:bodyPr/>
                    <a:lstStyle/>
                    <a:p>
                      <a:r>
                        <a:rPr lang="en-US" sz="1900" dirty="0"/>
                        <a:t>Sunday Lunch</a:t>
                      </a:r>
                    </a:p>
                  </a:txBody>
                  <a:tcPr marL="121920" marR="121920"/>
                </a:tc>
                <a:extLst>
                  <a:ext uri="{0D108BD9-81ED-4DB2-BD59-A6C34878D82A}">
                    <a16:rowId xmlns:a16="http://schemas.microsoft.com/office/drawing/2014/main" val="10003"/>
                  </a:ext>
                </a:extLst>
              </a:tr>
              <a:tr h="657225">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extLst>
                  <a:ext uri="{0D108BD9-81ED-4DB2-BD59-A6C34878D82A}">
                    <a16:rowId xmlns:a16="http://schemas.microsoft.com/office/drawing/2014/main" val="10004"/>
                  </a:ext>
                </a:extLst>
              </a:tr>
              <a:tr h="960120">
                <a:tc>
                  <a:txBody>
                    <a:bodyPr/>
                    <a:lstStyle/>
                    <a:p>
                      <a:r>
                        <a:rPr lang="en-US" sz="1900" dirty="0"/>
                        <a:t>Home &amp; Tea</a:t>
                      </a:r>
                    </a:p>
                  </a:txBody>
                  <a:tcPr marL="121920" marR="121920"/>
                </a:tc>
                <a:tc>
                  <a:txBody>
                    <a:bodyPr/>
                    <a:lstStyle/>
                    <a:p>
                      <a:r>
                        <a:rPr lang="en-US" sz="1900" dirty="0"/>
                        <a:t>Home and Tea</a:t>
                      </a:r>
                    </a:p>
                  </a:txBody>
                  <a:tcPr marL="121920" marR="121920"/>
                </a:tc>
                <a:tc>
                  <a:txBody>
                    <a:bodyPr/>
                    <a:lstStyle/>
                    <a:p>
                      <a:r>
                        <a:rPr lang="en-US" sz="1900" dirty="0"/>
                        <a:t>Home &amp; Tea</a:t>
                      </a:r>
                    </a:p>
                  </a:txBody>
                  <a:tcPr marL="121920" marR="121920"/>
                </a:tc>
                <a:tc>
                  <a:txBody>
                    <a:bodyPr/>
                    <a:lstStyle/>
                    <a:p>
                      <a:r>
                        <a:rPr lang="en-US" sz="1900" dirty="0"/>
                        <a:t>Contact</a:t>
                      </a:r>
                      <a:r>
                        <a:rPr lang="en-US" sz="1900" baseline="0" dirty="0"/>
                        <a:t> with Dad</a:t>
                      </a:r>
                      <a:endParaRPr lang="en-US" sz="1900" dirty="0"/>
                    </a:p>
                  </a:txBody>
                  <a:tcPr marL="121920" marR="121920"/>
                </a:tc>
                <a:tc>
                  <a:txBody>
                    <a:bodyPr/>
                    <a:lstStyle/>
                    <a:p>
                      <a:r>
                        <a:rPr lang="en-US" sz="1900" dirty="0"/>
                        <a:t>Home and tea</a:t>
                      </a:r>
                    </a:p>
                  </a:txBody>
                  <a:tcPr marL="121920" marR="121920"/>
                </a:tc>
                <a:tc>
                  <a:txBody>
                    <a:bodyPr/>
                    <a:lstStyle/>
                    <a:p>
                      <a:r>
                        <a:rPr lang="en-US" sz="1900" dirty="0"/>
                        <a:t>Tea</a:t>
                      </a:r>
                    </a:p>
                  </a:txBody>
                  <a:tcPr marL="121920" marR="121920"/>
                </a:tc>
                <a:tc>
                  <a:txBody>
                    <a:bodyPr/>
                    <a:lstStyle/>
                    <a:p>
                      <a:r>
                        <a:rPr lang="en-US" sz="1900" dirty="0"/>
                        <a:t>Contact</a:t>
                      </a:r>
                      <a:r>
                        <a:rPr lang="en-US" sz="1900" baseline="0" dirty="0"/>
                        <a:t> with brother</a:t>
                      </a:r>
                      <a:endParaRPr lang="en-US" sz="1900" dirty="0"/>
                    </a:p>
                  </a:txBody>
                  <a:tcPr marL="121920" marR="121920"/>
                </a:tc>
                <a:extLst>
                  <a:ext uri="{0D108BD9-81ED-4DB2-BD59-A6C34878D82A}">
                    <a16:rowId xmlns:a16="http://schemas.microsoft.com/office/drawing/2014/main" val="10005"/>
                  </a:ext>
                </a:extLst>
              </a:tr>
              <a:tr h="670560">
                <a:tc>
                  <a:txBody>
                    <a:bodyPr/>
                    <a:lstStyle/>
                    <a:p>
                      <a:endParaRPr lang="en-US" sz="1900"/>
                    </a:p>
                  </a:txBody>
                  <a:tcPr marL="121920" marR="121920"/>
                </a:tc>
                <a:tc>
                  <a:txBody>
                    <a:bodyPr/>
                    <a:lstStyle/>
                    <a:p>
                      <a:endParaRPr lang="en-US" sz="1900"/>
                    </a:p>
                  </a:txBody>
                  <a:tcPr marL="121920" marR="121920"/>
                </a:tc>
                <a:tc>
                  <a:txBody>
                    <a:bodyPr/>
                    <a:lstStyle/>
                    <a:p>
                      <a:endParaRPr lang="en-US" sz="1900"/>
                    </a:p>
                  </a:txBody>
                  <a:tcPr marL="121920" marR="121920"/>
                </a:tc>
                <a:tc>
                  <a:txBody>
                    <a:bodyPr/>
                    <a:lstStyle/>
                    <a:p>
                      <a:r>
                        <a:rPr lang="en-US" sz="1900" dirty="0"/>
                        <a:t>Home and tea</a:t>
                      </a:r>
                    </a:p>
                  </a:txBody>
                  <a:tcPr marL="121920" marR="121920"/>
                </a:tc>
                <a:tc>
                  <a:txBody>
                    <a:bodyPr/>
                    <a:lstStyle/>
                    <a:p>
                      <a:r>
                        <a:rPr lang="en-US" sz="1900" dirty="0"/>
                        <a:t>Cinema</a:t>
                      </a:r>
                    </a:p>
                  </a:txBody>
                  <a:tcPr marL="121920" marR="121920"/>
                </a:tc>
                <a:tc>
                  <a:txBody>
                    <a:bodyPr/>
                    <a:lstStyle/>
                    <a:p>
                      <a:endParaRPr lang="en-US" sz="1900"/>
                    </a:p>
                  </a:txBody>
                  <a:tcPr marL="121920" marR="121920"/>
                </a:tc>
                <a:tc>
                  <a:txBody>
                    <a:bodyPr/>
                    <a:lstStyle/>
                    <a:p>
                      <a:r>
                        <a:rPr lang="en-US" sz="1900" dirty="0"/>
                        <a:t>Tea</a:t>
                      </a:r>
                    </a:p>
                  </a:txBody>
                  <a:tcPr marL="121920" marR="121920"/>
                </a:tc>
                <a:extLst>
                  <a:ext uri="{0D108BD9-81ED-4DB2-BD59-A6C34878D82A}">
                    <a16:rowId xmlns:a16="http://schemas.microsoft.com/office/drawing/2014/main" val="10006"/>
                  </a:ext>
                </a:extLst>
              </a:tr>
              <a:tr h="657225">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7581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Calendaring </a:t>
            </a:r>
            <a:r>
              <a:rPr lang="mr-IN" dirty="0"/>
              <a:t>–</a:t>
            </a:r>
            <a:r>
              <a:rPr lang="en-US" dirty="0"/>
              <a:t> Measuring Dosing</a:t>
            </a:r>
          </a:p>
        </p:txBody>
      </p:sp>
      <p:sp>
        <p:nvSpPr>
          <p:cNvPr id="3" name="Text Placeholder 2">
            <a:extLst>
              <a:ext uri="{FF2B5EF4-FFF2-40B4-BE49-F238E27FC236}">
                <a16:creationId xmlns:a16="http://schemas.microsoft.com/office/drawing/2014/main" id="{FA2A5B34-5ABD-0A4A-8035-44E88116DBF8}"/>
              </a:ext>
            </a:extLst>
          </p:cNvPr>
          <p:cNvSpPr>
            <a:spLocks noGrp="1"/>
          </p:cNvSpPr>
          <p:nvPr>
            <p:ph type="body" sz="quarter" idx="1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0" y="1179513"/>
          <a:ext cx="12201099" cy="6595488"/>
        </p:xfrm>
        <a:graphic>
          <a:graphicData uri="http://schemas.openxmlformats.org/drawingml/2006/table">
            <a:tbl>
              <a:tblPr firstRow="1" bandRow="1">
                <a:tableStyleId>{5C22544A-7EE6-4342-B048-85BDC9FD1C3A}</a:tableStyleId>
              </a:tblPr>
              <a:tblGrid>
                <a:gridCol w="1706913">
                  <a:extLst>
                    <a:ext uri="{9D8B030D-6E8A-4147-A177-3AD203B41FA5}">
                      <a16:colId xmlns:a16="http://schemas.microsoft.com/office/drawing/2014/main" val="20000"/>
                    </a:ext>
                  </a:extLst>
                </a:gridCol>
                <a:gridCol w="1706913">
                  <a:extLst>
                    <a:ext uri="{9D8B030D-6E8A-4147-A177-3AD203B41FA5}">
                      <a16:colId xmlns:a16="http://schemas.microsoft.com/office/drawing/2014/main" val="20001"/>
                    </a:ext>
                  </a:extLst>
                </a:gridCol>
                <a:gridCol w="1706913">
                  <a:extLst>
                    <a:ext uri="{9D8B030D-6E8A-4147-A177-3AD203B41FA5}">
                      <a16:colId xmlns:a16="http://schemas.microsoft.com/office/drawing/2014/main" val="20002"/>
                    </a:ext>
                  </a:extLst>
                </a:gridCol>
                <a:gridCol w="1706913">
                  <a:extLst>
                    <a:ext uri="{9D8B030D-6E8A-4147-A177-3AD203B41FA5}">
                      <a16:colId xmlns:a16="http://schemas.microsoft.com/office/drawing/2014/main" val="20003"/>
                    </a:ext>
                  </a:extLst>
                </a:gridCol>
                <a:gridCol w="1706913">
                  <a:extLst>
                    <a:ext uri="{9D8B030D-6E8A-4147-A177-3AD203B41FA5}">
                      <a16:colId xmlns:a16="http://schemas.microsoft.com/office/drawing/2014/main" val="20004"/>
                    </a:ext>
                  </a:extLst>
                </a:gridCol>
                <a:gridCol w="1706913">
                  <a:extLst>
                    <a:ext uri="{9D8B030D-6E8A-4147-A177-3AD203B41FA5}">
                      <a16:colId xmlns:a16="http://schemas.microsoft.com/office/drawing/2014/main" val="20005"/>
                    </a:ext>
                  </a:extLst>
                </a:gridCol>
                <a:gridCol w="1959621">
                  <a:extLst>
                    <a:ext uri="{9D8B030D-6E8A-4147-A177-3AD203B41FA5}">
                      <a16:colId xmlns:a16="http://schemas.microsoft.com/office/drawing/2014/main" val="20006"/>
                    </a:ext>
                  </a:extLst>
                </a:gridCol>
              </a:tblGrid>
              <a:tr h="666931">
                <a:tc>
                  <a:txBody>
                    <a:bodyPr/>
                    <a:lstStyle/>
                    <a:p>
                      <a:r>
                        <a:rPr lang="en-US" sz="1900" dirty="0"/>
                        <a:t>Monday</a:t>
                      </a:r>
                    </a:p>
                  </a:txBody>
                  <a:tcPr marL="121920" marR="121920"/>
                </a:tc>
                <a:tc>
                  <a:txBody>
                    <a:bodyPr/>
                    <a:lstStyle/>
                    <a:p>
                      <a:r>
                        <a:rPr lang="en-US" sz="1900" dirty="0"/>
                        <a:t>Tuesday</a:t>
                      </a:r>
                    </a:p>
                  </a:txBody>
                  <a:tcPr marL="121920" marR="121920"/>
                </a:tc>
                <a:tc>
                  <a:txBody>
                    <a:bodyPr/>
                    <a:lstStyle/>
                    <a:p>
                      <a:r>
                        <a:rPr lang="en-US" sz="1900" dirty="0"/>
                        <a:t>Wed</a:t>
                      </a:r>
                    </a:p>
                  </a:txBody>
                  <a:tcPr marL="121920" marR="121920"/>
                </a:tc>
                <a:tc>
                  <a:txBody>
                    <a:bodyPr/>
                    <a:lstStyle/>
                    <a:p>
                      <a:r>
                        <a:rPr lang="en-US" sz="1900" dirty="0"/>
                        <a:t>Thurs</a:t>
                      </a:r>
                    </a:p>
                  </a:txBody>
                  <a:tcPr marL="121920" marR="121920"/>
                </a:tc>
                <a:tc>
                  <a:txBody>
                    <a:bodyPr/>
                    <a:lstStyle/>
                    <a:p>
                      <a:r>
                        <a:rPr lang="en-US" sz="1900" dirty="0"/>
                        <a:t>Friday</a:t>
                      </a:r>
                    </a:p>
                  </a:txBody>
                  <a:tcPr marL="121920" marR="121920"/>
                </a:tc>
                <a:tc>
                  <a:txBody>
                    <a:bodyPr/>
                    <a:lstStyle/>
                    <a:p>
                      <a:r>
                        <a:rPr lang="en-US" sz="1900" dirty="0"/>
                        <a:t>Saturday</a:t>
                      </a:r>
                    </a:p>
                  </a:txBody>
                  <a:tcPr marL="121920" marR="121920"/>
                </a:tc>
                <a:tc>
                  <a:txBody>
                    <a:bodyPr/>
                    <a:lstStyle/>
                    <a:p>
                      <a:r>
                        <a:rPr lang="en-US" sz="1900" dirty="0"/>
                        <a:t>Sunday</a:t>
                      </a:r>
                    </a:p>
                  </a:txBody>
                  <a:tcPr marL="121920" marR="121920"/>
                </a:tc>
                <a:extLst>
                  <a:ext uri="{0D108BD9-81ED-4DB2-BD59-A6C34878D82A}">
                    <a16:rowId xmlns:a16="http://schemas.microsoft.com/office/drawing/2014/main" val="10000"/>
                  </a:ext>
                </a:extLst>
              </a:tr>
              <a:tr h="687932">
                <a:tc>
                  <a:txBody>
                    <a:bodyPr/>
                    <a:lstStyle/>
                    <a:p>
                      <a:r>
                        <a:rPr lang="en-US" sz="1900" dirty="0"/>
                        <a:t>Breakfast</a:t>
                      </a:r>
                    </a:p>
                    <a:p>
                      <a:r>
                        <a:rPr lang="en-US" sz="1900" dirty="0"/>
                        <a:t>To school</a:t>
                      </a:r>
                    </a:p>
                  </a:txBody>
                  <a:tcPr marL="121920" marR="121920"/>
                </a:tc>
                <a:tc>
                  <a:txBody>
                    <a:bodyPr/>
                    <a:lstStyle/>
                    <a:p>
                      <a:r>
                        <a:rPr lang="en-US" sz="1900" dirty="0"/>
                        <a:t>Breakfast To school</a:t>
                      </a:r>
                    </a:p>
                  </a:txBody>
                  <a:tcPr marL="121920" marR="121920"/>
                </a:tc>
                <a:tc>
                  <a:txBody>
                    <a:bodyPr/>
                    <a:lstStyle/>
                    <a:p>
                      <a:r>
                        <a:rPr lang="en-US" sz="1900" dirty="0"/>
                        <a:t>Breakfast </a:t>
                      </a:r>
                    </a:p>
                    <a:p>
                      <a:r>
                        <a:rPr lang="en-US" sz="1900" dirty="0"/>
                        <a:t>To school</a:t>
                      </a:r>
                    </a:p>
                  </a:txBody>
                  <a:tcPr marL="121920" marR="121920"/>
                </a:tc>
                <a:tc>
                  <a:txBody>
                    <a:bodyPr/>
                    <a:lstStyle/>
                    <a:p>
                      <a:r>
                        <a:rPr lang="en-US" sz="1900" dirty="0"/>
                        <a:t>Breakfast</a:t>
                      </a:r>
                    </a:p>
                    <a:p>
                      <a:r>
                        <a:rPr lang="en-US" sz="1900" dirty="0"/>
                        <a:t>To</a:t>
                      </a:r>
                      <a:r>
                        <a:rPr lang="en-US" sz="1900" baseline="0" dirty="0"/>
                        <a:t> school</a:t>
                      </a:r>
                      <a:endParaRPr lang="en-US" sz="1900" dirty="0"/>
                    </a:p>
                  </a:txBody>
                  <a:tcPr marL="121920" marR="121920"/>
                </a:tc>
                <a:tc>
                  <a:txBody>
                    <a:bodyPr/>
                    <a:lstStyle/>
                    <a:p>
                      <a:r>
                        <a:rPr lang="en-US" sz="1900" dirty="0"/>
                        <a:t>Breakfast</a:t>
                      </a:r>
                    </a:p>
                    <a:p>
                      <a:r>
                        <a:rPr lang="en-US" sz="1900" dirty="0"/>
                        <a:t>To school</a:t>
                      </a:r>
                    </a:p>
                  </a:txBody>
                  <a:tcPr marL="121920" marR="121920"/>
                </a:tc>
                <a:tc>
                  <a:txBody>
                    <a:bodyPr/>
                    <a:lstStyle/>
                    <a:p>
                      <a:r>
                        <a:rPr lang="en-US" sz="1900" dirty="0"/>
                        <a:t>Break fast </a:t>
                      </a:r>
                    </a:p>
                  </a:txBody>
                  <a:tcPr marL="121920" marR="121920"/>
                </a:tc>
                <a:tc>
                  <a:txBody>
                    <a:bodyPr/>
                    <a:lstStyle/>
                    <a:p>
                      <a:r>
                        <a:rPr lang="en-US" sz="1900" dirty="0"/>
                        <a:t>Breakfast</a:t>
                      </a:r>
                    </a:p>
                  </a:txBody>
                  <a:tcPr marL="121920" marR="121920"/>
                </a:tc>
                <a:extLst>
                  <a:ext uri="{0D108BD9-81ED-4DB2-BD59-A6C34878D82A}">
                    <a16:rowId xmlns:a16="http://schemas.microsoft.com/office/drawing/2014/main" val="10001"/>
                  </a:ext>
                </a:extLst>
              </a:tr>
              <a:tr h="687932">
                <a:tc>
                  <a:txBody>
                    <a:bodyPr/>
                    <a:lstStyle/>
                    <a:p>
                      <a:r>
                        <a:rPr lang="en-US" sz="1900" dirty="0"/>
                        <a:t>Computer Club</a:t>
                      </a:r>
                    </a:p>
                  </a:txBody>
                  <a:tcPr marL="121920" marR="121920"/>
                </a:tc>
                <a:tc>
                  <a:txBody>
                    <a:bodyPr/>
                    <a:lstStyle/>
                    <a:p>
                      <a:endParaRPr lang="en-US" sz="1900" dirty="0"/>
                    </a:p>
                  </a:txBody>
                  <a:tcPr marL="121920" marR="121920"/>
                </a:tc>
                <a:tc>
                  <a:txBody>
                    <a:bodyPr/>
                    <a:lstStyle/>
                    <a:p>
                      <a:r>
                        <a:rPr lang="en-US" sz="1900" dirty="0"/>
                        <a:t>Drama group</a:t>
                      </a:r>
                    </a:p>
                  </a:txBody>
                  <a:tcPr marL="121920" marR="121920"/>
                </a:tc>
                <a:tc>
                  <a:txBody>
                    <a:bodyPr/>
                    <a:lstStyle/>
                    <a:p>
                      <a:r>
                        <a:rPr lang="en-US" sz="1900" dirty="0"/>
                        <a:t>Cycling</a:t>
                      </a:r>
                      <a:r>
                        <a:rPr lang="en-US" sz="1900" baseline="0" dirty="0"/>
                        <a:t> club</a:t>
                      </a:r>
                      <a:endParaRPr lang="en-US" sz="1900" dirty="0"/>
                    </a:p>
                  </a:txBody>
                  <a:tcPr marL="121920" marR="121920"/>
                </a:tc>
                <a:tc>
                  <a:txBody>
                    <a:bodyPr/>
                    <a:lstStyle/>
                    <a:p>
                      <a:endParaRPr lang="en-US" sz="1900"/>
                    </a:p>
                  </a:txBody>
                  <a:tcPr marL="121920" marR="121920"/>
                </a:tc>
                <a:tc>
                  <a:txBody>
                    <a:bodyPr/>
                    <a:lstStyle/>
                    <a:p>
                      <a:r>
                        <a:rPr lang="en-US" sz="1900" dirty="0"/>
                        <a:t>Riding Lesson</a:t>
                      </a:r>
                    </a:p>
                  </a:txBody>
                  <a:tcPr marL="121920" marR="121920"/>
                </a:tc>
                <a:tc>
                  <a:txBody>
                    <a:bodyPr/>
                    <a:lstStyle/>
                    <a:p>
                      <a:endParaRPr lang="en-US" sz="1900"/>
                    </a:p>
                  </a:txBody>
                  <a:tcPr marL="121920" marR="121920"/>
                </a:tc>
                <a:extLst>
                  <a:ext uri="{0D108BD9-81ED-4DB2-BD59-A6C34878D82A}">
                    <a16:rowId xmlns:a16="http://schemas.microsoft.com/office/drawing/2014/main" val="10002"/>
                  </a:ext>
                </a:extLst>
              </a:tr>
              <a:tr h="982761">
                <a:tc>
                  <a:txBody>
                    <a:bodyPr/>
                    <a:lstStyle/>
                    <a:p>
                      <a:r>
                        <a:rPr lang="en-US" sz="1900" dirty="0"/>
                        <a:t>Lunch</a:t>
                      </a:r>
                    </a:p>
                  </a:txBody>
                  <a:tcPr marL="121920" marR="121920"/>
                </a:tc>
                <a:tc>
                  <a:txBody>
                    <a:bodyPr/>
                    <a:lstStyle/>
                    <a:p>
                      <a:r>
                        <a:rPr lang="en-US" sz="1900" dirty="0"/>
                        <a:t>Swim</a:t>
                      </a:r>
                      <a:r>
                        <a:rPr lang="en-US" sz="1900" baseline="0" dirty="0"/>
                        <a:t> </a:t>
                      </a:r>
                      <a:r>
                        <a:rPr lang="en-US" sz="1900" baseline="0" dirty="0" err="1"/>
                        <a:t>Prac</a:t>
                      </a:r>
                      <a:endParaRPr lang="en-US" sz="1900" baseline="0" dirty="0"/>
                    </a:p>
                    <a:p>
                      <a:r>
                        <a:rPr lang="en-US" sz="1900" baseline="0" dirty="0"/>
                        <a:t>Lunch</a:t>
                      </a:r>
                      <a:endParaRPr lang="en-US" sz="1900" dirty="0"/>
                    </a:p>
                  </a:txBody>
                  <a:tcPr marL="121920" marR="121920"/>
                </a:tc>
                <a:tc>
                  <a:txBody>
                    <a:bodyPr/>
                    <a:lstStyle/>
                    <a:p>
                      <a:r>
                        <a:rPr lang="en-US" sz="1900" dirty="0"/>
                        <a:t>Lunch</a:t>
                      </a:r>
                    </a:p>
                  </a:txBody>
                  <a:tcPr marL="121920" marR="121920"/>
                </a:tc>
                <a:tc>
                  <a:txBody>
                    <a:bodyPr/>
                    <a:lstStyle/>
                    <a:p>
                      <a:r>
                        <a:rPr lang="en-US" sz="1900" dirty="0"/>
                        <a:t>Lunch </a:t>
                      </a:r>
                      <a:r>
                        <a:rPr lang="mr-IN" sz="1900" dirty="0"/>
                        <a:t>–</a:t>
                      </a:r>
                      <a:r>
                        <a:rPr lang="en-US" sz="1900" dirty="0"/>
                        <a:t> cinema club</a:t>
                      </a:r>
                    </a:p>
                  </a:txBody>
                  <a:tcPr marL="121920" marR="121920"/>
                </a:tc>
                <a:tc>
                  <a:txBody>
                    <a:bodyPr/>
                    <a:lstStyle/>
                    <a:p>
                      <a:r>
                        <a:rPr lang="en-US" sz="1900" dirty="0"/>
                        <a:t>Swim</a:t>
                      </a:r>
                      <a:r>
                        <a:rPr lang="en-US" sz="1900" baseline="0" dirty="0"/>
                        <a:t> </a:t>
                      </a:r>
                      <a:r>
                        <a:rPr lang="en-US" sz="1900" baseline="0" dirty="0" err="1"/>
                        <a:t>Prac</a:t>
                      </a:r>
                      <a:endParaRPr lang="en-US" sz="1900" baseline="0" dirty="0"/>
                    </a:p>
                    <a:p>
                      <a:r>
                        <a:rPr lang="en-US" sz="1900" baseline="0" dirty="0"/>
                        <a:t>Lunch</a:t>
                      </a:r>
                      <a:endParaRPr lang="en-US" sz="1900" dirty="0"/>
                    </a:p>
                  </a:txBody>
                  <a:tcPr marL="121920" marR="121920"/>
                </a:tc>
                <a:tc>
                  <a:txBody>
                    <a:bodyPr/>
                    <a:lstStyle/>
                    <a:p>
                      <a:r>
                        <a:rPr lang="en-US" sz="1900" dirty="0"/>
                        <a:t>Lunch</a:t>
                      </a:r>
                    </a:p>
                  </a:txBody>
                  <a:tcPr marL="121920" marR="121920"/>
                </a:tc>
                <a:tc>
                  <a:txBody>
                    <a:bodyPr/>
                    <a:lstStyle/>
                    <a:p>
                      <a:r>
                        <a:rPr lang="en-US" sz="1900" dirty="0"/>
                        <a:t>Sunday Lunch</a:t>
                      </a:r>
                    </a:p>
                  </a:txBody>
                  <a:tcPr marL="121920" marR="121920"/>
                </a:tc>
                <a:extLst>
                  <a:ext uri="{0D108BD9-81ED-4DB2-BD59-A6C34878D82A}">
                    <a16:rowId xmlns:a16="http://schemas.microsoft.com/office/drawing/2014/main" val="10003"/>
                  </a:ext>
                </a:extLst>
              </a:tr>
              <a:tr h="960120">
                <a:tc>
                  <a:txBody>
                    <a:bodyPr/>
                    <a:lstStyle/>
                    <a:p>
                      <a:r>
                        <a:rPr lang="en-US" sz="1900" dirty="0"/>
                        <a:t>Gym club</a:t>
                      </a:r>
                    </a:p>
                  </a:txBody>
                  <a:tcPr marL="121920" marR="121920"/>
                </a:tc>
                <a:tc>
                  <a:txBody>
                    <a:bodyPr/>
                    <a:lstStyle/>
                    <a:p>
                      <a:r>
                        <a:rPr lang="en-US" sz="1900" dirty="0"/>
                        <a:t>Chess Club</a:t>
                      </a:r>
                    </a:p>
                  </a:txBody>
                  <a:tcPr marL="121920" marR="121920"/>
                </a:tc>
                <a:tc>
                  <a:txBody>
                    <a:bodyPr/>
                    <a:lstStyle/>
                    <a:p>
                      <a:r>
                        <a:rPr lang="en-US" sz="1900" dirty="0"/>
                        <a:t>Grandma - allotment</a:t>
                      </a:r>
                    </a:p>
                  </a:txBody>
                  <a:tcPr marL="121920" marR="121920"/>
                </a:tc>
                <a:tc>
                  <a:txBody>
                    <a:bodyPr/>
                    <a:lstStyle/>
                    <a:p>
                      <a:r>
                        <a:rPr lang="en-US" sz="1900" dirty="0"/>
                        <a:t>Cousins</a:t>
                      </a:r>
                      <a:r>
                        <a:rPr lang="en-US" sz="1900" baseline="0" dirty="0"/>
                        <a:t> coming for tea</a:t>
                      </a:r>
                      <a:endParaRPr lang="en-US" sz="1900" dirty="0"/>
                    </a:p>
                  </a:txBody>
                  <a:tcPr marL="121920" marR="121920"/>
                </a:tc>
                <a:tc>
                  <a:txBody>
                    <a:bodyPr/>
                    <a:lstStyle/>
                    <a:p>
                      <a:endParaRPr lang="en-US" sz="1900" dirty="0"/>
                    </a:p>
                  </a:txBody>
                  <a:tcPr marL="121920" marR="121920"/>
                </a:tc>
                <a:tc>
                  <a:txBody>
                    <a:bodyPr/>
                    <a:lstStyle/>
                    <a:p>
                      <a:r>
                        <a:rPr lang="en-US" sz="1900" dirty="0"/>
                        <a:t>To town with Ellie</a:t>
                      </a:r>
                    </a:p>
                  </a:txBody>
                  <a:tcPr marL="121920" marR="121920"/>
                </a:tc>
                <a:tc>
                  <a:txBody>
                    <a:bodyPr/>
                    <a:lstStyle/>
                    <a:p>
                      <a:r>
                        <a:rPr lang="en-US" sz="1900" dirty="0"/>
                        <a:t>Family walk</a:t>
                      </a:r>
                    </a:p>
                  </a:txBody>
                  <a:tcPr marL="121920" marR="121920"/>
                </a:tc>
                <a:extLst>
                  <a:ext uri="{0D108BD9-81ED-4DB2-BD59-A6C34878D82A}">
                    <a16:rowId xmlns:a16="http://schemas.microsoft.com/office/drawing/2014/main" val="10004"/>
                  </a:ext>
                </a:extLst>
              </a:tr>
              <a:tr h="982761">
                <a:tc>
                  <a:txBody>
                    <a:bodyPr/>
                    <a:lstStyle/>
                    <a:p>
                      <a:r>
                        <a:rPr lang="en-US" sz="1900" dirty="0"/>
                        <a:t>Home and tea</a:t>
                      </a:r>
                    </a:p>
                  </a:txBody>
                  <a:tcPr marL="121920" marR="121920"/>
                </a:tc>
                <a:tc>
                  <a:txBody>
                    <a:bodyPr/>
                    <a:lstStyle/>
                    <a:p>
                      <a:r>
                        <a:rPr lang="en-US" sz="1900" dirty="0"/>
                        <a:t>Ellie</a:t>
                      </a:r>
                      <a:r>
                        <a:rPr lang="en-US" sz="1900" baseline="0" dirty="0"/>
                        <a:t> coming for tea</a:t>
                      </a:r>
                      <a:endParaRPr lang="en-US" sz="1900" dirty="0"/>
                    </a:p>
                  </a:txBody>
                  <a:tcPr marL="121920" marR="121920"/>
                </a:tc>
                <a:tc>
                  <a:txBody>
                    <a:bodyPr/>
                    <a:lstStyle/>
                    <a:p>
                      <a:r>
                        <a:rPr lang="en-US" sz="1900" dirty="0"/>
                        <a:t>Grandma’s for tea</a:t>
                      </a:r>
                    </a:p>
                  </a:txBody>
                  <a:tcPr marL="121920" marR="121920"/>
                </a:tc>
                <a:tc>
                  <a:txBody>
                    <a:bodyPr/>
                    <a:lstStyle/>
                    <a:p>
                      <a:r>
                        <a:rPr lang="en-US" sz="1900" dirty="0"/>
                        <a:t>Home and tea</a:t>
                      </a:r>
                    </a:p>
                  </a:txBody>
                  <a:tcPr marL="121920" marR="121920"/>
                </a:tc>
                <a:tc>
                  <a:txBody>
                    <a:bodyPr/>
                    <a:lstStyle/>
                    <a:p>
                      <a:r>
                        <a:rPr lang="en-US" sz="1900" dirty="0"/>
                        <a:t>Straight to Jane’s - sleepover</a:t>
                      </a:r>
                    </a:p>
                  </a:txBody>
                  <a:tcPr marL="121920" marR="121920"/>
                </a:tc>
                <a:tc>
                  <a:txBody>
                    <a:bodyPr/>
                    <a:lstStyle/>
                    <a:p>
                      <a:r>
                        <a:rPr lang="en-US" sz="1900" dirty="0"/>
                        <a:t>Tea</a:t>
                      </a:r>
                    </a:p>
                  </a:txBody>
                  <a:tcPr marL="121920" marR="121920"/>
                </a:tc>
                <a:tc>
                  <a:txBody>
                    <a:bodyPr/>
                    <a:lstStyle/>
                    <a:p>
                      <a:r>
                        <a:rPr lang="en-US" sz="1900" dirty="0"/>
                        <a:t>Tea</a:t>
                      </a:r>
                    </a:p>
                  </a:txBody>
                  <a:tcPr marL="121920" marR="121920"/>
                </a:tc>
                <a:extLst>
                  <a:ext uri="{0D108BD9-81ED-4DB2-BD59-A6C34878D82A}">
                    <a16:rowId xmlns:a16="http://schemas.microsoft.com/office/drawing/2014/main" val="10005"/>
                  </a:ext>
                </a:extLst>
              </a:tr>
              <a:tr h="960120">
                <a:tc>
                  <a:txBody>
                    <a:bodyPr/>
                    <a:lstStyle/>
                    <a:p>
                      <a:r>
                        <a:rPr lang="en-US" sz="1900" dirty="0"/>
                        <a:t>Molly’s</a:t>
                      </a:r>
                      <a:r>
                        <a:rPr lang="en-US" sz="1900" baseline="0" dirty="0"/>
                        <a:t> -</a:t>
                      </a:r>
                      <a:r>
                        <a:rPr lang="en-US" sz="1900" dirty="0"/>
                        <a:t> homework</a:t>
                      </a:r>
                    </a:p>
                  </a:txBody>
                  <a:tcPr marL="121920" marR="121920"/>
                </a:tc>
                <a:tc>
                  <a:txBody>
                    <a:bodyPr/>
                    <a:lstStyle/>
                    <a:p>
                      <a:endParaRPr lang="en-US" sz="1900" dirty="0"/>
                    </a:p>
                  </a:txBody>
                  <a:tcPr marL="121920" marR="121920"/>
                </a:tc>
                <a:tc>
                  <a:txBody>
                    <a:bodyPr/>
                    <a:lstStyle/>
                    <a:p>
                      <a:endParaRPr lang="en-US" sz="1900" dirty="0"/>
                    </a:p>
                  </a:txBody>
                  <a:tcPr marL="121920" marR="121920"/>
                </a:tc>
                <a:tc>
                  <a:txBody>
                    <a:bodyPr/>
                    <a:lstStyle/>
                    <a:p>
                      <a:endParaRPr lang="en-US" sz="1900"/>
                    </a:p>
                  </a:txBody>
                  <a:tcPr marL="121920" marR="121920"/>
                </a:tc>
                <a:tc>
                  <a:txBody>
                    <a:bodyPr/>
                    <a:lstStyle/>
                    <a:p>
                      <a:r>
                        <a:rPr lang="en-US" sz="1900" dirty="0"/>
                        <a:t>Cinema</a:t>
                      </a:r>
                    </a:p>
                  </a:txBody>
                  <a:tcPr marL="121920" marR="121920"/>
                </a:tc>
                <a:tc>
                  <a:txBody>
                    <a:bodyPr/>
                    <a:lstStyle/>
                    <a:p>
                      <a:r>
                        <a:rPr lang="en-US" sz="1900" dirty="0"/>
                        <a:t>TFI Friday’s for J’s </a:t>
                      </a:r>
                      <a:r>
                        <a:rPr lang="en-US" sz="1900" dirty="0" err="1"/>
                        <a:t>b’day</a:t>
                      </a:r>
                      <a:endParaRPr lang="en-US" sz="1900" dirty="0"/>
                    </a:p>
                  </a:txBody>
                  <a:tcPr marL="121920" marR="121920"/>
                </a:tc>
                <a:tc>
                  <a:txBody>
                    <a:bodyPr/>
                    <a:lstStyle/>
                    <a:p>
                      <a:endParaRPr lang="en-US" sz="1900"/>
                    </a:p>
                  </a:txBody>
                  <a:tcPr marL="121920" marR="121920"/>
                </a:tc>
                <a:extLst>
                  <a:ext uri="{0D108BD9-81ED-4DB2-BD59-A6C34878D82A}">
                    <a16:rowId xmlns:a16="http://schemas.microsoft.com/office/drawing/2014/main" val="10006"/>
                  </a:ext>
                </a:extLst>
              </a:tr>
              <a:tr h="666931">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tc>
                  <a:txBody>
                    <a:bodyPr/>
                    <a:lstStyle/>
                    <a:p>
                      <a:r>
                        <a:rPr lang="en-US" sz="1900" dirty="0"/>
                        <a:t>Bed</a:t>
                      </a:r>
                    </a:p>
                  </a:txBody>
                  <a:tcPr marL="121920" marR="12192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68474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86401" y="2302934"/>
            <a:ext cx="1783644" cy="17159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dirty="0">
                <a:solidFill>
                  <a:schemeClr val="bg1"/>
                </a:solidFill>
              </a:rPr>
              <a:t>Amara</a:t>
            </a:r>
          </a:p>
        </p:txBody>
      </p:sp>
      <p:sp>
        <p:nvSpPr>
          <p:cNvPr id="5" name="TextBox 4"/>
          <p:cNvSpPr txBox="1"/>
          <p:nvPr/>
        </p:nvSpPr>
        <p:spPr>
          <a:xfrm>
            <a:off x="2912534" y="1591306"/>
            <a:ext cx="1824541" cy="1077218"/>
          </a:xfrm>
          <a:prstGeom prst="rect">
            <a:avLst/>
          </a:prstGeom>
          <a:noFill/>
        </p:spPr>
        <p:txBody>
          <a:bodyPr wrap="square" rtlCol="0">
            <a:spAutoFit/>
          </a:bodyPr>
          <a:lstStyle/>
          <a:p>
            <a:r>
              <a:rPr lang="en-US" sz="3200" dirty="0"/>
              <a:t>Food &amp; Nutrition</a:t>
            </a:r>
          </a:p>
        </p:txBody>
      </p:sp>
      <p:sp>
        <p:nvSpPr>
          <p:cNvPr id="6" name="TextBox 5"/>
          <p:cNvSpPr txBox="1"/>
          <p:nvPr/>
        </p:nvSpPr>
        <p:spPr>
          <a:xfrm>
            <a:off x="2912534" y="133557"/>
            <a:ext cx="7470315" cy="830997"/>
          </a:xfrm>
          <a:prstGeom prst="rect">
            <a:avLst/>
          </a:prstGeom>
          <a:noFill/>
        </p:spPr>
        <p:txBody>
          <a:bodyPr wrap="none" rtlCol="0">
            <a:spAutoFit/>
          </a:bodyPr>
          <a:lstStyle/>
          <a:p>
            <a:r>
              <a:rPr lang="en-US" sz="4800" dirty="0"/>
              <a:t>Who Is Looking After Amara?</a:t>
            </a:r>
          </a:p>
        </p:txBody>
      </p:sp>
      <p:sp>
        <p:nvSpPr>
          <p:cNvPr id="8" name="TextBox 7"/>
          <p:cNvSpPr txBox="1"/>
          <p:nvPr/>
        </p:nvSpPr>
        <p:spPr>
          <a:xfrm>
            <a:off x="1321570" y="3362455"/>
            <a:ext cx="1442411" cy="1077218"/>
          </a:xfrm>
          <a:prstGeom prst="rect">
            <a:avLst/>
          </a:prstGeom>
          <a:noFill/>
        </p:spPr>
        <p:txBody>
          <a:bodyPr wrap="square" rtlCol="0">
            <a:spAutoFit/>
          </a:bodyPr>
          <a:lstStyle/>
          <a:p>
            <a:r>
              <a:rPr lang="en-US" sz="3200" dirty="0"/>
              <a:t>Shelter &amp; Care</a:t>
            </a:r>
          </a:p>
        </p:txBody>
      </p:sp>
      <p:sp>
        <p:nvSpPr>
          <p:cNvPr id="9" name="TextBox 8"/>
          <p:cNvSpPr txBox="1"/>
          <p:nvPr/>
        </p:nvSpPr>
        <p:spPr>
          <a:xfrm>
            <a:off x="3562285" y="5117891"/>
            <a:ext cx="1924116" cy="584775"/>
          </a:xfrm>
          <a:prstGeom prst="rect">
            <a:avLst/>
          </a:prstGeom>
          <a:noFill/>
        </p:spPr>
        <p:txBody>
          <a:bodyPr wrap="none" rtlCol="0">
            <a:spAutoFit/>
          </a:bodyPr>
          <a:lstStyle/>
          <a:p>
            <a:r>
              <a:rPr lang="en-US" sz="3200" dirty="0"/>
              <a:t>Protection</a:t>
            </a:r>
          </a:p>
        </p:txBody>
      </p:sp>
      <p:sp>
        <p:nvSpPr>
          <p:cNvPr id="10" name="TextBox 9"/>
          <p:cNvSpPr txBox="1"/>
          <p:nvPr/>
        </p:nvSpPr>
        <p:spPr>
          <a:xfrm>
            <a:off x="7463273" y="4912639"/>
            <a:ext cx="1290738" cy="584775"/>
          </a:xfrm>
          <a:prstGeom prst="rect">
            <a:avLst/>
          </a:prstGeom>
          <a:noFill/>
        </p:spPr>
        <p:txBody>
          <a:bodyPr wrap="none" rtlCol="0">
            <a:spAutoFit/>
          </a:bodyPr>
          <a:lstStyle/>
          <a:p>
            <a:r>
              <a:rPr lang="en-US" sz="3200" dirty="0"/>
              <a:t>Health</a:t>
            </a:r>
          </a:p>
        </p:txBody>
      </p:sp>
      <p:sp>
        <p:nvSpPr>
          <p:cNvPr id="11" name="TextBox 10"/>
          <p:cNvSpPr txBox="1"/>
          <p:nvPr/>
        </p:nvSpPr>
        <p:spPr>
          <a:xfrm>
            <a:off x="8754011" y="3196122"/>
            <a:ext cx="1916671" cy="1077218"/>
          </a:xfrm>
          <a:prstGeom prst="rect">
            <a:avLst/>
          </a:prstGeom>
          <a:noFill/>
        </p:spPr>
        <p:txBody>
          <a:bodyPr wrap="square" rtlCol="0">
            <a:spAutoFit/>
          </a:bodyPr>
          <a:lstStyle/>
          <a:p>
            <a:r>
              <a:rPr lang="en-US" sz="3200" dirty="0"/>
              <a:t>Emotional &amp; Social</a:t>
            </a:r>
          </a:p>
        </p:txBody>
      </p:sp>
      <p:sp>
        <p:nvSpPr>
          <p:cNvPr id="12" name="TextBox 11"/>
          <p:cNvSpPr txBox="1"/>
          <p:nvPr/>
        </p:nvSpPr>
        <p:spPr>
          <a:xfrm>
            <a:off x="7600155" y="1437456"/>
            <a:ext cx="2307711" cy="1077218"/>
          </a:xfrm>
          <a:prstGeom prst="rect">
            <a:avLst/>
          </a:prstGeom>
          <a:noFill/>
        </p:spPr>
        <p:txBody>
          <a:bodyPr wrap="square" rtlCol="0">
            <a:spAutoFit/>
          </a:bodyPr>
          <a:lstStyle/>
          <a:p>
            <a:r>
              <a:rPr lang="en-US" sz="3200" dirty="0"/>
              <a:t>Education &amp; Skills</a:t>
            </a:r>
          </a:p>
        </p:txBody>
      </p:sp>
      <p:sp>
        <p:nvSpPr>
          <p:cNvPr id="7" name="Title 6">
            <a:extLst>
              <a:ext uri="{FF2B5EF4-FFF2-40B4-BE49-F238E27FC236}">
                <a16:creationId xmlns:a16="http://schemas.microsoft.com/office/drawing/2014/main" id="{708C0F92-C533-7B43-B4C2-4F2C894E56FA}"/>
              </a:ext>
            </a:extLst>
          </p:cNvPr>
          <p:cNvSpPr>
            <a:spLocks noGrp="1"/>
          </p:cNvSpPr>
          <p:nvPr>
            <p:ph type="title"/>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1F07B711-2CB9-A84F-BF97-03322F1E29D6}"/>
                  </a:ext>
                </a:extLst>
              </p14:cNvPr>
              <p14:cNvContentPartPr/>
              <p14:nvPr/>
            </p14:nvContentPartPr>
            <p14:xfrm>
              <a:off x="541015" y="1122545"/>
              <a:ext cx="11376000" cy="4752000"/>
            </p14:xfrm>
          </p:contentPart>
        </mc:Choice>
        <mc:Fallback xmlns="">
          <p:pic>
            <p:nvPicPr>
              <p:cNvPr id="24" name="Ink 23">
                <a:extLst>
                  <a:ext uri="{FF2B5EF4-FFF2-40B4-BE49-F238E27FC236}">
                    <a16:creationId xmlns:a16="http://schemas.microsoft.com/office/drawing/2014/main" id="{1F07B711-2CB9-A84F-BF97-03322F1E29D6}"/>
                  </a:ext>
                </a:extLst>
              </p:cNvPr>
              <p:cNvPicPr/>
              <p:nvPr/>
            </p:nvPicPr>
            <p:blipFill>
              <a:blip r:embed="rId3"/>
              <a:stretch>
                <a:fillRect/>
              </a:stretch>
            </p:blipFill>
            <p:spPr>
              <a:xfrm>
                <a:off x="532015" y="1113905"/>
                <a:ext cx="11393640" cy="4769640"/>
              </a:xfrm>
              <a:prstGeom prst="rect">
                <a:avLst/>
              </a:prstGeom>
            </p:spPr>
          </p:pic>
        </mc:Fallback>
      </mc:AlternateContent>
    </p:spTree>
    <p:extLst>
      <p:ext uri="{BB962C8B-B14F-4D97-AF65-F5344CB8AC3E}">
        <p14:creationId xmlns:p14="http://schemas.microsoft.com/office/powerpoint/2010/main" val="22983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86401" y="2302934"/>
            <a:ext cx="1783644" cy="17159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dirty="0">
                <a:solidFill>
                  <a:schemeClr val="bg1"/>
                </a:solidFill>
              </a:rPr>
              <a:t>Amara</a:t>
            </a:r>
          </a:p>
        </p:txBody>
      </p:sp>
      <p:sp>
        <p:nvSpPr>
          <p:cNvPr id="5" name="TextBox 4"/>
          <p:cNvSpPr txBox="1"/>
          <p:nvPr/>
        </p:nvSpPr>
        <p:spPr>
          <a:xfrm>
            <a:off x="2569079" y="1563340"/>
            <a:ext cx="2866711" cy="1077218"/>
          </a:xfrm>
          <a:prstGeom prst="rect">
            <a:avLst/>
          </a:prstGeom>
          <a:noFill/>
        </p:spPr>
        <p:txBody>
          <a:bodyPr wrap="square" rtlCol="0">
            <a:spAutoFit/>
          </a:bodyPr>
          <a:lstStyle/>
          <a:p>
            <a:r>
              <a:rPr lang="en-US" sz="3200" dirty="0"/>
              <a:t> Friends &amp; Relationships</a:t>
            </a:r>
          </a:p>
        </p:txBody>
      </p:sp>
      <p:sp>
        <p:nvSpPr>
          <p:cNvPr id="6" name="TextBox 5"/>
          <p:cNvSpPr txBox="1"/>
          <p:nvPr/>
        </p:nvSpPr>
        <p:spPr>
          <a:xfrm>
            <a:off x="270164" y="133557"/>
            <a:ext cx="11430000" cy="707886"/>
          </a:xfrm>
          <a:prstGeom prst="rect">
            <a:avLst/>
          </a:prstGeom>
          <a:noFill/>
        </p:spPr>
        <p:txBody>
          <a:bodyPr wrap="square" rtlCol="0">
            <a:spAutoFit/>
          </a:bodyPr>
          <a:lstStyle/>
          <a:p>
            <a:r>
              <a:rPr lang="en-US" sz="4000" dirty="0"/>
              <a:t>Who Is Looking After Amara – Emotional &amp; Social?</a:t>
            </a:r>
          </a:p>
        </p:txBody>
      </p:sp>
      <p:sp>
        <p:nvSpPr>
          <p:cNvPr id="8" name="TextBox 7"/>
          <p:cNvSpPr txBox="1"/>
          <p:nvPr/>
        </p:nvSpPr>
        <p:spPr>
          <a:xfrm>
            <a:off x="1321570" y="3362455"/>
            <a:ext cx="1442411" cy="1077218"/>
          </a:xfrm>
          <a:prstGeom prst="rect">
            <a:avLst/>
          </a:prstGeom>
          <a:noFill/>
        </p:spPr>
        <p:txBody>
          <a:bodyPr wrap="square" rtlCol="0">
            <a:spAutoFit/>
          </a:bodyPr>
          <a:lstStyle/>
          <a:p>
            <a:r>
              <a:rPr lang="en-US" sz="3200" dirty="0"/>
              <a:t> Love &amp; Praise</a:t>
            </a:r>
          </a:p>
        </p:txBody>
      </p:sp>
      <p:sp>
        <p:nvSpPr>
          <p:cNvPr id="9" name="TextBox 8"/>
          <p:cNvSpPr txBox="1"/>
          <p:nvPr/>
        </p:nvSpPr>
        <p:spPr>
          <a:xfrm>
            <a:off x="3932925" y="4481864"/>
            <a:ext cx="1783644" cy="1569660"/>
          </a:xfrm>
          <a:prstGeom prst="rect">
            <a:avLst/>
          </a:prstGeom>
          <a:noFill/>
        </p:spPr>
        <p:txBody>
          <a:bodyPr wrap="square" rtlCol="0">
            <a:spAutoFit/>
          </a:bodyPr>
          <a:lstStyle/>
          <a:p>
            <a:r>
              <a:rPr lang="en-US" sz="3200" dirty="0"/>
              <a:t>Learning Family things</a:t>
            </a:r>
          </a:p>
        </p:txBody>
      </p:sp>
      <p:sp>
        <p:nvSpPr>
          <p:cNvPr id="10" name="TextBox 9"/>
          <p:cNvSpPr txBox="1"/>
          <p:nvPr/>
        </p:nvSpPr>
        <p:spPr>
          <a:xfrm>
            <a:off x="7463273" y="4912639"/>
            <a:ext cx="2037353" cy="584775"/>
          </a:xfrm>
          <a:prstGeom prst="rect">
            <a:avLst/>
          </a:prstGeom>
          <a:noFill/>
        </p:spPr>
        <p:txBody>
          <a:bodyPr wrap="none" rtlCol="0">
            <a:spAutoFit/>
          </a:bodyPr>
          <a:lstStyle/>
          <a:p>
            <a:r>
              <a:rPr lang="en-US" sz="3200" dirty="0"/>
              <a:t>Having Fun</a:t>
            </a:r>
          </a:p>
        </p:txBody>
      </p:sp>
      <p:sp>
        <p:nvSpPr>
          <p:cNvPr id="11" name="TextBox 10"/>
          <p:cNvSpPr txBox="1"/>
          <p:nvPr/>
        </p:nvSpPr>
        <p:spPr>
          <a:xfrm>
            <a:off x="8754011" y="3196122"/>
            <a:ext cx="1916671" cy="1077218"/>
          </a:xfrm>
          <a:prstGeom prst="rect">
            <a:avLst/>
          </a:prstGeom>
          <a:noFill/>
        </p:spPr>
        <p:txBody>
          <a:bodyPr wrap="square" rtlCol="0">
            <a:spAutoFit/>
          </a:bodyPr>
          <a:lstStyle/>
          <a:p>
            <a:r>
              <a:rPr lang="en-US" sz="3200" dirty="0"/>
              <a:t> Love &amp; Praise</a:t>
            </a:r>
          </a:p>
        </p:txBody>
      </p:sp>
      <p:sp>
        <p:nvSpPr>
          <p:cNvPr id="12" name="TextBox 11"/>
          <p:cNvSpPr txBox="1"/>
          <p:nvPr/>
        </p:nvSpPr>
        <p:spPr>
          <a:xfrm>
            <a:off x="7600155" y="1437456"/>
            <a:ext cx="2307711" cy="1077218"/>
          </a:xfrm>
          <a:prstGeom prst="rect">
            <a:avLst/>
          </a:prstGeom>
          <a:noFill/>
        </p:spPr>
        <p:txBody>
          <a:bodyPr wrap="square" rtlCol="0">
            <a:spAutoFit/>
          </a:bodyPr>
          <a:lstStyle/>
          <a:p>
            <a:r>
              <a:rPr lang="en-US" sz="3200" dirty="0"/>
              <a:t>Talking &amp; Listening</a:t>
            </a:r>
          </a:p>
        </p:txBody>
      </p:sp>
      <p:sp>
        <p:nvSpPr>
          <p:cNvPr id="7" name="Title 6">
            <a:extLst>
              <a:ext uri="{FF2B5EF4-FFF2-40B4-BE49-F238E27FC236}">
                <a16:creationId xmlns:a16="http://schemas.microsoft.com/office/drawing/2014/main" id="{708C0F92-C533-7B43-B4C2-4F2C894E56FA}"/>
              </a:ext>
            </a:extLst>
          </p:cNvPr>
          <p:cNvSpPr>
            <a:spLocks noGrp="1"/>
          </p:cNvSpPr>
          <p:nvPr>
            <p:ph type="title"/>
          </p:nvPr>
        </p:nvSpPr>
        <p:spPr>
          <a:xfrm>
            <a:off x="2361480" y="-758776"/>
            <a:ext cx="10944225" cy="647699"/>
          </a:xfrm>
        </p:spPr>
        <p:txBody>
          <a:bodyPr/>
          <a:lstStyle/>
          <a:p>
            <a:r>
              <a:rPr lang="en-US" dirty="0"/>
              <a:t> - </a:t>
            </a:r>
          </a:p>
        </p:txBody>
      </p:sp>
      <mc:AlternateContent xmlns:mc="http://schemas.openxmlformats.org/markup-compatibility/2006">
        <mc:Choice xmlns="" xmlns:aink="http://schemas.microsoft.com/office/drawing/2016/ink" xmlns:p14="http://schemas.microsoft.com/office/powerpoint/2010/main" Requires="p14 aink">
          <p:contentPart p14:bwMode="auto" r:id="rId2">
            <p14:nvContentPartPr>
              <p14:cNvPr id="21" name="Ink 20">
                <a:extLst>
                  <a:ext uri="{FF2B5EF4-FFF2-40B4-BE49-F238E27FC236}">
                    <a16:creationId xmlns:a16="http://schemas.microsoft.com/office/drawing/2014/main" id="{D1A7D741-4ED7-CA44-93A0-14662F86F27B}"/>
                  </a:ext>
                </a:extLst>
              </p14:cNvPr>
              <p14:cNvContentPartPr/>
              <p14:nvPr/>
            </p14:nvContentPartPr>
            <p14:xfrm>
              <a:off x="426535" y="1266545"/>
              <a:ext cx="11432520" cy="4656600"/>
            </p14:xfrm>
          </p:contentPart>
        </mc:Choice>
        <mc:Fallback>
          <p:pic>
            <p:nvPicPr>
              <p:cNvPr id="21" name="Ink 20">
                <a:extLst>
                  <a:ext uri="{FF2B5EF4-FFF2-40B4-BE49-F238E27FC236}">
                    <a16:creationId xmlns:a16="http://schemas.microsoft.com/office/drawing/2014/main" id="{D1A7D741-4ED7-CA44-93A0-14662F86F27B}"/>
                  </a:ext>
                </a:extLst>
              </p:cNvPr>
              <p:cNvPicPr/>
              <p:nvPr/>
            </p:nvPicPr>
            <p:blipFill>
              <a:blip r:embed="rId3"/>
              <a:stretch>
                <a:fillRect/>
              </a:stretch>
            </p:blipFill>
            <p:spPr>
              <a:xfrm>
                <a:off x="408895" y="1248545"/>
                <a:ext cx="11468160" cy="4692240"/>
              </a:xfrm>
              <a:prstGeom prst="rect">
                <a:avLst/>
              </a:prstGeom>
            </p:spPr>
          </p:pic>
        </mc:Fallback>
      </mc:AlternateContent>
    </p:spTree>
    <p:extLst>
      <p:ext uri="{BB962C8B-B14F-4D97-AF65-F5344CB8AC3E}">
        <p14:creationId xmlns:p14="http://schemas.microsoft.com/office/powerpoint/2010/main" val="8676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Love &amp; Care Calendar</a:t>
            </a:r>
          </a:p>
        </p:txBody>
      </p:sp>
      <p:sp>
        <p:nvSpPr>
          <p:cNvPr id="3" name="Text Placeholder 2">
            <a:extLst>
              <a:ext uri="{FF2B5EF4-FFF2-40B4-BE49-F238E27FC236}">
                <a16:creationId xmlns:a16="http://schemas.microsoft.com/office/drawing/2014/main" id="{8D1A858A-9DE8-EE4A-9534-6C3185A3E914}"/>
              </a:ext>
            </a:extLst>
          </p:cNvPr>
          <p:cNvSpPr>
            <a:spLocks noGrp="1"/>
          </p:cNvSpPr>
          <p:nvPr>
            <p:ph type="body" sz="quarter" idx="1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1906413" y="1657584"/>
          <a:ext cx="7947375" cy="4200775"/>
        </p:xfrm>
        <a:graphic>
          <a:graphicData uri="http://schemas.openxmlformats.org/drawingml/2006/table">
            <a:tbl>
              <a:tblPr firstRow="1" bandRow="1">
                <a:tableStyleId>{5C22544A-7EE6-4342-B048-85BDC9FD1C3A}</a:tableStyleId>
              </a:tblPr>
              <a:tblGrid>
                <a:gridCol w="1286931">
                  <a:extLst>
                    <a:ext uri="{9D8B030D-6E8A-4147-A177-3AD203B41FA5}">
                      <a16:colId xmlns:a16="http://schemas.microsoft.com/office/drawing/2014/main" val="20000"/>
                    </a:ext>
                  </a:extLst>
                </a:gridCol>
                <a:gridCol w="1264356">
                  <a:extLst>
                    <a:ext uri="{9D8B030D-6E8A-4147-A177-3AD203B41FA5}">
                      <a16:colId xmlns:a16="http://schemas.microsoft.com/office/drawing/2014/main" val="20001"/>
                    </a:ext>
                  </a:extLst>
                </a:gridCol>
                <a:gridCol w="1174044">
                  <a:extLst>
                    <a:ext uri="{9D8B030D-6E8A-4147-A177-3AD203B41FA5}">
                      <a16:colId xmlns:a16="http://schemas.microsoft.com/office/drawing/2014/main" val="20002"/>
                    </a:ext>
                  </a:extLst>
                </a:gridCol>
                <a:gridCol w="1163580">
                  <a:extLst>
                    <a:ext uri="{9D8B030D-6E8A-4147-A177-3AD203B41FA5}">
                      <a16:colId xmlns:a16="http://schemas.microsoft.com/office/drawing/2014/main" val="20003"/>
                    </a:ext>
                  </a:extLst>
                </a:gridCol>
                <a:gridCol w="1019488">
                  <a:extLst>
                    <a:ext uri="{9D8B030D-6E8A-4147-A177-3AD203B41FA5}">
                      <a16:colId xmlns:a16="http://schemas.microsoft.com/office/drawing/2014/main" val="20004"/>
                    </a:ext>
                  </a:extLst>
                </a:gridCol>
                <a:gridCol w="1019488">
                  <a:extLst>
                    <a:ext uri="{9D8B030D-6E8A-4147-A177-3AD203B41FA5}">
                      <a16:colId xmlns:a16="http://schemas.microsoft.com/office/drawing/2014/main" val="20005"/>
                    </a:ext>
                  </a:extLst>
                </a:gridCol>
                <a:gridCol w="1019488">
                  <a:extLst>
                    <a:ext uri="{9D8B030D-6E8A-4147-A177-3AD203B41FA5}">
                      <a16:colId xmlns:a16="http://schemas.microsoft.com/office/drawing/2014/main" val="20006"/>
                    </a:ext>
                  </a:extLst>
                </a:gridCol>
              </a:tblGrid>
              <a:tr h="660400">
                <a:tc>
                  <a:txBody>
                    <a:bodyPr/>
                    <a:lstStyle/>
                    <a:p>
                      <a:r>
                        <a:rPr lang="en-US" sz="1900" dirty="0"/>
                        <a:t>Monday</a:t>
                      </a:r>
                    </a:p>
                  </a:txBody>
                  <a:tcPr marL="121920" marR="121920"/>
                </a:tc>
                <a:tc>
                  <a:txBody>
                    <a:bodyPr/>
                    <a:lstStyle/>
                    <a:p>
                      <a:r>
                        <a:rPr lang="en-US" sz="1900" dirty="0"/>
                        <a:t>Tuesday</a:t>
                      </a:r>
                    </a:p>
                  </a:txBody>
                  <a:tcPr marL="121920" marR="121920"/>
                </a:tc>
                <a:tc>
                  <a:txBody>
                    <a:bodyPr/>
                    <a:lstStyle/>
                    <a:p>
                      <a:r>
                        <a:rPr lang="en-US" sz="1900" dirty="0"/>
                        <a:t>Wed</a:t>
                      </a:r>
                    </a:p>
                  </a:txBody>
                  <a:tcPr marL="121920" marR="121920"/>
                </a:tc>
                <a:tc>
                  <a:txBody>
                    <a:bodyPr/>
                    <a:lstStyle/>
                    <a:p>
                      <a:r>
                        <a:rPr lang="en-US" sz="1900" dirty="0"/>
                        <a:t>Thurs</a:t>
                      </a:r>
                    </a:p>
                  </a:txBody>
                  <a:tcPr marL="121920" marR="121920"/>
                </a:tc>
                <a:tc>
                  <a:txBody>
                    <a:bodyPr/>
                    <a:lstStyle/>
                    <a:p>
                      <a:r>
                        <a:rPr lang="en-US" sz="1900" dirty="0"/>
                        <a:t>Friday</a:t>
                      </a:r>
                    </a:p>
                  </a:txBody>
                  <a:tcPr marL="121920" marR="121920"/>
                </a:tc>
                <a:tc>
                  <a:txBody>
                    <a:bodyPr/>
                    <a:lstStyle/>
                    <a:p>
                      <a:r>
                        <a:rPr lang="en-US" sz="1900" dirty="0"/>
                        <a:t>Saturday</a:t>
                      </a:r>
                    </a:p>
                  </a:txBody>
                  <a:tcPr marL="121920" marR="121920"/>
                </a:tc>
                <a:tc>
                  <a:txBody>
                    <a:bodyPr/>
                    <a:lstStyle/>
                    <a:p>
                      <a:r>
                        <a:rPr lang="en-US" sz="1900" dirty="0"/>
                        <a:t>Sunday</a:t>
                      </a:r>
                    </a:p>
                  </a:txBody>
                  <a:tcPr marL="121920" marR="121920"/>
                </a:tc>
                <a:extLst>
                  <a:ext uri="{0D108BD9-81ED-4DB2-BD59-A6C34878D82A}">
                    <a16:rowId xmlns:a16="http://schemas.microsoft.com/office/drawing/2014/main" val="10000"/>
                  </a:ext>
                </a:extLst>
              </a:tr>
              <a:tr h="787015">
                <a:tc>
                  <a:txBody>
                    <a:bodyPr/>
                    <a:lstStyle/>
                    <a:p>
                      <a:endParaRPr lang="en-US" sz="1900" dirty="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dirty="0"/>
                    </a:p>
                  </a:txBody>
                  <a:tcPr marL="121920" marR="121920"/>
                </a:tc>
                <a:extLst>
                  <a:ext uri="{0D108BD9-81ED-4DB2-BD59-A6C34878D82A}">
                    <a16:rowId xmlns:a16="http://schemas.microsoft.com/office/drawing/2014/main" val="10001"/>
                  </a:ext>
                </a:extLst>
              </a:tr>
              <a:tr h="457200">
                <a:tc>
                  <a:txBody>
                    <a:bodyPr/>
                    <a:lstStyle/>
                    <a:p>
                      <a:endParaRPr lang="en-US" sz="1900" dirty="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dirty="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extLst>
                  <a:ext uri="{0D108BD9-81ED-4DB2-BD59-A6C34878D82A}">
                    <a16:rowId xmlns:a16="http://schemas.microsoft.com/office/drawing/2014/main" val="10002"/>
                  </a:ext>
                </a:extLst>
              </a:tr>
              <a:tr h="457200">
                <a:tc>
                  <a:txBody>
                    <a:bodyPr/>
                    <a:lstStyle/>
                    <a:p>
                      <a:endParaRPr lang="en-US" sz="1900" dirty="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extLst>
                  <a:ext uri="{0D108BD9-81ED-4DB2-BD59-A6C34878D82A}">
                    <a16:rowId xmlns:a16="http://schemas.microsoft.com/office/drawing/2014/main" val="10003"/>
                  </a:ext>
                </a:extLst>
              </a:tr>
              <a:tr h="457200">
                <a:tc>
                  <a:txBody>
                    <a:bodyPr/>
                    <a:lstStyle/>
                    <a:p>
                      <a:endParaRPr lang="en-US" sz="19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dirty="0"/>
                    </a:p>
                  </a:txBody>
                  <a:tcPr marL="121920" marR="121920"/>
                </a:tc>
                <a:tc>
                  <a:txBody>
                    <a:bodyPr/>
                    <a:lstStyle/>
                    <a:p>
                      <a:endParaRPr lang="en-US" sz="2400"/>
                    </a:p>
                  </a:txBody>
                  <a:tcPr marL="121920" marR="121920"/>
                </a:tc>
                <a:tc>
                  <a:txBody>
                    <a:bodyPr/>
                    <a:lstStyle/>
                    <a:p>
                      <a:endParaRPr lang="en-US" sz="2400"/>
                    </a:p>
                  </a:txBody>
                  <a:tcPr marL="121920" marR="121920"/>
                </a:tc>
                <a:extLst>
                  <a:ext uri="{0D108BD9-81ED-4DB2-BD59-A6C34878D82A}">
                    <a16:rowId xmlns:a16="http://schemas.microsoft.com/office/drawing/2014/main" val="10004"/>
                  </a:ext>
                </a:extLst>
              </a:tr>
              <a:tr h="457200">
                <a:tc>
                  <a:txBody>
                    <a:bodyPr/>
                    <a:lstStyle/>
                    <a:p>
                      <a:endParaRPr lang="en-US" sz="1900" dirty="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extLst>
                  <a:ext uri="{0D108BD9-81ED-4DB2-BD59-A6C34878D82A}">
                    <a16:rowId xmlns:a16="http://schemas.microsoft.com/office/drawing/2014/main" val="10005"/>
                  </a:ext>
                </a:extLst>
              </a:tr>
              <a:tr h="457200">
                <a:tc>
                  <a:txBody>
                    <a:bodyPr/>
                    <a:lstStyle/>
                    <a:p>
                      <a:endParaRPr lang="en-US" sz="19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dirty="0"/>
                    </a:p>
                  </a:txBody>
                  <a:tcPr marL="121920" marR="121920"/>
                </a:tc>
                <a:extLst>
                  <a:ext uri="{0D108BD9-81ED-4DB2-BD59-A6C34878D82A}">
                    <a16:rowId xmlns:a16="http://schemas.microsoft.com/office/drawing/2014/main" val="10006"/>
                  </a:ext>
                </a:extLst>
              </a:tr>
              <a:tr h="457200">
                <a:tc>
                  <a:txBody>
                    <a:bodyPr/>
                    <a:lstStyle/>
                    <a:p>
                      <a:endParaRPr lang="en-US" sz="1900" dirty="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dirty="0"/>
                    </a:p>
                  </a:txBody>
                  <a:tcPr marL="121920" marR="121920"/>
                </a:tc>
                <a:tc>
                  <a:txBody>
                    <a:bodyPr/>
                    <a:lstStyle/>
                    <a:p>
                      <a:endParaRPr lang="en-US" sz="2400"/>
                    </a:p>
                  </a:txBody>
                  <a:tcPr marL="121920" marR="121920"/>
                </a:tc>
                <a:tc>
                  <a:txBody>
                    <a:bodyPr/>
                    <a:lstStyle/>
                    <a:p>
                      <a:endParaRPr lang="en-US" sz="2400"/>
                    </a:p>
                  </a:txBody>
                  <a:tcPr marL="121920" marR="121920"/>
                </a:tc>
                <a:tc>
                  <a:txBody>
                    <a:bodyPr/>
                    <a:lstStyle/>
                    <a:p>
                      <a:endParaRPr lang="en-US" sz="2400" dirty="0"/>
                    </a:p>
                  </a:txBody>
                  <a:tcPr marL="121920" marR="121920"/>
                </a:tc>
                <a:extLst>
                  <a:ext uri="{0D108BD9-81ED-4DB2-BD59-A6C34878D82A}">
                    <a16:rowId xmlns:a16="http://schemas.microsoft.com/office/drawing/2014/main" val="10007"/>
                  </a:ext>
                </a:extLst>
              </a:tr>
            </a:tbl>
          </a:graphicData>
        </a:graphic>
      </p:graphicFrame>
      <p:sp>
        <p:nvSpPr>
          <p:cNvPr id="5" name="TextBox 4"/>
          <p:cNvSpPr txBox="1"/>
          <p:nvPr/>
        </p:nvSpPr>
        <p:spPr>
          <a:xfrm>
            <a:off x="4135764" y="788012"/>
            <a:ext cx="7119257" cy="995209"/>
          </a:xfrm>
          <a:prstGeom prst="rect">
            <a:avLst/>
          </a:prstGeom>
          <a:noFill/>
        </p:spPr>
        <p:txBody>
          <a:bodyPr wrap="none" rtlCol="0">
            <a:spAutoFit/>
          </a:bodyPr>
          <a:lstStyle/>
          <a:p>
            <a:r>
              <a:rPr lang="en-US" sz="5867" dirty="0"/>
              <a:t>When Is It Happening?</a:t>
            </a:r>
          </a:p>
        </p:txBody>
      </p:sp>
      <p:sp>
        <p:nvSpPr>
          <p:cNvPr id="6" name="TextBox 5"/>
          <p:cNvSpPr txBox="1"/>
          <p:nvPr/>
        </p:nvSpPr>
        <p:spPr>
          <a:xfrm>
            <a:off x="839786" y="1971713"/>
            <a:ext cx="9889065" cy="1077218"/>
          </a:xfrm>
          <a:prstGeom prst="rect">
            <a:avLst/>
          </a:prstGeom>
          <a:solidFill>
            <a:srgbClr val="FFFF00">
              <a:alpha val="40000"/>
            </a:srgbClr>
          </a:solidFill>
        </p:spPr>
        <p:txBody>
          <a:bodyPr wrap="square" rtlCol="0">
            <a:spAutoFit/>
          </a:bodyPr>
          <a:lstStyle/>
          <a:p>
            <a:pPr algn="ctr"/>
            <a:r>
              <a:rPr lang="en-US" sz="6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Where are the gaps?</a:t>
            </a:r>
            <a:endParaRPr lang="en-US" sz="6400" dirty="0"/>
          </a:p>
        </p:txBody>
      </p:sp>
      <p:sp>
        <p:nvSpPr>
          <p:cNvPr id="7" name="TextBox 6"/>
          <p:cNvSpPr txBox="1"/>
          <p:nvPr/>
        </p:nvSpPr>
        <p:spPr>
          <a:xfrm>
            <a:off x="839786" y="3436655"/>
            <a:ext cx="11085689" cy="2062103"/>
          </a:xfrm>
          <a:prstGeom prst="rect">
            <a:avLst/>
          </a:prstGeom>
          <a:solidFill>
            <a:srgbClr val="FFFF00"/>
          </a:solidFill>
        </p:spPr>
        <p:txBody>
          <a:bodyPr wrap="square" rtlCol="0">
            <a:spAutoFit/>
          </a:bodyPr>
          <a:lstStyle/>
          <a:p>
            <a:pPr algn="ctr"/>
            <a:r>
              <a:rPr lang="en-US" sz="6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can the Network fill in the gaps?</a:t>
            </a:r>
            <a:endParaRPr lang="en-US" sz="6400" dirty="0">
              <a:solidFill>
                <a:schemeClr val="bg1"/>
              </a:solidFill>
            </a:endParaRPr>
          </a:p>
        </p:txBody>
      </p:sp>
    </p:spTree>
    <p:extLst>
      <p:ext uri="{BB962C8B-B14F-4D97-AF65-F5344CB8AC3E}">
        <p14:creationId xmlns:p14="http://schemas.microsoft.com/office/powerpoint/2010/main" val="16436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24500" y="31872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Oval 4"/>
          <p:cNvSpPr/>
          <p:nvPr/>
        </p:nvSpPr>
        <p:spPr>
          <a:xfrm>
            <a:off x="7915621" y="12864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Oval 5"/>
          <p:cNvSpPr/>
          <p:nvPr/>
        </p:nvSpPr>
        <p:spPr>
          <a:xfrm>
            <a:off x="10601316" y="23548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Oval 6"/>
          <p:cNvSpPr/>
          <p:nvPr/>
        </p:nvSpPr>
        <p:spPr>
          <a:xfrm>
            <a:off x="7261745" y="542592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p:cNvSpPr/>
          <p:nvPr/>
        </p:nvSpPr>
        <p:spPr>
          <a:xfrm>
            <a:off x="2280736" y="12864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p:cNvSpPr/>
          <p:nvPr/>
        </p:nvSpPr>
        <p:spPr>
          <a:xfrm>
            <a:off x="10581339" y="10588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p:cNvSpPr/>
          <p:nvPr/>
        </p:nvSpPr>
        <p:spPr>
          <a:xfrm>
            <a:off x="214900" y="29644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p:nvSpPr>
        <p:spPr>
          <a:xfrm>
            <a:off x="9382116" y="24960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p:cNvSpPr/>
          <p:nvPr/>
        </p:nvSpPr>
        <p:spPr>
          <a:xfrm>
            <a:off x="1295873" y="55612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p:nvPr/>
        </p:nvSpPr>
        <p:spPr>
          <a:xfrm>
            <a:off x="214900" y="15820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Oval 13"/>
          <p:cNvSpPr/>
          <p:nvPr/>
        </p:nvSpPr>
        <p:spPr>
          <a:xfrm>
            <a:off x="9991716" y="49516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Oval 14"/>
          <p:cNvSpPr/>
          <p:nvPr/>
        </p:nvSpPr>
        <p:spPr>
          <a:xfrm>
            <a:off x="3732113" y="12864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dirty="0" err="1"/>
              <a:t>Botum</a:t>
            </a:r>
            <a:r>
              <a:rPr lang="en-US" sz="1600" dirty="0"/>
              <a:t> Mother </a:t>
            </a:r>
          </a:p>
        </p:txBody>
      </p:sp>
      <p:sp>
        <p:nvSpPr>
          <p:cNvPr id="16" name="Oval 15"/>
          <p:cNvSpPr/>
          <p:nvPr/>
        </p:nvSpPr>
        <p:spPr>
          <a:xfrm>
            <a:off x="5874621" y="55612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Oval 16"/>
          <p:cNvSpPr/>
          <p:nvPr/>
        </p:nvSpPr>
        <p:spPr>
          <a:xfrm>
            <a:off x="4341713" y="55612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Oval 17"/>
          <p:cNvSpPr/>
          <p:nvPr/>
        </p:nvSpPr>
        <p:spPr>
          <a:xfrm>
            <a:off x="10601316" y="37324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Oval 18"/>
          <p:cNvSpPr/>
          <p:nvPr/>
        </p:nvSpPr>
        <p:spPr>
          <a:xfrm>
            <a:off x="439517" y="43420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Oval 19"/>
          <p:cNvSpPr/>
          <p:nvPr/>
        </p:nvSpPr>
        <p:spPr>
          <a:xfrm>
            <a:off x="8661288" y="544512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Oval 20"/>
          <p:cNvSpPr/>
          <p:nvPr/>
        </p:nvSpPr>
        <p:spPr>
          <a:xfrm>
            <a:off x="2764528" y="556128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Oval 21"/>
          <p:cNvSpPr/>
          <p:nvPr/>
        </p:nvSpPr>
        <p:spPr>
          <a:xfrm>
            <a:off x="6484221" y="12864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dirty="0" err="1"/>
              <a:t>Akraa</a:t>
            </a:r>
            <a:r>
              <a:rPr lang="en-US" sz="1600" dirty="0"/>
              <a:t> Father </a:t>
            </a:r>
          </a:p>
        </p:txBody>
      </p:sp>
      <p:sp>
        <p:nvSpPr>
          <p:cNvPr id="23" name="Oval 22"/>
          <p:cNvSpPr/>
          <p:nvPr/>
        </p:nvSpPr>
        <p:spPr>
          <a:xfrm>
            <a:off x="5139215" y="128640"/>
            <a:ext cx="121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Oval 23"/>
          <p:cNvSpPr/>
          <p:nvPr/>
        </p:nvSpPr>
        <p:spPr>
          <a:xfrm>
            <a:off x="5139218" y="2354880"/>
            <a:ext cx="1954607" cy="198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Amara</a:t>
            </a:r>
          </a:p>
        </p:txBody>
      </p:sp>
      <p:cxnSp>
        <p:nvCxnSpPr>
          <p:cNvPr id="26" name="Straight Connector 25"/>
          <p:cNvCxnSpPr>
            <a:stCxn id="23" idx="4"/>
          </p:cNvCxnSpPr>
          <p:nvPr/>
        </p:nvCxnSpPr>
        <p:spPr>
          <a:xfrm>
            <a:off x="5748815" y="1347840"/>
            <a:ext cx="125807" cy="1007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4"/>
            <a:endCxn id="24" idx="1"/>
          </p:cNvCxnSpPr>
          <p:nvPr/>
        </p:nvCxnSpPr>
        <p:spPr>
          <a:xfrm>
            <a:off x="4341714" y="1347840"/>
            <a:ext cx="1083749" cy="1298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4" idx="5"/>
          </p:cNvCxnSpPr>
          <p:nvPr/>
        </p:nvCxnSpPr>
        <p:spPr>
          <a:xfrm>
            <a:off x="1865153" y="1359373"/>
            <a:ext cx="3413393" cy="1605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3" idx="6"/>
            <a:endCxn id="24" idx="2"/>
          </p:cNvCxnSpPr>
          <p:nvPr/>
        </p:nvCxnSpPr>
        <p:spPr>
          <a:xfrm>
            <a:off x="1434100" y="2191680"/>
            <a:ext cx="3705117" cy="115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9" idx="7"/>
          </p:cNvCxnSpPr>
          <p:nvPr/>
        </p:nvCxnSpPr>
        <p:spPr>
          <a:xfrm flipV="1">
            <a:off x="1480169" y="3732481"/>
            <a:ext cx="3798376" cy="78814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2" idx="7"/>
            <a:endCxn id="24" idx="3"/>
          </p:cNvCxnSpPr>
          <p:nvPr/>
        </p:nvCxnSpPr>
        <p:spPr>
          <a:xfrm flipV="1">
            <a:off x="2336526" y="4051062"/>
            <a:ext cx="3088937" cy="16887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6" idx="0"/>
          </p:cNvCxnSpPr>
          <p:nvPr/>
        </p:nvCxnSpPr>
        <p:spPr>
          <a:xfrm flipH="1" flipV="1">
            <a:off x="6358415" y="4342080"/>
            <a:ext cx="125807" cy="1219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4" idx="6"/>
          </p:cNvCxnSpPr>
          <p:nvPr/>
        </p:nvCxnSpPr>
        <p:spPr>
          <a:xfrm>
            <a:off x="2043700" y="928320"/>
            <a:ext cx="3381763" cy="2036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15" idx="5"/>
          </p:cNvCxnSpPr>
          <p:nvPr/>
        </p:nvCxnSpPr>
        <p:spPr>
          <a:xfrm>
            <a:off x="4772766" y="1169293"/>
            <a:ext cx="788148" cy="1476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575942" y="1347840"/>
            <a:ext cx="984972" cy="1298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24" idx="7"/>
            <a:endCxn id="5" idx="3"/>
          </p:cNvCxnSpPr>
          <p:nvPr/>
        </p:nvCxnSpPr>
        <p:spPr>
          <a:xfrm flipV="1">
            <a:off x="6807579" y="1169293"/>
            <a:ext cx="1286591" cy="1476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4" idx="6"/>
          </p:cNvCxnSpPr>
          <p:nvPr/>
        </p:nvCxnSpPr>
        <p:spPr>
          <a:xfrm flipV="1">
            <a:off x="7093825" y="1909253"/>
            <a:ext cx="3507492" cy="143922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093825" y="3574080"/>
            <a:ext cx="3507492"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4" idx="5"/>
          </p:cNvCxnSpPr>
          <p:nvPr/>
        </p:nvCxnSpPr>
        <p:spPr>
          <a:xfrm>
            <a:off x="6807579" y="4051061"/>
            <a:ext cx="2200179" cy="1394059"/>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19D4A777-7F66-8F4D-9B98-C4D383027B5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2BA6C4C-A042-3F41-A642-27534988FE1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7088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Case examples </a:t>
            </a:r>
            <a:endParaRPr lang="en-GB" dirty="0"/>
          </a:p>
        </p:txBody>
      </p:sp>
      <p:sp>
        <p:nvSpPr>
          <p:cNvPr id="8" name="Subtitle 7"/>
          <p:cNvSpPr>
            <a:spLocks noGrp="1"/>
          </p:cNvSpPr>
          <p:nvPr>
            <p:ph type="subTitle" idx="1"/>
          </p:nvPr>
        </p:nvSpPr>
        <p:spPr/>
        <p:txBody>
          <a:bodyPr/>
          <a:lstStyle/>
          <a:p>
            <a:r>
              <a:rPr lang="en-GB" dirty="0" smtClean="0"/>
              <a:t>Why is signs of safety important for the children we work with?</a:t>
            </a:r>
            <a:endParaRPr lang="en-GB" dirty="0"/>
          </a:p>
        </p:txBody>
      </p:sp>
    </p:spTree>
    <p:extLst>
      <p:ext uri="{BB962C8B-B14F-4D97-AF65-F5344CB8AC3E}">
        <p14:creationId xmlns:p14="http://schemas.microsoft.com/office/powerpoint/2010/main" val="368606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the lived experience </a:t>
            </a:r>
            <a:endParaRPr lang="en-GB" dirty="0"/>
          </a:p>
        </p:txBody>
      </p:sp>
      <p:sp>
        <p:nvSpPr>
          <p:cNvPr id="3" name="Content Placeholder 2"/>
          <p:cNvSpPr>
            <a:spLocks noGrp="1"/>
          </p:cNvSpPr>
          <p:nvPr>
            <p:ph idx="1"/>
          </p:nvPr>
        </p:nvSpPr>
        <p:spPr/>
        <p:txBody>
          <a:bodyPr/>
          <a:lstStyle/>
          <a:p>
            <a:r>
              <a:rPr lang="en-GB" dirty="0" smtClean="0"/>
              <a:t>Signs of Safety supports professionals to understand who is around the child and who the child thinks is important </a:t>
            </a:r>
          </a:p>
          <a:p>
            <a:r>
              <a:rPr lang="en-GB" dirty="0" smtClean="0"/>
              <a:t>The people around a child have a huge impact on their day to day life</a:t>
            </a:r>
          </a:p>
          <a:p>
            <a:r>
              <a:rPr lang="en-GB" dirty="0" smtClean="0"/>
              <a:t>Children in care experience more changes in their network than children who live at home </a:t>
            </a:r>
          </a:p>
          <a:p>
            <a:r>
              <a:rPr lang="en-GB" dirty="0" smtClean="0"/>
              <a:t>Networks include people who aren’t formally linked to a child </a:t>
            </a:r>
          </a:p>
          <a:p>
            <a:r>
              <a:rPr lang="en-GB" dirty="0" smtClean="0"/>
              <a:t>Networks may not be visible, eg keeping in touch online </a:t>
            </a:r>
          </a:p>
          <a:p>
            <a:r>
              <a:rPr lang="en-GB" dirty="0" smtClean="0"/>
              <a:t>It is important for these relationships to be acknowledged </a:t>
            </a:r>
          </a:p>
          <a:p>
            <a:endParaRPr lang="en-GB" dirty="0"/>
          </a:p>
        </p:txBody>
      </p:sp>
    </p:spTree>
    <p:extLst>
      <p:ext uri="{BB962C8B-B14F-4D97-AF65-F5344CB8AC3E}">
        <p14:creationId xmlns:p14="http://schemas.microsoft.com/office/powerpoint/2010/main" val="138390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examples </a:t>
            </a:r>
            <a:endParaRPr lang="en-GB" dirty="0"/>
          </a:p>
        </p:txBody>
      </p:sp>
      <p:sp>
        <p:nvSpPr>
          <p:cNvPr id="3" name="Content Placeholder 2"/>
          <p:cNvSpPr>
            <a:spLocks noGrp="1"/>
          </p:cNvSpPr>
          <p:nvPr>
            <p:ph idx="1"/>
          </p:nvPr>
        </p:nvSpPr>
        <p:spPr/>
        <p:txBody>
          <a:bodyPr/>
          <a:lstStyle/>
          <a:p>
            <a:r>
              <a:rPr lang="en-GB" dirty="0" smtClean="0"/>
              <a:t>Child C spent three months in hospital </a:t>
            </a:r>
          </a:p>
          <a:p>
            <a:r>
              <a:rPr lang="en-GB" dirty="0" smtClean="0"/>
              <a:t>During this time, child C saw:</a:t>
            </a:r>
            <a:endParaRPr lang="en-GB" dirty="0"/>
          </a:p>
          <a:p>
            <a:pPr marL="0" indent="0">
              <a:buNone/>
            </a:pPr>
            <a:r>
              <a:rPr lang="en-GB" dirty="0" smtClean="0"/>
              <a:t>		- Care staff who spent time on the ward </a:t>
            </a:r>
          </a:p>
          <a:p>
            <a:pPr marL="0" indent="0">
              <a:buNone/>
            </a:pPr>
            <a:r>
              <a:rPr lang="en-GB" dirty="0" smtClean="0"/>
              <a:t>		- Mental health </a:t>
            </a:r>
            <a:r>
              <a:rPr lang="en-GB" dirty="0" err="1" smtClean="0"/>
              <a:t>liason</a:t>
            </a:r>
            <a:r>
              <a:rPr lang="en-GB" dirty="0" smtClean="0"/>
              <a:t> staff who visited daily </a:t>
            </a:r>
          </a:p>
          <a:p>
            <a:pPr marL="0" indent="0">
              <a:buNone/>
            </a:pPr>
            <a:r>
              <a:rPr lang="en-GB" dirty="0"/>
              <a:t>	</a:t>
            </a:r>
            <a:r>
              <a:rPr lang="en-GB" dirty="0" smtClean="0"/>
              <a:t>	- A psychiatrist who visited weekly </a:t>
            </a:r>
          </a:p>
          <a:p>
            <a:pPr marL="0" indent="0">
              <a:buNone/>
            </a:pPr>
            <a:r>
              <a:rPr lang="en-GB" dirty="0"/>
              <a:t>	</a:t>
            </a:r>
            <a:r>
              <a:rPr lang="en-GB" dirty="0" smtClean="0"/>
              <a:t>	- Nursing staff </a:t>
            </a:r>
          </a:p>
          <a:p>
            <a:pPr marL="0" indent="0">
              <a:buNone/>
            </a:pPr>
            <a:r>
              <a:rPr lang="en-GB" dirty="0"/>
              <a:t>	</a:t>
            </a:r>
            <a:r>
              <a:rPr lang="en-GB" dirty="0" smtClean="0"/>
              <a:t>	- Medical consultant </a:t>
            </a:r>
          </a:p>
          <a:p>
            <a:pPr marL="0" indent="0">
              <a:buNone/>
            </a:pPr>
            <a:r>
              <a:rPr lang="en-GB" dirty="0"/>
              <a:t>	</a:t>
            </a:r>
            <a:r>
              <a:rPr lang="en-GB" dirty="0" smtClean="0"/>
              <a:t>	- CAMHS </a:t>
            </a:r>
          </a:p>
        </p:txBody>
      </p:sp>
    </p:spTree>
    <p:extLst>
      <p:ext uri="{BB962C8B-B14F-4D97-AF65-F5344CB8AC3E}">
        <p14:creationId xmlns:p14="http://schemas.microsoft.com/office/powerpoint/2010/main" val="256156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The most important people to the child:</a:t>
            </a:r>
            <a:endParaRPr lang="en-GB" dirty="0"/>
          </a:p>
        </p:txBody>
      </p:sp>
      <p:pic>
        <p:nvPicPr>
          <p:cNvPr id="2050" name="Picture 2" descr="Scottish NHS hospitals shell out millions on private security guards | UK |  News | Express.co.uk"/>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436" r="12436"/>
          <a:stretch>
            <a:fillRect/>
          </a:stretch>
        </p:blipFill>
        <p:spPr/>
      </p:pic>
      <p:sp>
        <p:nvSpPr>
          <p:cNvPr id="4" name="Text Placeholder 3"/>
          <p:cNvSpPr>
            <a:spLocks noGrp="1"/>
          </p:cNvSpPr>
          <p:nvPr>
            <p:ph type="body" sz="half" idx="2"/>
          </p:nvPr>
        </p:nvSpPr>
        <p:spPr/>
        <p:txBody>
          <a:bodyPr>
            <a:normAutofit/>
          </a:bodyPr>
          <a:lstStyle/>
          <a:p>
            <a:endParaRPr lang="en-GB" dirty="0" smtClean="0"/>
          </a:p>
          <a:p>
            <a:r>
              <a:rPr lang="en-GB" sz="2800" dirty="0" smtClean="0"/>
              <a:t>- Three security staff who </a:t>
            </a:r>
            <a:r>
              <a:rPr lang="en-GB" sz="2800" dirty="0" smtClean="0"/>
              <a:t>took </a:t>
            </a:r>
            <a:r>
              <a:rPr lang="en-GB" sz="2800" dirty="0" smtClean="0"/>
              <a:t>them for walks and who they chatted to most</a:t>
            </a:r>
          </a:p>
          <a:p>
            <a:r>
              <a:rPr lang="en-GB" sz="2800" dirty="0" smtClean="0"/>
              <a:t>- Other children on a ‘kids in care’ </a:t>
            </a:r>
            <a:r>
              <a:rPr lang="en-GB" sz="2800" dirty="0" err="1" smtClean="0"/>
              <a:t>tictoc</a:t>
            </a:r>
            <a:r>
              <a:rPr lang="en-GB" sz="2800" dirty="0" smtClean="0"/>
              <a:t> thread </a:t>
            </a:r>
          </a:p>
          <a:p>
            <a:r>
              <a:rPr lang="en-GB" sz="2800" dirty="0" smtClean="0"/>
              <a:t>- Two friends from school who visited one evening </a:t>
            </a:r>
          </a:p>
        </p:txBody>
      </p:sp>
    </p:spTree>
    <p:extLst>
      <p:ext uri="{BB962C8B-B14F-4D97-AF65-F5344CB8AC3E}">
        <p14:creationId xmlns:p14="http://schemas.microsoft.com/office/powerpoint/2010/main" val="212669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2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E519C7-8627-49B9-B7F2-49797F15677C}"/>
              </a:ext>
            </a:extLst>
          </p:cNvPr>
          <p:cNvSpPr>
            <a:spLocks noGrp="1"/>
          </p:cNvSpPr>
          <p:nvPr>
            <p:ph type="title"/>
          </p:nvPr>
        </p:nvSpPr>
        <p:spPr>
          <a:xfrm>
            <a:off x="524256" y="491260"/>
            <a:ext cx="6594189" cy="1625210"/>
          </a:xfrm>
        </p:spPr>
        <p:txBody>
          <a:bodyPr>
            <a:normAutofit/>
          </a:bodyPr>
          <a:lstStyle/>
          <a:p>
            <a:r>
              <a:rPr lang="en-GB" dirty="0">
                <a:solidFill>
                  <a:srgbClr val="FFFFFF"/>
                </a:solidFill>
              </a:rPr>
              <a:t>Solution Focussed Approach</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F16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3">
            <a:extLst>
              <a:ext uri="{FF2B5EF4-FFF2-40B4-BE49-F238E27FC236}">
                <a16:creationId xmlns:a16="http://schemas.microsoft.com/office/drawing/2014/main" id="{03D84BA6-7E1B-4464-A9C1-DF630345CD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256" y="2818559"/>
            <a:ext cx="3067356" cy="33340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F16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6E73D430-2FEE-4451-AFD3-75A6A951A8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931196"/>
            <a:ext cx="3067358" cy="31088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ADE999A-1792-4841-9BB7-19F7E238128D}"/>
              </a:ext>
            </a:extLst>
          </p:cNvPr>
          <p:cNvSpPr>
            <a:spLocks noGrp="1"/>
          </p:cNvSpPr>
          <p:nvPr>
            <p:ph idx="1"/>
          </p:nvPr>
        </p:nvSpPr>
        <p:spPr>
          <a:xfrm>
            <a:off x="7956057" y="762983"/>
            <a:ext cx="3515128" cy="5330923"/>
          </a:xfrm>
        </p:spPr>
        <p:txBody>
          <a:bodyPr anchor="ctr">
            <a:normAutofit/>
          </a:bodyPr>
          <a:lstStyle/>
          <a:p>
            <a:r>
              <a:rPr lang="en-US" sz="1100" dirty="0">
                <a:solidFill>
                  <a:srgbClr val="FFFFFF"/>
                </a:solidFill>
              </a:rPr>
              <a:t>Questioning Approach – not an expert approach			</a:t>
            </a:r>
          </a:p>
          <a:p>
            <a:endParaRPr lang="en-US" sz="1100" dirty="0">
              <a:solidFill>
                <a:srgbClr val="FFFFFF"/>
              </a:solidFill>
            </a:endParaRPr>
          </a:p>
          <a:p>
            <a:r>
              <a:rPr lang="en-GB" altLang="en-US" sz="1100" dirty="0">
                <a:solidFill>
                  <a:srgbClr val="FFFFFF"/>
                </a:solidFill>
              </a:rPr>
              <a:t>Strengths – everyone / every system  has them </a:t>
            </a:r>
          </a:p>
          <a:p>
            <a:endParaRPr lang="en-GB" altLang="en-US" sz="1100" dirty="0">
              <a:solidFill>
                <a:srgbClr val="FFFFFF"/>
              </a:solidFill>
            </a:endParaRPr>
          </a:p>
          <a:p>
            <a:r>
              <a:rPr lang="en-GB" altLang="en-US" sz="1100" dirty="0">
                <a:solidFill>
                  <a:srgbClr val="FFFFFF"/>
                </a:solidFill>
              </a:rPr>
              <a:t>Goals – all helping activity is aimed at moving the client towards the goal</a:t>
            </a:r>
          </a:p>
          <a:p>
            <a:endParaRPr lang="en-GB" altLang="en-US" sz="1100" dirty="0">
              <a:solidFill>
                <a:srgbClr val="FFFFFF"/>
              </a:solidFill>
            </a:endParaRPr>
          </a:p>
          <a:p>
            <a:r>
              <a:rPr lang="en-GB" altLang="en-US" sz="1100" dirty="0">
                <a:solidFill>
                  <a:srgbClr val="FFFFFF"/>
                </a:solidFill>
              </a:rPr>
              <a:t>Change – is constant</a:t>
            </a:r>
          </a:p>
          <a:p>
            <a:endParaRPr lang="en-GB" altLang="en-US" sz="1100" dirty="0">
              <a:solidFill>
                <a:srgbClr val="FFFFFF"/>
              </a:solidFill>
            </a:endParaRPr>
          </a:p>
          <a:p>
            <a:r>
              <a:rPr lang="en-GB" altLang="en-US" sz="1100" dirty="0">
                <a:solidFill>
                  <a:srgbClr val="FFFFFF"/>
                </a:solidFill>
              </a:rPr>
              <a:t>Identify what’s working or has worked in the past &amp; amplify it               </a:t>
            </a:r>
          </a:p>
          <a:p>
            <a:pPr>
              <a:buFontTx/>
              <a:buNone/>
            </a:pPr>
            <a:endParaRPr lang="en-GB" altLang="en-US" sz="1100" dirty="0">
              <a:solidFill>
                <a:srgbClr val="FFFFFF"/>
              </a:solidFill>
            </a:endParaRPr>
          </a:p>
          <a:p>
            <a:r>
              <a:rPr lang="en-GB" altLang="en-US" sz="1100" dirty="0">
                <a:solidFill>
                  <a:srgbClr val="FFFFFF"/>
                </a:solidFill>
              </a:rPr>
              <a:t>Can be quick – small change can spiral into big change</a:t>
            </a:r>
          </a:p>
          <a:p>
            <a:r>
              <a:rPr lang="en-GB" altLang="en-US" sz="1100" dirty="0">
                <a:solidFill>
                  <a:srgbClr val="FFFFFF"/>
                </a:solidFill>
              </a:rPr>
              <a:t>Full knowledge of cause unnecessary – opposite of an expert, problem-focused approach</a:t>
            </a:r>
          </a:p>
          <a:p>
            <a:endParaRPr lang="en-GB" altLang="en-US" sz="1100" dirty="0">
              <a:solidFill>
                <a:srgbClr val="FFFFFF"/>
              </a:solidFill>
            </a:endParaRPr>
          </a:p>
          <a:p>
            <a:r>
              <a:rPr lang="en-GB" altLang="en-US" sz="1100" dirty="0">
                <a:solidFill>
                  <a:srgbClr val="FFFFFF"/>
                </a:solidFill>
              </a:rPr>
              <a:t>There is no one ‘right’ viewpoint; we don’t have to agree on problems to be able to work together</a:t>
            </a:r>
          </a:p>
          <a:p>
            <a:endParaRPr lang="en-GB" altLang="en-US" sz="1100" dirty="0">
              <a:solidFill>
                <a:srgbClr val="FFFFFF"/>
              </a:solidFill>
            </a:endParaRPr>
          </a:p>
          <a:p>
            <a:endParaRPr lang="en-GB" altLang="en-US" sz="1100" dirty="0">
              <a:solidFill>
                <a:srgbClr val="FFFFFF"/>
              </a:solidFill>
            </a:endParaRPr>
          </a:p>
          <a:p>
            <a:pPr marL="0" indent="0">
              <a:buNone/>
            </a:pPr>
            <a:endParaRPr lang="en-GB" altLang="en-US" sz="1100" dirty="0">
              <a:solidFill>
                <a:srgbClr val="FFFFFF"/>
              </a:solidFill>
            </a:endParaRPr>
          </a:p>
          <a:p>
            <a:endParaRPr lang="en-GB" sz="1100" dirty="0">
              <a:solidFill>
                <a:srgbClr val="FFFFFF"/>
              </a:solidFill>
            </a:endParaRPr>
          </a:p>
        </p:txBody>
      </p:sp>
    </p:spTree>
    <p:extLst>
      <p:ext uri="{BB962C8B-B14F-4D97-AF65-F5344CB8AC3E}">
        <p14:creationId xmlns:p14="http://schemas.microsoft.com/office/powerpoint/2010/main" val="194821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goals and </a:t>
            </a:r>
            <a:r>
              <a:rPr lang="en-GB" dirty="0" smtClean="0"/>
              <a:t>success </a:t>
            </a:r>
            <a:r>
              <a:rPr lang="en-GB" dirty="0" smtClean="0"/>
              <a:t>plans </a:t>
            </a:r>
            <a:endParaRPr lang="en-GB" dirty="0"/>
          </a:p>
        </p:txBody>
      </p:sp>
      <p:sp>
        <p:nvSpPr>
          <p:cNvPr id="4" name="Content Placeholder 3"/>
          <p:cNvSpPr>
            <a:spLocks noGrp="1"/>
          </p:cNvSpPr>
          <p:nvPr>
            <p:ph idx="1"/>
          </p:nvPr>
        </p:nvSpPr>
        <p:spPr/>
        <p:txBody>
          <a:bodyPr>
            <a:normAutofit/>
          </a:bodyPr>
          <a:lstStyle/>
          <a:p>
            <a:r>
              <a:rPr lang="en-GB" dirty="0" smtClean="0"/>
              <a:t>Signs of Safety includes clear goals for children </a:t>
            </a:r>
          </a:p>
          <a:p>
            <a:r>
              <a:rPr lang="en-GB" dirty="0" smtClean="0"/>
              <a:t>Many children feel frustrated at the focus on what they’ve done ‘wrong’ </a:t>
            </a:r>
          </a:p>
          <a:p>
            <a:r>
              <a:rPr lang="en-GB" dirty="0" smtClean="0"/>
              <a:t>Children in care can feel past difficulties follow them from home to home </a:t>
            </a:r>
          </a:p>
          <a:p>
            <a:r>
              <a:rPr lang="en-GB" dirty="0" smtClean="0"/>
              <a:t>Having defined goals to talk about in meetings helps to focus on a child’s strengths and aspirations </a:t>
            </a:r>
          </a:p>
          <a:p>
            <a:r>
              <a:rPr lang="en-GB" dirty="0" smtClean="0"/>
              <a:t>Where there are vulnerabilities, </a:t>
            </a:r>
            <a:r>
              <a:rPr lang="en-GB" dirty="0" smtClean="0"/>
              <a:t>Success </a:t>
            </a:r>
            <a:r>
              <a:rPr lang="en-GB" dirty="0" smtClean="0"/>
              <a:t>plans can keep things in perspective for children who have had traumatic pasts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366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023"/>
            <a:ext cx="10515600" cy="5340940"/>
          </a:xfrm>
        </p:spPr>
        <p:txBody>
          <a:bodyPr/>
          <a:lstStyle/>
          <a:p>
            <a:r>
              <a:rPr lang="en-GB" dirty="0" smtClean="0"/>
              <a:t>Child D had moved from a secure setting to a home in the community </a:t>
            </a:r>
          </a:p>
          <a:p>
            <a:r>
              <a:rPr lang="en-GB" dirty="0" smtClean="0"/>
              <a:t>Their day to day network included:</a:t>
            </a:r>
          </a:p>
          <a:p>
            <a:r>
              <a:rPr lang="en-GB" dirty="0" smtClean="0"/>
              <a:t> Boxing coach, a street pastor, an older friend they’d met in the area,  an uncle they’d re-connected with, along with 3 or 4 specific members of care staff</a:t>
            </a:r>
          </a:p>
          <a:p>
            <a:r>
              <a:rPr lang="en-GB" dirty="0" smtClean="0"/>
              <a:t>Child D’s family were important to him but the above network were who he wanted to help in a crisis </a:t>
            </a:r>
            <a:endParaRPr lang="en-GB" dirty="0"/>
          </a:p>
          <a:p>
            <a:r>
              <a:rPr lang="en-GB" dirty="0" smtClean="0"/>
              <a:t>Child D had a history of being exploited. Child D didn’t want to give details of friends because he was used to police ‘kicking doors in’ looking for him. Child D felt they weren’t vulnerable because ‘its nothing like when I was 12’ </a:t>
            </a:r>
            <a:endParaRPr lang="en-GB" dirty="0"/>
          </a:p>
        </p:txBody>
      </p:sp>
    </p:spTree>
    <p:extLst>
      <p:ext uri="{BB962C8B-B14F-4D97-AF65-F5344CB8AC3E}">
        <p14:creationId xmlns:p14="http://schemas.microsoft.com/office/powerpoint/2010/main" val="1863614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D’s goals and safety plan </a:t>
            </a:r>
            <a:endParaRPr lang="en-GB" dirty="0"/>
          </a:p>
        </p:txBody>
      </p:sp>
      <p:sp>
        <p:nvSpPr>
          <p:cNvPr id="3" name="Content Placeholder 2"/>
          <p:cNvSpPr>
            <a:spLocks noGrp="1"/>
          </p:cNvSpPr>
          <p:nvPr>
            <p:ph idx="1"/>
          </p:nvPr>
        </p:nvSpPr>
        <p:spPr/>
        <p:txBody>
          <a:bodyPr>
            <a:normAutofit/>
          </a:bodyPr>
          <a:lstStyle/>
          <a:p>
            <a:r>
              <a:rPr lang="en-GB" dirty="0" smtClean="0"/>
              <a:t>Child D’s goals – to have a phone to be able to chat up a girl and take their number ‘like a normal person’ </a:t>
            </a:r>
          </a:p>
          <a:p>
            <a:r>
              <a:rPr lang="en-GB" dirty="0" smtClean="0"/>
              <a:t>To be allowed money in hand daily </a:t>
            </a:r>
          </a:p>
          <a:p>
            <a:r>
              <a:rPr lang="en-GB" dirty="0" smtClean="0"/>
              <a:t>To be allowed to go out long enough to go to gigs without adults with him</a:t>
            </a:r>
          </a:p>
          <a:p>
            <a:r>
              <a:rPr lang="en-GB" dirty="0" smtClean="0"/>
              <a:t>To have friends who weren’t part of ‘the system’ </a:t>
            </a:r>
          </a:p>
          <a:p>
            <a:endParaRPr lang="en-GB" dirty="0"/>
          </a:p>
          <a:p>
            <a:r>
              <a:rPr lang="en-GB" dirty="0" smtClean="0"/>
              <a:t>These goals were made central in his Cared for Child review and care plan </a:t>
            </a:r>
          </a:p>
          <a:p>
            <a:endParaRPr lang="en-GB" dirty="0"/>
          </a:p>
        </p:txBody>
      </p:sp>
    </p:spTree>
    <p:extLst>
      <p:ext uri="{BB962C8B-B14F-4D97-AF65-F5344CB8AC3E}">
        <p14:creationId xmlns:p14="http://schemas.microsoft.com/office/powerpoint/2010/main" val="3736272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Child D’s </a:t>
            </a:r>
            <a:r>
              <a:rPr lang="en-GB" dirty="0" smtClean="0"/>
              <a:t>success </a:t>
            </a:r>
            <a:r>
              <a:rPr lang="en-GB" dirty="0" smtClean="0"/>
              <a:t>plan included:</a:t>
            </a:r>
            <a:endParaRPr lang="en-GB" dirty="0"/>
          </a:p>
        </p:txBody>
      </p:sp>
      <p:sp>
        <p:nvSpPr>
          <p:cNvPr id="5" name="Content Placeholder 4"/>
          <p:cNvSpPr>
            <a:spLocks noGrp="1"/>
          </p:cNvSpPr>
          <p:nvPr>
            <p:ph idx="1"/>
          </p:nvPr>
        </p:nvSpPr>
        <p:spPr/>
        <p:txBody>
          <a:bodyPr>
            <a:normAutofit/>
          </a:bodyPr>
          <a:lstStyle/>
          <a:p>
            <a:r>
              <a:rPr lang="en-GB" dirty="0" smtClean="0"/>
              <a:t>Child </a:t>
            </a:r>
            <a:r>
              <a:rPr lang="en-GB" dirty="0" smtClean="0"/>
              <a:t>D agreed to have a phone and take it with them and answer it, on agreement that the police wouldn’t be asked </a:t>
            </a:r>
            <a:r>
              <a:rPr lang="en-GB" dirty="0" smtClean="0"/>
              <a:t>to trace </a:t>
            </a:r>
            <a:r>
              <a:rPr lang="en-GB" dirty="0" smtClean="0"/>
              <a:t>the call (absolute emergencies/escalation examples were defined and agreed with D) </a:t>
            </a:r>
          </a:p>
          <a:p>
            <a:r>
              <a:rPr lang="en-GB" dirty="0" smtClean="0"/>
              <a:t>Child D agreed to keep receipts for what he spent his money on the first few weeks </a:t>
            </a:r>
          </a:p>
          <a:p>
            <a:r>
              <a:rPr lang="en-GB" dirty="0" smtClean="0"/>
              <a:t>It was agreed that a scale would be used for how risky child D’s </a:t>
            </a:r>
            <a:r>
              <a:rPr lang="en-GB" dirty="0" err="1" smtClean="0"/>
              <a:t>missings</a:t>
            </a:r>
            <a:r>
              <a:rPr lang="en-GB" dirty="0" smtClean="0"/>
              <a:t> were, so he trusted that being late for curfew didn’t ‘go against him’ as being missing overnight would be </a:t>
            </a:r>
          </a:p>
        </p:txBody>
      </p:sp>
    </p:spTree>
    <p:extLst>
      <p:ext uri="{BB962C8B-B14F-4D97-AF65-F5344CB8AC3E}">
        <p14:creationId xmlns:p14="http://schemas.microsoft.com/office/powerpoint/2010/main" val="1000189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Child D </a:t>
            </a:r>
            <a:endParaRPr lang="en-GB" dirty="0"/>
          </a:p>
        </p:txBody>
      </p:sp>
      <p:sp>
        <p:nvSpPr>
          <p:cNvPr id="3" name="Content Placeholder 2"/>
          <p:cNvSpPr>
            <a:spLocks noGrp="1"/>
          </p:cNvSpPr>
          <p:nvPr>
            <p:ph idx="1"/>
          </p:nvPr>
        </p:nvSpPr>
        <p:spPr/>
        <p:txBody>
          <a:bodyPr>
            <a:normAutofit lnSpcReduction="10000"/>
          </a:bodyPr>
          <a:lstStyle/>
          <a:p>
            <a:r>
              <a:rPr lang="en-GB" dirty="0" smtClean="0"/>
              <a:t>I’m going to trust people when I trust them, not because of their qualifications </a:t>
            </a:r>
          </a:p>
          <a:p>
            <a:r>
              <a:rPr lang="en-GB" dirty="0" smtClean="0"/>
              <a:t>The staff stuck to what they’d said; if I missed the call they’d wait 20mins for me to ring them back. In the past people would ring the police if I didn’t pick up. Friends didn’t want to know me because the police would be at their door, when I could have just not heard my phone </a:t>
            </a:r>
          </a:p>
          <a:p>
            <a:r>
              <a:rPr lang="en-GB" dirty="0" smtClean="0"/>
              <a:t>Before, if I went missing for a day I may as well go for a week cos I either didn’t have anything, or everything would be taken off me anyway. Now I can make a mistake and still have a life. They let me learn from it.  </a:t>
            </a:r>
            <a:endParaRPr lang="en-GB" dirty="0"/>
          </a:p>
        </p:txBody>
      </p:sp>
    </p:spTree>
    <p:extLst>
      <p:ext uri="{BB962C8B-B14F-4D97-AF65-F5344CB8AC3E}">
        <p14:creationId xmlns:p14="http://schemas.microsoft.com/office/powerpoint/2010/main" val="1005174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Child is central</a:t>
            </a:r>
          </a:p>
          <a:p>
            <a:r>
              <a:rPr lang="en-GB" dirty="0" smtClean="0"/>
              <a:t>Strengths based approach – success goals</a:t>
            </a:r>
          </a:p>
          <a:p>
            <a:r>
              <a:rPr lang="en-GB" dirty="0" smtClean="0"/>
              <a:t>Network is important</a:t>
            </a:r>
          </a:p>
          <a:p>
            <a:r>
              <a:rPr lang="en-GB" dirty="0" smtClean="0"/>
              <a:t>Plans – with the child/young person and include their network</a:t>
            </a:r>
          </a:p>
          <a:p>
            <a:r>
              <a:rPr lang="en-GB" dirty="0" smtClean="0"/>
              <a:t>Aspirational </a:t>
            </a:r>
          </a:p>
          <a:p>
            <a:r>
              <a:rPr lang="en-GB" dirty="0" smtClean="0"/>
              <a:t>Belonging </a:t>
            </a:r>
            <a:r>
              <a:rPr lang="en-GB" smtClean="0"/>
              <a:t>and healing</a:t>
            </a:r>
            <a:endParaRPr lang="en-GB" dirty="0"/>
          </a:p>
        </p:txBody>
      </p:sp>
    </p:spTree>
    <p:extLst>
      <p:ext uri="{BB962C8B-B14F-4D97-AF65-F5344CB8AC3E}">
        <p14:creationId xmlns:p14="http://schemas.microsoft.com/office/powerpoint/2010/main" val="189293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554A5-7D98-934F-8227-E8B268556306}"/>
              </a:ext>
            </a:extLst>
          </p:cNvPr>
          <p:cNvSpPr>
            <a:spLocks noGrp="1"/>
          </p:cNvSpPr>
          <p:nvPr>
            <p:ph type="title"/>
          </p:nvPr>
        </p:nvSpPr>
        <p:spPr>
          <a:xfrm>
            <a:off x="630936" y="640080"/>
            <a:ext cx="4818888" cy="1481328"/>
          </a:xfrm>
        </p:spPr>
        <p:txBody>
          <a:bodyPr anchor="b">
            <a:normAutofit/>
          </a:bodyPr>
          <a:lstStyle/>
          <a:p>
            <a:r>
              <a:rPr lang="en-US" sz="5000"/>
              <a:t>Solution Focused Questions</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B3AD5C-F6A3-3B4F-9214-63B1E333FBE3}"/>
              </a:ext>
            </a:extLst>
          </p:cNvPr>
          <p:cNvSpPr>
            <a:spLocks noGrp="1"/>
          </p:cNvSpPr>
          <p:nvPr>
            <p:ph idx="1"/>
          </p:nvPr>
        </p:nvSpPr>
        <p:spPr>
          <a:xfrm>
            <a:off x="630936" y="2660904"/>
            <a:ext cx="4818888" cy="3547872"/>
          </a:xfrm>
        </p:spPr>
        <p:txBody>
          <a:bodyPr anchor="t">
            <a:normAutofit/>
          </a:bodyPr>
          <a:lstStyle/>
          <a:p>
            <a:r>
              <a:rPr lang="en-US" sz="2200"/>
              <a:t>Goal focused questions e.g. the ‘Miracle’; concept of the ‘preferred future’</a:t>
            </a:r>
          </a:p>
          <a:p>
            <a:r>
              <a:rPr lang="en-US" sz="2200"/>
              <a:t>Relationship questions</a:t>
            </a:r>
          </a:p>
          <a:p>
            <a:r>
              <a:rPr lang="en-US" sz="2200"/>
              <a:t>Scaling questions                                     </a:t>
            </a:r>
          </a:p>
          <a:p>
            <a:r>
              <a:rPr lang="en-US" sz="2200"/>
              <a:t>Exception questions</a:t>
            </a:r>
          </a:p>
          <a:p>
            <a:r>
              <a:rPr lang="en-US" sz="2200"/>
              <a:t>Strengths / past successes questions</a:t>
            </a:r>
          </a:p>
          <a:p>
            <a:r>
              <a:rPr lang="en-US" sz="2200"/>
              <a:t>Coping questions – </a:t>
            </a:r>
            <a:r>
              <a:rPr lang="en-US" sz="2200" i="1"/>
              <a:t>“How do you do it?”</a:t>
            </a:r>
          </a:p>
        </p:txBody>
      </p:sp>
      <p:pic>
        <p:nvPicPr>
          <p:cNvPr id="6146" name="Picture 2" descr="Icon&#10;&#10;Description automatically generated with low confidenc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9048" y="1347769"/>
            <a:ext cx="5458968" cy="41624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6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p:cNvSpPr>
          <p:nvPr/>
        </p:nvSpPr>
        <p:spPr bwMode="auto">
          <a:xfrm>
            <a:off x="1381128" y="-28575"/>
            <a:ext cx="9336881" cy="973299"/>
          </a:xfrm>
          <a:prstGeom prst="rect">
            <a:avLst/>
          </a:prstGeom>
          <a:solidFill>
            <a:srgbClr val="FF0000"/>
          </a:solidFill>
          <a:ln w="3175">
            <a:solidFill>
              <a:schemeClr val="tx1"/>
            </a:solidFill>
            <a:round/>
            <a:headEnd/>
            <a:tailEnd/>
          </a:ln>
        </p:spPr>
        <p:txBody>
          <a:bodyPr lIns="0" tIns="0" rIns="0" bIns="0"/>
          <a:lstStyle/>
          <a:p>
            <a:endParaRPr lang="en-US"/>
          </a:p>
        </p:txBody>
      </p:sp>
      <p:sp>
        <p:nvSpPr>
          <p:cNvPr id="3075" name="Text Box 3"/>
          <p:cNvSpPr txBox="1">
            <a:spLocks noChangeArrowheads="1"/>
          </p:cNvSpPr>
          <p:nvPr/>
        </p:nvSpPr>
        <p:spPr bwMode="auto">
          <a:xfrm>
            <a:off x="9053513" y="6407951"/>
            <a:ext cx="18038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7600" tIns="28800" rIns="57600" bIns="28800" anchor="ctr"/>
          <a:lstStyle>
            <a:lvl1pPr>
              <a:defRPr sz="1200">
                <a:solidFill>
                  <a:schemeClr val="tx1"/>
                </a:solidFill>
                <a:latin typeface="Calibri" charset="0"/>
                <a:ea typeface="ＭＳ Ｐゴシック" charset="0"/>
              </a:defRPr>
            </a:lvl1pPr>
            <a:lvl2pPr>
              <a:defRPr sz="1200">
                <a:solidFill>
                  <a:schemeClr val="tx1"/>
                </a:solidFill>
                <a:latin typeface="Calibri" charset="0"/>
                <a:ea typeface="ＭＳ Ｐゴシック" charset="0"/>
              </a:defRPr>
            </a:lvl2pPr>
            <a:lvl3pPr>
              <a:defRPr sz="1200">
                <a:solidFill>
                  <a:schemeClr val="tx1"/>
                </a:solidFill>
                <a:latin typeface="Calibri" charset="0"/>
                <a:ea typeface="ＭＳ Ｐゴシック" charset="0"/>
              </a:defRPr>
            </a:lvl3pPr>
            <a:lvl4pPr>
              <a:defRPr sz="1200">
                <a:solidFill>
                  <a:schemeClr val="tx1"/>
                </a:solidFill>
                <a:latin typeface="Calibri" charset="0"/>
                <a:ea typeface="ＭＳ Ｐゴシック" charset="0"/>
              </a:defRPr>
            </a:lvl4pPr>
            <a:lvl5pPr>
              <a:defRPr sz="1200">
                <a:solidFill>
                  <a:schemeClr val="tx1"/>
                </a:solidFill>
                <a:latin typeface="Calibri" charset="0"/>
                <a:ea typeface="ＭＳ Ｐゴシック" charset="0"/>
              </a:defRPr>
            </a:lvl5pPr>
            <a:lvl6pPr fontAlgn="base">
              <a:spcBef>
                <a:spcPct val="0"/>
              </a:spcBef>
              <a:spcAft>
                <a:spcPct val="0"/>
              </a:spcAft>
              <a:defRPr sz="1200">
                <a:solidFill>
                  <a:schemeClr val="tx1"/>
                </a:solidFill>
                <a:latin typeface="Calibri" charset="0"/>
                <a:ea typeface="ＭＳ Ｐゴシック" charset="0"/>
              </a:defRPr>
            </a:lvl6pPr>
            <a:lvl7pPr fontAlgn="base">
              <a:spcBef>
                <a:spcPct val="0"/>
              </a:spcBef>
              <a:spcAft>
                <a:spcPct val="0"/>
              </a:spcAft>
              <a:defRPr sz="1200">
                <a:solidFill>
                  <a:schemeClr val="tx1"/>
                </a:solidFill>
                <a:latin typeface="Calibri" charset="0"/>
                <a:ea typeface="ＭＳ Ｐゴシック" charset="0"/>
              </a:defRPr>
            </a:lvl7pPr>
            <a:lvl8pPr fontAlgn="base">
              <a:spcBef>
                <a:spcPct val="0"/>
              </a:spcBef>
              <a:spcAft>
                <a:spcPct val="0"/>
              </a:spcAft>
              <a:defRPr sz="1200">
                <a:solidFill>
                  <a:schemeClr val="tx1"/>
                </a:solidFill>
                <a:latin typeface="Calibri" charset="0"/>
                <a:ea typeface="ＭＳ Ｐゴシック" charset="0"/>
              </a:defRPr>
            </a:lvl8pPr>
            <a:lvl9pPr fontAlgn="base">
              <a:spcBef>
                <a:spcPct val="0"/>
              </a:spcBef>
              <a:spcAft>
                <a:spcPct val="0"/>
              </a:spcAft>
              <a:defRPr sz="1200">
                <a:solidFill>
                  <a:schemeClr val="tx1"/>
                </a:solidFill>
                <a:latin typeface="Calibri" charset="0"/>
                <a:ea typeface="ＭＳ Ｐゴシック" charset="0"/>
              </a:defRPr>
            </a:lvl9pPr>
          </a:lstStyle>
          <a:p>
            <a:pPr algn="ctr">
              <a:defRPr/>
            </a:pPr>
            <a:fld id="{E6C46FB1-6E77-AF42-BF9C-20BB6D198537}" type="slidenum">
              <a:rPr lang="en-US" sz="1000">
                <a:solidFill>
                  <a:srgbClr val="898989"/>
                </a:solidFill>
                <a:cs typeface="Calibri" charset="0"/>
              </a:rPr>
              <a:pPr algn="ctr">
                <a:defRPr/>
              </a:pPr>
              <a:t>5</a:t>
            </a:fld>
            <a:endParaRPr lang="en-US" sz="1000" dirty="0">
              <a:solidFill>
                <a:srgbClr val="898989"/>
              </a:solidFill>
              <a:cs typeface="Calibri" charset="0"/>
            </a:endParaRPr>
          </a:p>
        </p:txBody>
      </p:sp>
      <p:sp>
        <p:nvSpPr>
          <p:cNvPr id="3076" name="Rectangle 4"/>
          <p:cNvSpPr>
            <a:spLocks noGrp="1" noChangeArrowheads="1"/>
          </p:cNvSpPr>
          <p:nvPr>
            <p:ph type="title"/>
          </p:nvPr>
        </p:nvSpPr>
        <p:spPr>
          <a:xfrm>
            <a:off x="1981200" y="-28575"/>
            <a:ext cx="8229600" cy="973299"/>
          </a:xfrm>
          <a:effectLst>
            <a:outerShdw blurRad="76200" algn="ctr" rotWithShape="0">
              <a:schemeClr val="bg2">
                <a:alpha val="74998"/>
              </a:schemeClr>
            </a:outerShdw>
          </a:effectLst>
        </p:spPr>
        <p:txBody>
          <a:bodyPr vert="horz" lIns="91440" tIns="45720" rIns="100265" bIns="45720" rtlCol="0" anchor="ctr">
            <a:normAutofit/>
          </a:bodyPr>
          <a:lstStyle/>
          <a:p>
            <a:pPr>
              <a:defRPr/>
            </a:pPr>
            <a:r>
              <a:rPr lang="en-US" b="1" dirty="0">
                <a:solidFill>
                  <a:srgbClr val="FFFFFF"/>
                </a:solidFill>
                <a:cs typeface="Dax-ExtraBold" charset="0"/>
                <a:sym typeface="Dax-ExtraBold" charset="0"/>
              </a:rPr>
              <a:t> History of Signs of Safety</a:t>
            </a:r>
            <a:endParaRPr lang="en-US" dirty="0">
              <a:solidFill>
                <a:srgbClr val="FFFFFF"/>
              </a:solidFill>
              <a:latin typeface="Dax-ExtraBold" charset="0"/>
              <a:ea typeface="ヒラギノ角ゴ ProN W6" charset="0"/>
              <a:cs typeface="ヒラギノ角ゴ ProN W6" charset="0"/>
              <a:sym typeface="Dax-ExtraBold" charset="0"/>
            </a:endParaRPr>
          </a:p>
        </p:txBody>
      </p:sp>
      <p:sp>
        <p:nvSpPr>
          <p:cNvPr id="3081" name="Rectangle 9"/>
          <p:cNvSpPr>
            <a:spLocks/>
          </p:cNvSpPr>
          <p:nvPr/>
        </p:nvSpPr>
        <p:spPr bwMode="auto">
          <a:xfrm>
            <a:off x="2005046" y="1160750"/>
            <a:ext cx="8059936"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2" bIns="0"/>
          <a:lstStyle/>
          <a:p>
            <a:pPr algn="ctr"/>
            <a:endParaRPr lang="en-GB" dirty="0">
              <a:solidFill>
                <a:srgbClr val="800000"/>
              </a:solidFill>
            </a:endParaRPr>
          </a:p>
        </p:txBody>
      </p:sp>
      <p:pic>
        <p:nvPicPr>
          <p:cNvPr id="8" name="Picture 7"/>
          <p:cNvPicPr>
            <a:picLocks noChangeAspect="1"/>
          </p:cNvPicPr>
          <p:nvPr/>
        </p:nvPicPr>
        <p:blipFill>
          <a:blip r:embed="rId3"/>
          <a:stretch>
            <a:fillRect/>
          </a:stretch>
        </p:blipFill>
        <p:spPr>
          <a:xfrm>
            <a:off x="9053514" y="5928782"/>
            <a:ext cx="1664495" cy="981818"/>
          </a:xfrm>
          <a:prstGeom prst="rect">
            <a:avLst/>
          </a:prstGeom>
        </p:spPr>
      </p:pic>
      <p:pic>
        <p:nvPicPr>
          <p:cNvPr id="9" name="Picture 8" descr="steve2 - Version 2.jpg"/>
          <p:cNvPicPr>
            <a:picLocks noChangeAspect="1"/>
          </p:cNvPicPr>
          <p:nvPr/>
        </p:nvPicPr>
        <p:blipFill>
          <a:blip r:embed="rId4">
            <a:extLst>
              <a:ext uri="{28A0092B-C50C-407E-A947-70E740481C1C}">
                <a14:useLocalDpi xmlns:a14="http://schemas.microsoft.com/office/drawing/2010/main" val="0"/>
              </a:ext>
            </a:extLst>
          </a:blip>
          <a:srcRect l="9057" r="9057"/>
          <a:stretch>
            <a:fillRect/>
          </a:stretch>
        </p:blipFill>
        <p:spPr>
          <a:xfrm>
            <a:off x="1524000" y="944729"/>
            <a:ext cx="1445086" cy="2277045"/>
          </a:xfrm>
          <a:prstGeom prst="rect">
            <a:avLst/>
          </a:prstGeom>
        </p:spPr>
      </p:pic>
      <p:pic>
        <p:nvPicPr>
          <p:cNvPr id="10" name="Picture 9" descr="AT Netherlands Gathering 20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5113" y="1259636"/>
            <a:ext cx="7612013" cy="6427765"/>
          </a:xfrm>
          <a:prstGeom prst="rect">
            <a:avLst/>
          </a:prstGeom>
        </p:spPr>
      </p:pic>
      <p:pic>
        <p:nvPicPr>
          <p:cNvPr id="12" name="Picture 11" descr="AT Netherlands Gathering 20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7511" y="1412037"/>
            <a:ext cx="7612013" cy="6427765"/>
          </a:xfrm>
          <a:prstGeom prst="rect">
            <a:avLst/>
          </a:prstGeom>
        </p:spPr>
      </p:pic>
      <p:pic>
        <p:nvPicPr>
          <p:cNvPr id="13" name="Picture 12" descr="AT Netherlands Gathering 2011.png"/>
          <p:cNvPicPr>
            <a:picLocks noChangeAspect="1"/>
          </p:cNvPicPr>
          <p:nvPr/>
        </p:nvPicPr>
        <p:blipFill>
          <a:blip r:embed="rId6" cstate="print">
            <a:extLst>
              <a:ext uri="{28A0092B-C50C-407E-A947-70E740481C1C}">
                <a14:useLocalDpi xmlns:a14="http://schemas.microsoft.com/office/drawing/2010/main" val="0"/>
              </a:ext>
            </a:extLst>
          </a:blip>
          <a:srcRect l="22849" t="5760" r="35070" b="12800"/>
          <a:stretch>
            <a:fillRect/>
          </a:stretch>
        </p:blipFill>
        <p:spPr>
          <a:xfrm>
            <a:off x="9053512" y="1032465"/>
            <a:ext cx="1434112" cy="2286930"/>
          </a:xfrm>
          <a:prstGeom prst="rect">
            <a:avLst/>
          </a:prstGeom>
        </p:spPr>
      </p:pic>
      <p:sp>
        <p:nvSpPr>
          <p:cNvPr id="14" name="Rectangle 13"/>
          <p:cNvSpPr/>
          <p:nvPr/>
        </p:nvSpPr>
        <p:spPr>
          <a:xfrm>
            <a:off x="3319410" y="1018379"/>
            <a:ext cx="5734103" cy="2677644"/>
          </a:xfrm>
          <a:prstGeom prst="rect">
            <a:avLst/>
          </a:prstGeom>
        </p:spPr>
        <p:txBody>
          <a:bodyPr wrap="square" lIns="91428" tIns="45714" rIns="91428" bIns="45714">
            <a:spAutoFit/>
          </a:bodyPr>
          <a:lstStyle/>
          <a:p>
            <a:pPr algn="ctr"/>
            <a:r>
              <a:rPr lang="en-US" sz="2400" dirty="0">
                <a:effectLst>
                  <a:outerShdw blurRad="38100" dist="38100" dir="2700000" algn="tl">
                    <a:srgbClr val="000000"/>
                  </a:outerShdw>
                </a:effectLst>
                <a:ea typeface="MS PGothic" pitchFamily="34" charset="-128"/>
              </a:rPr>
              <a:t> Steve Edwards &amp; Andrew </a:t>
            </a:r>
            <a:r>
              <a:rPr lang="en-US" sz="2400" dirty="0" err="1">
                <a:effectLst>
                  <a:outerShdw blurRad="38100" dist="38100" dir="2700000" algn="tl">
                    <a:srgbClr val="000000"/>
                  </a:outerShdw>
                </a:effectLst>
                <a:ea typeface="MS PGothic" pitchFamily="34" charset="-128"/>
              </a:rPr>
              <a:t>Turnell</a:t>
            </a:r>
            <a:r>
              <a:rPr lang="en-US" sz="2400" dirty="0">
                <a:effectLst>
                  <a:outerShdw blurRad="38100" dist="38100" dir="2700000" algn="tl">
                    <a:srgbClr val="000000"/>
                  </a:outerShdw>
                </a:effectLst>
                <a:ea typeface="MS PGothic" pitchFamily="34" charset="-128"/>
              </a:rPr>
              <a:t> Collaboration 1993 with 150 Practitioners</a:t>
            </a:r>
            <a:endParaRPr lang="en-GB" sz="2400" dirty="0"/>
          </a:p>
          <a:p>
            <a:pPr algn="ctr"/>
            <a:endParaRPr lang="en-GB" sz="2400" dirty="0"/>
          </a:p>
          <a:p>
            <a:pPr algn="ctr"/>
            <a:r>
              <a:rPr lang="en-US" sz="2400" dirty="0">
                <a:effectLst>
                  <a:outerShdw blurRad="38100" dist="38100" dir="2700000" algn="tl">
                    <a:srgbClr val="000000"/>
                  </a:outerShdw>
                </a:effectLst>
                <a:ea typeface="MS PGothic" pitchFamily="34" charset="-128"/>
              </a:rPr>
              <a:t>Interested in how SFBT fitted with Child Protection Work.</a:t>
            </a:r>
          </a:p>
          <a:p>
            <a:pPr algn="ctr"/>
            <a:endParaRPr lang="en-US" sz="2400" dirty="0">
              <a:effectLst>
                <a:outerShdw blurRad="38100" dist="38100" dir="2700000" algn="tl">
                  <a:srgbClr val="000000"/>
                </a:outerShdw>
              </a:effectLst>
              <a:ea typeface="MS PGothic" pitchFamily="34" charset="-128"/>
            </a:endParaRPr>
          </a:p>
          <a:p>
            <a:pPr algn="ctr"/>
            <a:r>
              <a:rPr lang="en-US" sz="2400" dirty="0">
                <a:effectLst>
                  <a:outerShdw blurRad="38100" dist="38100" dir="2700000" algn="tl">
                    <a:srgbClr val="000000"/>
                  </a:outerShdw>
                </a:effectLst>
                <a:ea typeface="MS PGothic" pitchFamily="34" charset="-128"/>
              </a:rPr>
              <a:t> </a:t>
            </a:r>
            <a:endParaRPr lang="en-GB" sz="2400" dirty="0"/>
          </a:p>
        </p:txBody>
      </p:sp>
      <p:sp>
        <p:nvSpPr>
          <p:cNvPr id="3" name="TextBox 2"/>
          <p:cNvSpPr txBox="1"/>
          <p:nvPr/>
        </p:nvSpPr>
        <p:spPr>
          <a:xfrm>
            <a:off x="1637598" y="3234358"/>
            <a:ext cx="8424977" cy="400110"/>
          </a:xfrm>
          <a:prstGeom prst="rect">
            <a:avLst/>
          </a:prstGeom>
          <a:noFill/>
        </p:spPr>
        <p:txBody>
          <a:bodyPr wrap="none" rtlCol="0">
            <a:spAutoFit/>
          </a:bodyPr>
          <a:lstStyle/>
          <a:p>
            <a:r>
              <a:rPr lang="en-US" sz="2000" i="1" dirty="0"/>
              <a:t>“If workers use the ideas, they are in the model; if they don’t they’re in the bin”</a:t>
            </a:r>
          </a:p>
        </p:txBody>
      </p:sp>
      <p:sp>
        <p:nvSpPr>
          <p:cNvPr id="4" name="TextBox 3"/>
          <p:cNvSpPr txBox="1"/>
          <p:nvPr/>
        </p:nvSpPr>
        <p:spPr>
          <a:xfrm>
            <a:off x="1637597" y="3696023"/>
            <a:ext cx="4243557" cy="2308324"/>
          </a:xfrm>
          <a:prstGeom prst="rect">
            <a:avLst/>
          </a:prstGeom>
          <a:noFill/>
        </p:spPr>
        <p:txBody>
          <a:bodyPr wrap="square" rtlCol="0">
            <a:spAutoFit/>
          </a:bodyPr>
          <a:lstStyle/>
          <a:p>
            <a:pPr marL="342900" indent="-342900">
              <a:buFont typeface="Arial"/>
              <a:buChar char="•"/>
            </a:pPr>
            <a:r>
              <a:rPr lang="en-US" sz="2400" dirty="0"/>
              <a:t>Partnership and collaboration – respect and co-operation</a:t>
            </a:r>
          </a:p>
          <a:p>
            <a:pPr marL="342900" indent="-342900">
              <a:buFont typeface="Arial"/>
              <a:buChar char="•"/>
            </a:pPr>
            <a:r>
              <a:rPr lang="en-US" sz="2400" dirty="0"/>
              <a:t>Relationships at the </a:t>
            </a:r>
            <a:r>
              <a:rPr lang="en-US" sz="2400" dirty="0" err="1"/>
              <a:t>centre</a:t>
            </a:r>
            <a:endParaRPr lang="en-US" sz="2400" dirty="0"/>
          </a:p>
          <a:p>
            <a:pPr marL="342900" indent="-342900">
              <a:buFont typeface="Arial"/>
              <a:buChar char="•"/>
            </a:pPr>
            <a:r>
              <a:rPr lang="en-US" sz="2400" dirty="0"/>
              <a:t>Child focused, family oriented</a:t>
            </a:r>
          </a:p>
          <a:p>
            <a:pPr marL="342900" indent="-342900">
              <a:buFont typeface="Arial"/>
              <a:buChar char="•"/>
            </a:pPr>
            <a:r>
              <a:rPr lang="en-US" sz="2400" dirty="0"/>
              <a:t>Clear communication &amp; expectations – plain language</a:t>
            </a:r>
          </a:p>
        </p:txBody>
      </p:sp>
      <p:sp>
        <p:nvSpPr>
          <p:cNvPr id="5" name="TextBox 4"/>
          <p:cNvSpPr txBox="1"/>
          <p:nvPr/>
        </p:nvSpPr>
        <p:spPr>
          <a:xfrm>
            <a:off x="6264236" y="3427408"/>
            <a:ext cx="4436407" cy="2308324"/>
          </a:xfrm>
          <a:prstGeom prst="rect">
            <a:avLst/>
          </a:prstGeom>
          <a:noFill/>
        </p:spPr>
        <p:txBody>
          <a:bodyPr wrap="none" rtlCol="0">
            <a:spAutoFit/>
          </a:bodyPr>
          <a:lstStyle/>
          <a:p>
            <a:endParaRPr lang="en-US" sz="2400" dirty="0"/>
          </a:p>
          <a:p>
            <a:pPr marL="342900" indent="-342900">
              <a:buFont typeface="Arial"/>
              <a:buChar char="•"/>
            </a:pPr>
            <a:r>
              <a:rPr lang="en-US" sz="2400" dirty="0"/>
              <a:t>Build from family strengths</a:t>
            </a:r>
          </a:p>
          <a:p>
            <a:pPr marL="342900" indent="-342900">
              <a:buFont typeface="Arial"/>
              <a:buChar char="•"/>
            </a:pPr>
            <a:r>
              <a:rPr lang="en-US" sz="2400" dirty="0"/>
              <a:t>Always consider the possibility </a:t>
            </a:r>
          </a:p>
          <a:p>
            <a:r>
              <a:rPr lang="en-US" sz="2400" dirty="0"/>
              <a:t>	you might be wrong</a:t>
            </a:r>
          </a:p>
          <a:p>
            <a:pPr marL="342900" indent="-342900">
              <a:buFont typeface="Arial"/>
              <a:buChar char="•"/>
            </a:pPr>
            <a:r>
              <a:rPr lang="en-US" sz="2400" dirty="0"/>
              <a:t>Honest and straight but hugely </a:t>
            </a:r>
          </a:p>
          <a:p>
            <a:r>
              <a:rPr lang="en-US" sz="2400" dirty="0"/>
              <a:t>	kind – generate hope   </a:t>
            </a:r>
          </a:p>
        </p:txBody>
      </p:sp>
      <p:sp>
        <p:nvSpPr>
          <p:cNvPr id="6" name="TextBox 5"/>
          <p:cNvSpPr txBox="1"/>
          <p:nvPr/>
        </p:nvSpPr>
        <p:spPr>
          <a:xfrm>
            <a:off x="3653188" y="6207047"/>
            <a:ext cx="4455930" cy="523220"/>
          </a:xfrm>
          <a:prstGeom prst="rect">
            <a:avLst/>
          </a:prstGeom>
          <a:noFill/>
        </p:spPr>
        <p:txBody>
          <a:bodyPr wrap="none" rtlCol="0">
            <a:spAutoFit/>
          </a:bodyPr>
          <a:lstStyle/>
          <a:p>
            <a:r>
              <a:rPr lang="en-US" sz="2800" b="1" i="1" dirty="0"/>
              <a:t>A QUESTIONING APPROACH</a:t>
            </a:r>
          </a:p>
        </p:txBody>
      </p:sp>
    </p:spTree>
    <p:extLst>
      <p:ext uri="{BB962C8B-B14F-4D97-AF65-F5344CB8AC3E}">
        <p14:creationId xmlns:p14="http://schemas.microsoft.com/office/powerpoint/2010/main" val="3682550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p:cNvSpPr>
          <p:nvPr/>
        </p:nvSpPr>
        <p:spPr bwMode="auto">
          <a:xfrm>
            <a:off x="1381126" y="-28575"/>
            <a:ext cx="9337675" cy="973138"/>
          </a:xfrm>
          <a:prstGeom prst="rect">
            <a:avLst/>
          </a:prstGeom>
          <a:solidFill>
            <a:srgbClr val="0ABB33"/>
          </a:solidFill>
          <a:ln w="3175">
            <a:solidFill>
              <a:schemeClr val="tx1"/>
            </a:solidFill>
            <a:round/>
            <a:headEnd/>
            <a:tailEnd/>
          </a:ln>
        </p:spPr>
        <p:txBody>
          <a:bodyPr lIns="0" tIns="0" rIns="0" bIns="0"/>
          <a:lstStyle/>
          <a:p>
            <a:endParaRPr lang="en-US"/>
          </a:p>
        </p:txBody>
      </p:sp>
      <p:sp>
        <p:nvSpPr>
          <p:cNvPr id="3075" name="Text Box 3"/>
          <p:cNvSpPr txBox="1">
            <a:spLocks noChangeArrowheads="1"/>
          </p:cNvSpPr>
          <p:nvPr/>
        </p:nvSpPr>
        <p:spPr bwMode="auto">
          <a:xfrm>
            <a:off x="9053514" y="6408739"/>
            <a:ext cx="1809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7600" tIns="28800" rIns="57600" bIns="28800" anchor="ctr"/>
          <a:lstStyle>
            <a:lvl1pPr eaLnBrk="0" hangingPunct="0">
              <a:defRPr>
                <a:solidFill>
                  <a:schemeClr val="tx1"/>
                </a:solidFill>
                <a:latin typeface="Calibri" charset="0"/>
                <a:ea typeface="ＭＳ Ｐゴシック"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fld id="{C7A1D375-33EF-0549-86E4-F8259A88510E}" type="slidenum">
              <a:rPr lang="en-US" sz="1000">
                <a:solidFill>
                  <a:srgbClr val="898989"/>
                </a:solidFill>
                <a:cs typeface="Calibri" charset="0"/>
              </a:rPr>
              <a:pPr algn="ctr" eaLnBrk="1" hangingPunct="1">
                <a:defRPr/>
              </a:pPr>
              <a:t>6</a:t>
            </a:fld>
            <a:endParaRPr lang="en-US" sz="1000">
              <a:solidFill>
                <a:srgbClr val="898989"/>
              </a:solidFill>
              <a:cs typeface="Calibri" charset="0"/>
            </a:endParaRPr>
          </a:p>
        </p:txBody>
      </p:sp>
      <p:sp>
        <p:nvSpPr>
          <p:cNvPr id="3076" name="Rectangle 4"/>
          <p:cNvSpPr>
            <a:spLocks noGrp="1" noChangeArrowheads="1"/>
          </p:cNvSpPr>
          <p:nvPr>
            <p:ph type="title"/>
          </p:nvPr>
        </p:nvSpPr>
        <p:spPr>
          <a:xfrm>
            <a:off x="1981200" y="91680"/>
            <a:ext cx="8229600" cy="853047"/>
          </a:xfrm>
          <a:effectLst>
            <a:outerShdw blurRad="76200" algn="ctr" rotWithShape="0">
              <a:schemeClr val="bg2">
                <a:alpha val="74998"/>
              </a:schemeClr>
            </a:outerShdw>
          </a:effectLst>
        </p:spPr>
        <p:txBody>
          <a:bodyPr vert="horz" lIns="91440" tIns="45720" rIns="100265" bIns="45720" rtlCol="0" anchor="ctr">
            <a:normAutofit/>
          </a:bodyPr>
          <a:lstStyle/>
          <a:p>
            <a:pPr>
              <a:defRPr/>
            </a:pPr>
            <a:r>
              <a:rPr lang="en-US"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a typeface="+mj-ea"/>
                <a:cs typeface="Dax-ExtraBold" charset="0"/>
                <a:sym typeface="Dax-ExtraBold" charset="0"/>
              </a:rPr>
              <a:t>Experiencing the Framework</a:t>
            </a:r>
            <a:endParaRPr lang="en-US" dirty="0">
              <a:solidFill>
                <a:srgbClr val="FFFFFF"/>
              </a:solidFill>
              <a:latin typeface="Dax-ExtraBold" charset="0"/>
              <a:ea typeface="ヒラギノ角ゴ ProN W6" charset="0"/>
              <a:cs typeface="ヒラギノ角ゴ ProN W6" charset="0"/>
              <a:sym typeface="Dax-ExtraBold" charset="0"/>
            </a:endParaRPr>
          </a:p>
        </p:txBody>
      </p:sp>
      <p:sp>
        <p:nvSpPr>
          <p:cNvPr id="3081" name="Rectangle 9"/>
          <p:cNvSpPr>
            <a:spLocks/>
          </p:cNvSpPr>
          <p:nvPr/>
        </p:nvSpPr>
        <p:spPr bwMode="auto">
          <a:xfrm>
            <a:off x="1981200" y="2257912"/>
            <a:ext cx="8059936" cy="17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4132" bIns="0"/>
          <a:lstStyle/>
          <a:p>
            <a:pPr algn="ctr">
              <a:lnSpc>
                <a:spcPct val="80000"/>
              </a:lnSpc>
              <a:defRPr/>
            </a:pPr>
            <a:r>
              <a:rPr lang="en-GB" sz="2800" b="1" dirty="0">
                <a:ln w="12700">
                  <a:solidFill>
                    <a:schemeClr val="tx2">
                      <a:satMod val="155000"/>
                    </a:schemeClr>
                  </a:solidFill>
                  <a:prstDash val="solid"/>
                </a:ln>
                <a:effectLst>
                  <a:outerShdw blurRad="41275" dist="20320" dir="1800000" algn="tl" rotWithShape="0">
                    <a:srgbClr val="000000">
                      <a:alpha val="40000"/>
                    </a:srgbClr>
                  </a:outerShdw>
                </a:effectLst>
              </a:rPr>
              <a:t>Think about a child/teenager in your life who has a problem you are worried about. </a:t>
            </a:r>
          </a:p>
          <a:p>
            <a:pPr algn="ctr">
              <a:lnSpc>
                <a:spcPct val="80000"/>
              </a:lnSpc>
              <a:defRPr/>
            </a:pPr>
            <a:endParaRPr lang="en-GB" sz="28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lnSpc>
                <a:spcPct val="80000"/>
              </a:lnSpc>
              <a:defRPr/>
            </a:pPr>
            <a:endParaRPr lang="en-GB" sz="28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lnSpc>
                <a:spcPct val="80000"/>
              </a:lnSpc>
              <a:defRPr/>
            </a:pPr>
            <a:r>
              <a:rPr lang="en-GB" sz="2800" i="1" dirty="0">
                <a:ln w="12700">
                  <a:solidFill>
                    <a:schemeClr val="tx2">
                      <a:satMod val="155000"/>
                    </a:schemeClr>
                  </a:solidFill>
                  <a:prstDash val="solid"/>
                </a:ln>
                <a:effectLst>
                  <a:outerShdw blurRad="41275" dist="20320" dir="1800000" algn="tl" rotWithShape="0">
                    <a:srgbClr val="000000">
                      <a:alpha val="40000"/>
                    </a:srgbClr>
                  </a:outerShdw>
                </a:effectLst>
              </a:rPr>
              <a:t>(A child or young person other than someone you are working with)</a:t>
            </a:r>
          </a:p>
        </p:txBody>
      </p:sp>
    </p:spTree>
    <p:extLst>
      <p:ext uri="{BB962C8B-B14F-4D97-AF65-F5344CB8AC3E}">
        <p14:creationId xmlns:p14="http://schemas.microsoft.com/office/powerpoint/2010/main" val="13882579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cxnSpLocks noChangeShapeType="1"/>
          </p:cNvCxnSpPr>
          <p:nvPr/>
        </p:nvCxnSpPr>
        <p:spPr bwMode="auto">
          <a:xfrm rot="5400000">
            <a:off x="2057400" y="2971800"/>
            <a:ext cx="5181600" cy="0"/>
          </a:xfrm>
          <a:prstGeom prst="line">
            <a:avLst/>
          </a:prstGeom>
          <a:noFill/>
          <a:ln w="25400">
            <a:solidFill>
              <a:srgbClr val="00009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rot="5400000">
            <a:off x="5183188" y="2971800"/>
            <a:ext cx="5180012" cy="1588"/>
          </a:xfrm>
          <a:prstGeom prst="line">
            <a:avLst/>
          </a:prstGeom>
          <a:noFill/>
          <a:ln w="25400">
            <a:solidFill>
              <a:srgbClr val="00009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 name="TextBox 25"/>
          <p:cNvSpPr txBox="1"/>
          <p:nvPr/>
        </p:nvSpPr>
        <p:spPr>
          <a:xfrm>
            <a:off x="1657869" y="0"/>
            <a:ext cx="6885094" cy="338542"/>
          </a:xfrm>
          <a:prstGeom prst="rect">
            <a:avLst/>
          </a:prstGeom>
          <a:noFill/>
        </p:spPr>
        <p:txBody>
          <a:bodyPr wrap="none"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a:ea typeface="ＭＳ Ｐゴシック" pitchFamily="-110" charset="-128"/>
                <a:cs typeface="Marker Felt"/>
              </a:rPr>
              <a:t>Thinking about a child/teenager in your life that you feel a worried about:</a:t>
            </a:r>
          </a:p>
        </p:txBody>
      </p:sp>
      <p:sp>
        <p:nvSpPr>
          <p:cNvPr id="27" name="Text Box 6"/>
          <p:cNvSpPr txBox="1">
            <a:spLocks noChangeArrowheads="1"/>
          </p:cNvSpPr>
          <p:nvPr/>
        </p:nvSpPr>
        <p:spPr bwMode="auto">
          <a:xfrm>
            <a:off x="5053347" y="381001"/>
            <a:ext cx="2408502"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What’s Working Well?</a:t>
            </a:r>
            <a:endParaRPr lang="en-US"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8" name="Line 11"/>
          <p:cNvSpPr>
            <a:spLocks noChangeShapeType="1"/>
          </p:cNvSpPr>
          <p:nvPr/>
        </p:nvSpPr>
        <p:spPr bwMode="auto">
          <a:xfrm flipH="1">
            <a:off x="1676400" y="3810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29" name="Text Box 5"/>
          <p:cNvSpPr txBox="1">
            <a:spLocks noChangeArrowheads="1"/>
          </p:cNvSpPr>
          <p:nvPr/>
        </p:nvSpPr>
        <p:spPr bwMode="auto">
          <a:xfrm>
            <a:off x="1447815" y="381001"/>
            <a:ext cx="3242259"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are you Worried About?</a:t>
            </a:r>
            <a:endParaRPr lang="en-US"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0" name="Text Box 5"/>
          <p:cNvSpPr txBox="1">
            <a:spLocks noChangeArrowheads="1"/>
          </p:cNvSpPr>
          <p:nvPr/>
        </p:nvSpPr>
        <p:spPr bwMode="auto">
          <a:xfrm>
            <a:off x="7696207" y="381001"/>
            <a:ext cx="2928787"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Needs to Happen?</a:t>
            </a:r>
            <a:endParaRPr lang="en-US"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3" name="Line 11"/>
          <p:cNvSpPr>
            <a:spLocks noChangeShapeType="1"/>
          </p:cNvSpPr>
          <p:nvPr/>
        </p:nvSpPr>
        <p:spPr bwMode="auto">
          <a:xfrm flipH="1">
            <a:off x="1676400" y="55626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34" name="TextBox 33"/>
          <p:cNvSpPr txBox="1"/>
          <p:nvPr/>
        </p:nvSpPr>
        <p:spPr>
          <a:xfrm>
            <a:off x="1600208" y="5562600"/>
            <a:ext cx="8991599" cy="738652"/>
          </a:xfrm>
          <a:prstGeom prst="rect">
            <a:avLst/>
          </a:prstGeom>
          <a:noFill/>
        </p:spPr>
        <p:txBody>
          <a:bodyPr lIns="91428" tIns="45714" rIns="91428" bIns="45714">
            <a:spAutoFit/>
          </a:bodyPr>
          <a:lstStyle/>
          <a:p>
            <a:pPr algn="ctr">
              <a:defRPr/>
            </a:pPr>
            <a:r>
              <a:rPr lang="en-US" sz="1400" i="1" dirty="0">
                <a:solidFill>
                  <a:srgbClr val="000090"/>
                </a:solidFill>
                <a:effectLst>
                  <a:glow rad="101600">
                    <a:schemeClr val="bg1">
                      <a:alpha val="75000"/>
                    </a:schemeClr>
                  </a:glow>
                </a:effectLst>
                <a:latin typeface="Marker Felt"/>
                <a:ea typeface="ＭＳ Ｐゴシック" pitchFamily="-110" charset="-128"/>
                <a:cs typeface="Marker Felt"/>
              </a:rPr>
              <a:t>On a scale of 0 to 10 where 10 means this problem is sorted out as much as it can be and zero means things are so bad for the young person you need to get professional or other outside  help, where do you rate this situation today? (Put different judgment numbers on scale for different people e.g., you, child, teacher etc).</a:t>
            </a:r>
          </a:p>
        </p:txBody>
      </p:sp>
      <p:sp>
        <p:nvSpPr>
          <p:cNvPr id="25" name="Text Box 5"/>
          <p:cNvSpPr txBox="1">
            <a:spLocks noChangeArrowheads="1"/>
          </p:cNvSpPr>
          <p:nvPr/>
        </p:nvSpPr>
        <p:spPr bwMode="auto">
          <a:xfrm>
            <a:off x="1654088" y="6258580"/>
            <a:ext cx="418680" cy="523208"/>
          </a:xfrm>
          <a:prstGeom prst="rect">
            <a:avLst/>
          </a:prstGeom>
          <a:noFill/>
          <a:ln w="9525">
            <a:noFill/>
            <a:miter lim="800000"/>
            <a:headEnd/>
            <a:tailEnd/>
          </a:ln>
          <a:effectLst/>
        </p:spPr>
        <p:txBody>
          <a:bodyPr wrap="none"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1" name="Text Box 5"/>
          <p:cNvSpPr txBox="1">
            <a:spLocks noChangeArrowheads="1"/>
          </p:cNvSpPr>
          <p:nvPr/>
        </p:nvSpPr>
        <p:spPr bwMode="auto">
          <a:xfrm>
            <a:off x="9753600" y="6258580"/>
            <a:ext cx="838200" cy="523208"/>
          </a:xfrm>
          <a:prstGeom prst="rect">
            <a:avLst/>
          </a:prstGeom>
          <a:noFill/>
          <a:ln w="9525">
            <a:noFill/>
            <a:miter lim="800000"/>
            <a:headEnd/>
            <a:tailEnd/>
          </a:ln>
          <a:effectLst/>
        </p:spPr>
        <p:txBody>
          <a:bodyPr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10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cxnSp>
        <p:nvCxnSpPr>
          <p:cNvPr id="35" name="Straight Arrow Connector 34"/>
          <p:cNvCxnSpPr/>
          <p:nvPr/>
        </p:nvCxnSpPr>
        <p:spPr bwMode="auto">
          <a:xfrm flipV="1">
            <a:off x="2057400" y="6550025"/>
            <a:ext cx="7848600" cy="12700"/>
          </a:xfrm>
          <a:prstGeom prst="straightConnector1">
            <a:avLst/>
          </a:prstGeom>
          <a:solidFill>
            <a:srgbClr val="B2E1E3"/>
          </a:solidFill>
          <a:ln w="76200" cap="flat" cmpd="sng" algn="ctr">
            <a:solidFill>
              <a:schemeClr val="tx2">
                <a:lumMod val="40000"/>
                <a:lumOff val="60000"/>
              </a:schemeClr>
            </a:solidFill>
            <a:prstDash val="solid"/>
            <a:round/>
            <a:headEnd type="arrow" w="med" len="med"/>
            <a:tailEnd type="arrow" w="med" len="med"/>
          </a:ln>
          <a:effectLst/>
        </p:spPr>
      </p:cxnSp>
      <p:sp>
        <p:nvSpPr>
          <p:cNvPr id="14" name="Text Box 5"/>
          <p:cNvSpPr txBox="1">
            <a:spLocks noChangeArrowheads="1"/>
          </p:cNvSpPr>
          <p:nvPr/>
        </p:nvSpPr>
        <p:spPr bwMode="auto">
          <a:xfrm>
            <a:off x="1447800" y="1074010"/>
            <a:ext cx="3200400" cy="830985"/>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has happened, what have you seen, that makes you worried about this child/teenager?</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5" name="Text Box 5"/>
          <p:cNvSpPr txBox="1">
            <a:spLocks noChangeArrowheads="1"/>
          </p:cNvSpPr>
          <p:nvPr/>
        </p:nvSpPr>
        <p:spPr bwMode="auto">
          <a:xfrm>
            <a:off x="1447800" y="3124209"/>
            <a:ext cx="3124200" cy="1323427"/>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When you think about what has already happened to ____ what do you think is the worst thing that could happen to ____  because of this problem?</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6" name="Text Box 5"/>
          <p:cNvSpPr txBox="1">
            <a:spLocks noChangeArrowheads="1"/>
          </p:cNvSpPr>
          <p:nvPr/>
        </p:nvSpPr>
        <p:spPr bwMode="auto">
          <a:xfrm>
            <a:off x="4572000" y="1109251"/>
            <a:ext cx="3200400" cy="584763"/>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like about ___ what are his/her best attributes?</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7" name="Text Box 5"/>
          <p:cNvSpPr txBox="1">
            <a:spLocks noChangeArrowheads="1"/>
          </p:cNvSpPr>
          <p:nvPr/>
        </p:nvSpPr>
        <p:spPr bwMode="auto">
          <a:xfrm>
            <a:off x="7848602" y="1114971"/>
            <a:ext cx="2667000" cy="1323427"/>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Having thought more about this problem now, what would you need to see that would make you satisfied the situation was at a 10?</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8" name="Text Box 5"/>
          <p:cNvSpPr txBox="1">
            <a:spLocks noChangeArrowheads="1"/>
          </p:cNvSpPr>
          <p:nvPr/>
        </p:nvSpPr>
        <p:spPr bwMode="auto">
          <a:xfrm>
            <a:off x="1524000" y="1970781"/>
            <a:ext cx="31242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words would you use to talk about this problem so that ____ would understand what you’re worried about?</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4" name="Text Box 5"/>
          <p:cNvSpPr txBox="1">
            <a:spLocks noChangeArrowheads="1"/>
          </p:cNvSpPr>
          <p:nvPr/>
        </p:nvSpPr>
        <p:spPr bwMode="auto">
          <a:xfrm>
            <a:off x="1447800" y="4579210"/>
            <a:ext cx="3124200" cy="830985"/>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Are there things happening in ____’s life or family that make this problem harder to deal with?</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2" name="Text Box 5"/>
          <p:cNvSpPr txBox="1">
            <a:spLocks noChangeArrowheads="1"/>
          </p:cNvSpPr>
          <p:nvPr/>
        </p:nvSpPr>
        <p:spPr bwMode="auto">
          <a:xfrm>
            <a:off x="4555110" y="1796247"/>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are the people that care most about ___? What are the best things about how they care for ____?</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6" name="Text Box 5"/>
          <p:cNvSpPr txBox="1">
            <a:spLocks noChangeArrowheads="1"/>
          </p:cNvSpPr>
          <p:nvPr/>
        </p:nvSpPr>
        <p:spPr bwMode="auto">
          <a:xfrm>
            <a:off x="4572000" y="2732787"/>
            <a:ext cx="3200400" cy="584763"/>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say are the best things about his/her life?</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7" name="Text Box 5"/>
          <p:cNvSpPr txBox="1">
            <a:spLocks noChangeArrowheads="1"/>
          </p:cNvSpPr>
          <p:nvPr/>
        </p:nvSpPr>
        <p:spPr bwMode="auto">
          <a:xfrm>
            <a:off x="4572000" y="3433640"/>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would ___ say are the most important people in his/her life? How do they help ___ grow up well?</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8" name="Text Box 5"/>
          <p:cNvSpPr txBox="1">
            <a:spLocks noChangeArrowheads="1"/>
          </p:cNvSpPr>
          <p:nvPr/>
        </p:nvSpPr>
        <p:spPr bwMode="auto">
          <a:xfrm>
            <a:off x="4572000" y="4409181"/>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Have there been times when this problem has been dealt with or was even a little better? How did that happen?</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9" name="Text Box 5"/>
          <p:cNvSpPr txBox="1">
            <a:spLocks noChangeArrowheads="1"/>
          </p:cNvSpPr>
          <p:nvPr/>
        </p:nvSpPr>
        <p:spPr bwMode="auto">
          <a:xfrm>
            <a:off x="1447800" y="728246"/>
            <a:ext cx="6324600" cy="338542"/>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800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STEP ONE: START HERE, BACK AND FORWARDS</a:t>
            </a:r>
            <a:endParaRPr lang="en-US" sz="1600" i="1" dirty="0">
              <a:solidFill>
                <a:srgbClr val="00800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cxnSp>
        <p:nvCxnSpPr>
          <p:cNvPr id="41" name="Straight Arrow Connector 40"/>
          <p:cNvCxnSpPr>
            <a:cxnSpLocks noChangeShapeType="1"/>
          </p:cNvCxnSpPr>
          <p:nvPr/>
        </p:nvCxnSpPr>
        <p:spPr bwMode="auto">
          <a:xfrm rot="10800000">
            <a:off x="1828800" y="879475"/>
            <a:ext cx="533400" cy="1588"/>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a:off x="7010400" y="881064"/>
            <a:ext cx="533400" cy="1587"/>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4" name="Text Box 5"/>
          <p:cNvSpPr txBox="1">
            <a:spLocks noChangeArrowheads="1"/>
          </p:cNvSpPr>
          <p:nvPr/>
        </p:nvSpPr>
        <p:spPr bwMode="auto">
          <a:xfrm>
            <a:off x="4267200" y="6381691"/>
            <a:ext cx="4172606"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rgbClr val="00800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STEP TWO: JUDGEMENT</a:t>
            </a:r>
            <a:endParaRPr lang="en-US" i="1" dirty="0">
              <a:solidFill>
                <a:srgbClr val="00800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5" name="Text Box 5"/>
          <p:cNvSpPr txBox="1">
            <a:spLocks noChangeArrowheads="1"/>
          </p:cNvSpPr>
          <p:nvPr/>
        </p:nvSpPr>
        <p:spPr bwMode="auto">
          <a:xfrm>
            <a:off x="8135006" y="685801"/>
            <a:ext cx="2075794"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rgbClr val="00800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STEP THREE</a:t>
            </a:r>
            <a:endParaRPr lang="en-US" i="1" dirty="0">
              <a:solidFill>
                <a:srgbClr val="00800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6" name="Text Box 5"/>
          <p:cNvSpPr txBox="1">
            <a:spLocks noChangeArrowheads="1"/>
          </p:cNvSpPr>
          <p:nvPr/>
        </p:nvSpPr>
        <p:spPr bwMode="auto">
          <a:xfrm>
            <a:off x="7848602" y="2718471"/>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need to see that would make them say this problem was completely sorted out?</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7" name="Text Box 5"/>
          <p:cNvSpPr txBox="1">
            <a:spLocks noChangeArrowheads="1"/>
          </p:cNvSpPr>
          <p:nvPr/>
        </p:nvSpPr>
        <p:spPr bwMode="auto">
          <a:xfrm>
            <a:off x="7848602" y="3982552"/>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think is the next step that should happen to get this worry sorted out?</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1400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0"/>
                                        <p:tgtEl>
                                          <p:spTgt spid="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cxnSpLocks noChangeShapeType="1"/>
          </p:cNvCxnSpPr>
          <p:nvPr/>
        </p:nvCxnSpPr>
        <p:spPr bwMode="auto">
          <a:xfrm rot="5400000">
            <a:off x="2057400" y="2971800"/>
            <a:ext cx="5181600" cy="0"/>
          </a:xfrm>
          <a:prstGeom prst="line">
            <a:avLst/>
          </a:prstGeom>
          <a:noFill/>
          <a:ln w="25400">
            <a:solidFill>
              <a:srgbClr val="00009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rot="5400000">
            <a:off x="5183188" y="2971800"/>
            <a:ext cx="5180012" cy="1588"/>
          </a:xfrm>
          <a:prstGeom prst="line">
            <a:avLst/>
          </a:prstGeom>
          <a:noFill/>
          <a:ln w="25400">
            <a:solidFill>
              <a:srgbClr val="00009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 name="TextBox 25"/>
          <p:cNvSpPr txBox="1"/>
          <p:nvPr/>
        </p:nvSpPr>
        <p:spPr>
          <a:xfrm>
            <a:off x="1509545" y="0"/>
            <a:ext cx="7181745" cy="338542"/>
          </a:xfrm>
          <a:prstGeom prst="rect">
            <a:avLst/>
          </a:prstGeom>
          <a:noFill/>
        </p:spPr>
        <p:txBody>
          <a:bodyPr wrap="none"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a:ea typeface="ＭＳ Ｐゴシック" pitchFamily="-110" charset="-128"/>
                <a:cs typeface="Marker Felt"/>
              </a:rPr>
              <a:t>Thinking about a child/teenager in your life that you feel a bit worried about:</a:t>
            </a:r>
          </a:p>
        </p:txBody>
      </p:sp>
      <p:sp>
        <p:nvSpPr>
          <p:cNvPr id="27" name="Text Box 6"/>
          <p:cNvSpPr txBox="1">
            <a:spLocks noChangeArrowheads="1"/>
          </p:cNvSpPr>
          <p:nvPr/>
        </p:nvSpPr>
        <p:spPr bwMode="auto">
          <a:xfrm>
            <a:off x="5053347" y="381001"/>
            <a:ext cx="2408502"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What’s Working Well?</a:t>
            </a:r>
            <a:endParaRPr lang="en-US"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9701" name="Line 11"/>
          <p:cNvSpPr>
            <a:spLocks noChangeShapeType="1"/>
          </p:cNvSpPr>
          <p:nvPr/>
        </p:nvSpPr>
        <p:spPr bwMode="auto">
          <a:xfrm flipH="1">
            <a:off x="1676400" y="3810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29" name="Text Box 5"/>
          <p:cNvSpPr txBox="1">
            <a:spLocks noChangeArrowheads="1"/>
          </p:cNvSpPr>
          <p:nvPr/>
        </p:nvSpPr>
        <p:spPr bwMode="auto">
          <a:xfrm>
            <a:off x="1447815" y="381001"/>
            <a:ext cx="3242259" cy="369320"/>
          </a:xfrm>
          <a:prstGeom prst="rect">
            <a:avLst/>
          </a:prstGeom>
          <a:noFill/>
          <a:ln w="9525">
            <a:noFill/>
            <a:miter lim="800000"/>
            <a:headEnd/>
            <a:tailEnd/>
          </a:ln>
          <a:effectLst/>
        </p:spPr>
        <p:txBody>
          <a:bodyPr wrap="none" lIns="91428" tIns="45714" rIns="91428" bIns="45714">
            <a:spAutoFit/>
          </a:bodyPr>
          <a:lstStyle/>
          <a:p>
            <a:pPr algn="ctr">
              <a:defRPr/>
            </a:pPr>
            <a:r>
              <a:rPr lang="en-US"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are you Worried About?</a:t>
            </a:r>
            <a:endParaRPr lang="en-US"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0" name="Text Box 5"/>
          <p:cNvSpPr txBox="1">
            <a:spLocks noChangeArrowheads="1"/>
          </p:cNvSpPr>
          <p:nvPr/>
        </p:nvSpPr>
        <p:spPr bwMode="auto">
          <a:xfrm>
            <a:off x="7696207" y="381001"/>
            <a:ext cx="2928787"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Needs to Happen?</a:t>
            </a:r>
            <a:endParaRPr lang="en-US"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9704" name="Line 11"/>
          <p:cNvSpPr>
            <a:spLocks noChangeShapeType="1"/>
          </p:cNvSpPr>
          <p:nvPr/>
        </p:nvSpPr>
        <p:spPr bwMode="auto">
          <a:xfrm flipH="1">
            <a:off x="1676400" y="5562600"/>
            <a:ext cx="8839200" cy="0"/>
          </a:xfrm>
          <a:prstGeom prst="line">
            <a:avLst/>
          </a:prstGeom>
          <a:noFill/>
          <a:ln w="9525">
            <a:solidFill>
              <a:srgbClr val="000090"/>
            </a:solidFill>
            <a:round/>
            <a:headEnd/>
            <a:tailEnd/>
          </a:ln>
          <a:extLst>
            <a:ext uri="{909E8E84-426E-40DD-AFC4-6F175D3DCCD1}">
              <a14:hiddenFill xmlns:a14="http://schemas.microsoft.com/office/drawing/2010/main">
                <a:noFill/>
              </a14:hiddenFill>
            </a:ext>
          </a:extLst>
        </p:spPr>
        <p:txBody>
          <a:bodyPr wrap="none" lIns="91428" tIns="45714" rIns="91428" bIns="45714" anchor="ctr"/>
          <a:lstStyle/>
          <a:p>
            <a:endParaRPr lang="en-US"/>
          </a:p>
        </p:txBody>
      </p:sp>
      <p:sp>
        <p:nvSpPr>
          <p:cNvPr id="34" name="TextBox 33"/>
          <p:cNvSpPr txBox="1"/>
          <p:nvPr/>
        </p:nvSpPr>
        <p:spPr>
          <a:xfrm>
            <a:off x="1600208" y="5562600"/>
            <a:ext cx="8991599" cy="738652"/>
          </a:xfrm>
          <a:prstGeom prst="rect">
            <a:avLst/>
          </a:prstGeom>
          <a:noFill/>
        </p:spPr>
        <p:txBody>
          <a:bodyPr lIns="91428" tIns="45714" rIns="91428" bIns="45714">
            <a:spAutoFit/>
          </a:bodyPr>
          <a:lstStyle/>
          <a:p>
            <a:pPr algn="ctr">
              <a:defRPr/>
            </a:pPr>
            <a:r>
              <a:rPr lang="en-US" sz="1400" i="1" dirty="0">
                <a:solidFill>
                  <a:srgbClr val="000090"/>
                </a:solidFill>
                <a:effectLst>
                  <a:glow rad="101600">
                    <a:schemeClr val="bg1">
                      <a:alpha val="75000"/>
                    </a:schemeClr>
                  </a:glow>
                </a:effectLst>
                <a:latin typeface="Marker Felt"/>
                <a:ea typeface="ＭＳ Ｐゴシック" pitchFamily="-110" charset="-128"/>
                <a:cs typeface="Marker Felt"/>
              </a:rPr>
              <a:t>On a scale of 0 to 10 where 10 means this problem is sorted out as much as it can be and zero means things are so bad for the young person you need to get professional or other outside  help, where do you rate this situation today? (Put different judgment numbers on scale for different people e.g., you, child, teacher etc).</a:t>
            </a:r>
          </a:p>
        </p:txBody>
      </p:sp>
      <p:sp>
        <p:nvSpPr>
          <p:cNvPr id="25" name="Text Box 5"/>
          <p:cNvSpPr txBox="1">
            <a:spLocks noChangeArrowheads="1"/>
          </p:cNvSpPr>
          <p:nvPr/>
        </p:nvSpPr>
        <p:spPr bwMode="auto">
          <a:xfrm>
            <a:off x="1654088" y="6258580"/>
            <a:ext cx="418680" cy="523208"/>
          </a:xfrm>
          <a:prstGeom prst="rect">
            <a:avLst/>
          </a:prstGeom>
          <a:noFill/>
          <a:ln w="9525">
            <a:noFill/>
            <a:miter lim="800000"/>
            <a:headEnd/>
            <a:tailEnd/>
          </a:ln>
          <a:effectLst/>
        </p:spPr>
        <p:txBody>
          <a:bodyPr wrap="none"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1" name="Text Box 5"/>
          <p:cNvSpPr txBox="1">
            <a:spLocks noChangeArrowheads="1"/>
          </p:cNvSpPr>
          <p:nvPr/>
        </p:nvSpPr>
        <p:spPr bwMode="auto">
          <a:xfrm>
            <a:off x="9753600" y="6258580"/>
            <a:ext cx="838200" cy="523208"/>
          </a:xfrm>
          <a:prstGeom prst="rect">
            <a:avLst/>
          </a:prstGeom>
          <a:noFill/>
          <a:ln w="9525">
            <a:noFill/>
            <a:miter lim="800000"/>
            <a:headEnd/>
            <a:tailEnd/>
          </a:ln>
          <a:effectLst/>
        </p:spPr>
        <p:txBody>
          <a:bodyPr lIns="91428" tIns="45714" rIns="91428" bIns="45714">
            <a:spAutoFit/>
          </a:bodyPr>
          <a:lstStyle/>
          <a:p>
            <a:pPr algn="ctr">
              <a:defRPr/>
            </a:pPr>
            <a:r>
              <a:rPr lang="en-US" sz="28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10</a:t>
            </a:r>
            <a:endParaRPr lang="en-US" sz="28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cxnSp>
        <p:nvCxnSpPr>
          <p:cNvPr id="35" name="Straight Arrow Connector 34"/>
          <p:cNvCxnSpPr/>
          <p:nvPr/>
        </p:nvCxnSpPr>
        <p:spPr bwMode="auto">
          <a:xfrm flipV="1">
            <a:off x="2057400" y="6550025"/>
            <a:ext cx="7848600" cy="12700"/>
          </a:xfrm>
          <a:prstGeom prst="straightConnector1">
            <a:avLst/>
          </a:prstGeom>
          <a:solidFill>
            <a:srgbClr val="B2E1E3"/>
          </a:solidFill>
          <a:ln w="76200" cap="flat" cmpd="sng" algn="ctr">
            <a:solidFill>
              <a:schemeClr val="tx2">
                <a:lumMod val="40000"/>
                <a:lumOff val="60000"/>
              </a:schemeClr>
            </a:solidFill>
            <a:prstDash val="solid"/>
            <a:round/>
            <a:headEnd type="arrow" w="med" len="med"/>
            <a:tailEnd type="arrow" w="med" len="med"/>
          </a:ln>
          <a:effectLst/>
        </p:spPr>
      </p:cxnSp>
      <p:sp>
        <p:nvSpPr>
          <p:cNvPr id="14" name="Text Box 5"/>
          <p:cNvSpPr txBox="1">
            <a:spLocks noChangeArrowheads="1"/>
          </p:cNvSpPr>
          <p:nvPr/>
        </p:nvSpPr>
        <p:spPr bwMode="auto">
          <a:xfrm>
            <a:off x="1447800" y="1074010"/>
            <a:ext cx="3200400" cy="830985"/>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has happened, what have you seen, that makes you worried about this child/teenager?</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5" name="Text Box 5"/>
          <p:cNvSpPr txBox="1">
            <a:spLocks noChangeArrowheads="1"/>
          </p:cNvSpPr>
          <p:nvPr/>
        </p:nvSpPr>
        <p:spPr bwMode="auto">
          <a:xfrm>
            <a:off x="1447800" y="3124209"/>
            <a:ext cx="3124200" cy="1323427"/>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When you think about what has already happened to ____ what do you think is the worst thing that could happen to ____  because of this problem?</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6" name="Text Box 5"/>
          <p:cNvSpPr txBox="1">
            <a:spLocks noChangeArrowheads="1"/>
          </p:cNvSpPr>
          <p:nvPr/>
        </p:nvSpPr>
        <p:spPr bwMode="auto">
          <a:xfrm>
            <a:off x="4572000" y="1109251"/>
            <a:ext cx="3200400" cy="584763"/>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like about ___ what are his/her best attributes?</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7" name="Text Box 5"/>
          <p:cNvSpPr txBox="1">
            <a:spLocks noChangeArrowheads="1"/>
          </p:cNvSpPr>
          <p:nvPr/>
        </p:nvSpPr>
        <p:spPr bwMode="auto">
          <a:xfrm>
            <a:off x="7848602" y="1114971"/>
            <a:ext cx="2667000" cy="1323427"/>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Having thought more about this problem now, what would you need to see that would make you satisfied the situation is at a 10?</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18" name="Text Box 5"/>
          <p:cNvSpPr txBox="1">
            <a:spLocks noChangeArrowheads="1"/>
          </p:cNvSpPr>
          <p:nvPr/>
        </p:nvSpPr>
        <p:spPr bwMode="auto">
          <a:xfrm>
            <a:off x="1524000" y="1970781"/>
            <a:ext cx="31242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words would use to talk about this problem so that ____ would understand what you’re worried about?</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24" name="Text Box 5"/>
          <p:cNvSpPr txBox="1">
            <a:spLocks noChangeArrowheads="1"/>
          </p:cNvSpPr>
          <p:nvPr/>
        </p:nvSpPr>
        <p:spPr bwMode="auto">
          <a:xfrm>
            <a:off x="1447800" y="4579210"/>
            <a:ext cx="3124200" cy="830985"/>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Are their things happening in ____’</a:t>
            </a:r>
            <a:r>
              <a:rPr lang="en-US" sz="1600" i="1" dirty="0" err="1">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a:t>
            </a: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 life or family that make this problem harder to deal with?</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2" name="Text Box 5"/>
          <p:cNvSpPr txBox="1">
            <a:spLocks noChangeArrowheads="1"/>
          </p:cNvSpPr>
          <p:nvPr/>
        </p:nvSpPr>
        <p:spPr bwMode="auto">
          <a:xfrm>
            <a:off x="4572000" y="1701224"/>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are the people that care most about ___? What are the best things about how they care for ____?</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6" name="Text Box 5"/>
          <p:cNvSpPr txBox="1">
            <a:spLocks noChangeArrowheads="1"/>
          </p:cNvSpPr>
          <p:nvPr/>
        </p:nvSpPr>
        <p:spPr bwMode="auto">
          <a:xfrm>
            <a:off x="4572000" y="2732787"/>
            <a:ext cx="3200400" cy="584763"/>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say are the best things about his/her life?</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7" name="Text Box 5"/>
          <p:cNvSpPr txBox="1">
            <a:spLocks noChangeArrowheads="1"/>
          </p:cNvSpPr>
          <p:nvPr/>
        </p:nvSpPr>
        <p:spPr bwMode="auto">
          <a:xfrm>
            <a:off x="4572000" y="3301424"/>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Who would ___ say are the most important people in his/her life? How do they help ___ grow up well?</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8" name="Text Box 5"/>
          <p:cNvSpPr txBox="1">
            <a:spLocks noChangeArrowheads="1"/>
          </p:cNvSpPr>
          <p:nvPr/>
        </p:nvSpPr>
        <p:spPr bwMode="auto">
          <a:xfrm>
            <a:off x="4572000" y="4409181"/>
            <a:ext cx="32004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Has there been times when this problem has been dealt with or was even a little better? How did that happen?</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9" name="Text Box 5"/>
          <p:cNvSpPr txBox="1">
            <a:spLocks noChangeArrowheads="1"/>
          </p:cNvSpPr>
          <p:nvPr/>
        </p:nvSpPr>
        <p:spPr bwMode="auto">
          <a:xfrm>
            <a:off x="1447800" y="728246"/>
            <a:ext cx="6324600" cy="338542"/>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800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STEP ONE: START HERE, BACK AND FORWARDS</a:t>
            </a:r>
            <a:endParaRPr lang="en-US" sz="1600" i="1" dirty="0">
              <a:solidFill>
                <a:srgbClr val="00800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cxnSp>
        <p:nvCxnSpPr>
          <p:cNvPr id="41" name="Straight Arrow Connector 40"/>
          <p:cNvCxnSpPr>
            <a:cxnSpLocks noChangeShapeType="1"/>
          </p:cNvCxnSpPr>
          <p:nvPr/>
        </p:nvCxnSpPr>
        <p:spPr bwMode="auto">
          <a:xfrm rot="10800000">
            <a:off x="1828800" y="879475"/>
            <a:ext cx="533400" cy="1588"/>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a:off x="7010400" y="881064"/>
            <a:ext cx="533400" cy="1587"/>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4" name="Text Box 5"/>
          <p:cNvSpPr txBox="1">
            <a:spLocks noChangeArrowheads="1"/>
          </p:cNvSpPr>
          <p:nvPr/>
        </p:nvSpPr>
        <p:spPr bwMode="auto">
          <a:xfrm>
            <a:off x="4267200" y="6381691"/>
            <a:ext cx="4172606"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rgbClr val="00800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STEP TWO: JUDGEMENT</a:t>
            </a:r>
            <a:endParaRPr lang="en-US" i="1" dirty="0">
              <a:solidFill>
                <a:srgbClr val="00800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5" name="Text Box 5"/>
          <p:cNvSpPr txBox="1">
            <a:spLocks noChangeArrowheads="1"/>
          </p:cNvSpPr>
          <p:nvPr/>
        </p:nvSpPr>
        <p:spPr bwMode="auto">
          <a:xfrm>
            <a:off x="8135006" y="685801"/>
            <a:ext cx="2075794" cy="369320"/>
          </a:xfrm>
          <a:prstGeom prst="rect">
            <a:avLst/>
          </a:prstGeom>
          <a:noFill/>
          <a:ln w="9525">
            <a:noFill/>
            <a:miter lim="800000"/>
            <a:headEnd/>
            <a:tailEnd/>
          </a:ln>
          <a:effectLst/>
        </p:spPr>
        <p:txBody>
          <a:bodyPr lIns="91428" tIns="45714" rIns="91428" bIns="45714">
            <a:spAutoFit/>
          </a:bodyPr>
          <a:lstStyle/>
          <a:p>
            <a:pPr algn="ctr">
              <a:defRPr/>
            </a:pPr>
            <a:r>
              <a:rPr lang="en-US" i="1" dirty="0">
                <a:solidFill>
                  <a:srgbClr val="00800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STEP THREE</a:t>
            </a:r>
            <a:endParaRPr lang="en-US" i="1" dirty="0">
              <a:solidFill>
                <a:srgbClr val="00800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6" name="Text Box 5"/>
          <p:cNvSpPr txBox="1">
            <a:spLocks noChangeArrowheads="1"/>
          </p:cNvSpPr>
          <p:nvPr/>
        </p:nvSpPr>
        <p:spPr bwMode="auto">
          <a:xfrm>
            <a:off x="7848602" y="2410361"/>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would ___ need to see that would make them say this problem is completely sorted out?</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7" name="Text Box 5"/>
          <p:cNvSpPr txBox="1">
            <a:spLocks noChangeArrowheads="1"/>
          </p:cNvSpPr>
          <p:nvPr/>
        </p:nvSpPr>
        <p:spPr bwMode="auto">
          <a:xfrm>
            <a:off x="7848602" y="3494781"/>
            <a:ext cx="2667000" cy="1077206"/>
          </a:xfrm>
          <a:prstGeom prst="rect">
            <a:avLst/>
          </a:prstGeom>
          <a:noFill/>
          <a:ln w="9525">
            <a:noFill/>
            <a:miter lim="800000"/>
            <a:headEnd/>
            <a:tailEnd/>
          </a:ln>
          <a:effectLst/>
        </p:spPr>
        <p:txBody>
          <a:bodyPr lIns="91428" tIns="45714" rIns="91428" bIns="45714">
            <a:spAutoFit/>
          </a:bodyPr>
          <a:lstStyle/>
          <a:p>
            <a:pPr algn="ctr">
              <a:defRPr/>
            </a:pPr>
            <a:r>
              <a:rPr lang="en-US" sz="1600" i="1" dirty="0">
                <a:solidFill>
                  <a:srgbClr val="00009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What do you think is the next step that should happen to get this worry sorted out?</a:t>
            </a:r>
            <a:endParaRPr lang="en-US" sz="1600" i="1" dirty="0">
              <a:solidFill>
                <a:srgbClr val="00009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40" name="Text Box 5"/>
          <p:cNvSpPr txBox="1">
            <a:spLocks noChangeArrowheads="1"/>
          </p:cNvSpPr>
          <p:nvPr/>
        </p:nvSpPr>
        <p:spPr bwMode="auto">
          <a:xfrm>
            <a:off x="9543394" y="5334007"/>
            <a:ext cx="1200806" cy="246209"/>
          </a:xfrm>
          <a:prstGeom prst="rect">
            <a:avLst/>
          </a:prstGeom>
          <a:noFill/>
          <a:ln w="9525">
            <a:noFill/>
            <a:miter lim="800000"/>
            <a:headEnd/>
            <a:tailEnd/>
          </a:ln>
          <a:effectLst/>
        </p:spPr>
        <p:txBody>
          <a:bodyPr lIns="91428" tIns="45714" rIns="91428" bIns="45714">
            <a:spAutoFit/>
          </a:bodyPr>
          <a:lstStyle/>
          <a:p>
            <a:pPr algn="ctr">
              <a:defRPr/>
            </a:pPr>
            <a:r>
              <a:rPr lang="en-US" sz="1000" i="1" dirty="0">
                <a:solidFill>
                  <a:srgbClr val="008000"/>
                </a:solidFill>
                <a:effectLst>
                  <a:glow rad="101600">
                    <a:schemeClr val="bg1">
                      <a:alpha val="75000"/>
                    </a:schemeClr>
                  </a:glow>
                </a:effectLst>
                <a:latin typeface="Marker Felt" pitchFamily="-65" charset="0"/>
                <a:ea typeface="ＭＳ Ｐゴシック" pitchFamily="-110" charset="-128"/>
                <a:cs typeface="ＭＳ Ｐゴシック" pitchFamily="-110" charset="-128"/>
              </a:rPr>
              <a:t>Animations Off</a:t>
            </a:r>
            <a:endParaRPr lang="en-US" sz="1000" i="1" dirty="0">
              <a:solidFill>
                <a:srgbClr val="008000"/>
              </a:solidFill>
              <a:effectLst>
                <a:glow rad="101600">
                  <a:schemeClr val="bg1">
                    <a:alpha val="75000"/>
                  </a:schemeClr>
                </a:glow>
              </a:effectLst>
              <a:latin typeface="Arial" pitchFamily="-110" charset="0"/>
              <a:ea typeface="ＭＳ Ｐゴシック" pitchFamily="-110" charset="-128"/>
              <a:cs typeface="ＭＳ Ｐゴシック" pitchFamily="-110" charset="-128"/>
            </a:endParaRPr>
          </a:p>
        </p:txBody>
      </p:sp>
      <p:sp>
        <p:nvSpPr>
          <p:cNvPr id="33" name="Text Box 5"/>
          <p:cNvSpPr txBox="1">
            <a:spLocks noChangeArrowheads="1"/>
          </p:cNvSpPr>
          <p:nvPr/>
        </p:nvSpPr>
        <p:spPr bwMode="auto">
          <a:xfrm>
            <a:off x="2057400" y="1446980"/>
            <a:ext cx="2075794" cy="584763"/>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HARM</a:t>
            </a:r>
            <a:endParaRPr lang="en-US" sz="3200" i="1" dirty="0">
              <a:solidFill>
                <a:srgbClr val="FFFF00"/>
              </a:solidFill>
              <a:effectLst>
                <a:glow rad="101600">
                  <a:schemeClr val="tx1">
                    <a:alpha val="75000"/>
                  </a:schemeClr>
                </a:glow>
              </a:effectLst>
              <a:latin typeface="Arial" pitchFamily="-110" charset="0"/>
              <a:ea typeface="ＭＳ Ｐゴシック" pitchFamily="-110" charset="-128"/>
              <a:cs typeface="ＭＳ Ｐゴシック" pitchFamily="-110" charset="-128"/>
            </a:endParaRPr>
          </a:p>
        </p:txBody>
      </p:sp>
      <p:sp>
        <p:nvSpPr>
          <p:cNvPr id="42" name="Text Box 5"/>
          <p:cNvSpPr txBox="1">
            <a:spLocks noChangeArrowheads="1"/>
          </p:cNvSpPr>
          <p:nvPr/>
        </p:nvSpPr>
        <p:spPr bwMode="auto">
          <a:xfrm>
            <a:off x="1720996" y="4330919"/>
            <a:ext cx="2774805" cy="1077206"/>
          </a:xfrm>
          <a:prstGeom prst="rect">
            <a:avLst/>
          </a:prstGeom>
          <a:noFill/>
          <a:ln w="9525">
            <a:noFill/>
            <a:miter lim="800000"/>
            <a:headEnd/>
            <a:tailEnd/>
          </a:ln>
          <a:effectLst/>
        </p:spPr>
        <p:txBody>
          <a:bodyPr wrap="square" lIns="91428" tIns="45714" rIns="91428" bIns="45714">
            <a:spAutoFit/>
          </a:bodyPr>
          <a:lstStyle/>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Complicating</a:t>
            </a:r>
          </a:p>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Factors</a:t>
            </a:r>
            <a:endParaRPr lang="en-US" sz="3200" i="1" dirty="0">
              <a:solidFill>
                <a:srgbClr val="FFFF00"/>
              </a:solidFill>
              <a:effectLst>
                <a:glow rad="101600">
                  <a:schemeClr val="tx1">
                    <a:alpha val="75000"/>
                  </a:schemeClr>
                </a:glow>
              </a:effectLst>
              <a:latin typeface="Arial" pitchFamily="-110" charset="0"/>
              <a:ea typeface="ＭＳ Ｐゴシック" pitchFamily="-110" charset="-128"/>
              <a:cs typeface="ＭＳ Ｐゴシック" pitchFamily="-110" charset="-128"/>
            </a:endParaRPr>
          </a:p>
        </p:txBody>
      </p:sp>
      <p:sp>
        <p:nvSpPr>
          <p:cNvPr id="48" name="Text Box 5"/>
          <p:cNvSpPr txBox="1">
            <a:spLocks noChangeArrowheads="1"/>
          </p:cNvSpPr>
          <p:nvPr/>
        </p:nvSpPr>
        <p:spPr bwMode="auto">
          <a:xfrm>
            <a:off x="4922391" y="1567917"/>
            <a:ext cx="2514600"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Existing</a:t>
            </a:r>
          </a:p>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Strengths</a:t>
            </a:r>
            <a:endParaRPr lang="en-US" sz="3200" i="1" dirty="0">
              <a:solidFill>
                <a:srgbClr val="FFFF00"/>
              </a:solidFill>
              <a:effectLst>
                <a:glow rad="101600">
                  <a:schemeClr val="tx1">
                    <a:alpha val="75000"/>
                  </a:schemeClr>
                </a:glow>
              </a:effectLst>
              <a:latin typeface="Arial" pitchFamily="-110" charset="0"/>
              <a:ea typeface="ＭＳ Ｐゴシック" pitchFamily="-110" charset="-128"/>
              <a:cs typeface="ＭＳ Ｐゴシック" pitchFamily="-110" charset="-128"/>
            </a:endParaRPr>
          </a:p>
        </p:txBody>
      </p:sp>
      <p:sp>
        <p:nvSpPr>
          <p:cNvPr id="49" name="Text Box 5"/>
          <p:cNvSpPr txBox="1">
            <a:spLocks noChangeArrowheads="1"/>
          </p:cNvSpPr>
          <p:nvPr/>
        </p:nvSpPr>
        <p:spPr bwMode="auto">
          <a:xfrm>
            <a:off x="8135006" y="1501936"/>
            <a:ext cx="2075794"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FUTURE</a:t>
            </a:r>
          </a:p>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SAFETY</a:t>
            </a:r>
            <a:endParaRPr lang="en-US" sz="3200" i="1" dirty="0">
              <a:solidFill>
                <a:srgbClr val="FFFF00"/>
              </a:solidFill>
              <a:effectLst>
                <a:glow rad="101600">
                  <a:schemeClr val="tx1">
                    <a:alpha val="75000"/>
                  </a:schemeClr>
                </a:glow>
              </a:effectLst>
              <a:latin typeface="Arial" pitchFamily="-110" charset="0"/>
              <a:ea typeface="ＭＳ Ｐゴシック" pitchFamily="-110" charset="-128"/>
              <a:cs typeface="ＭＳ Ｐゴシック" pitchFamily="-110" charset="-128"/>
            </a:endParaRPr>
          </a:p>
        </p:txBody>
      </p:sp>
      <p:sp>
        <p:nvSpPr>
          <p:cNvPr id="50" name="Text Box 5"/>
          <p:cNvSpPr txBox="1">
            <a:spLocks noChangeArrowheads="1"/>
          </p:cNvSpPr>
          <p:nvPr/>
        </p:nvSpPr>
        <p:spPr bwMode="auto">
          <a:xfrm>
            <a:off x="4953000" y="4098665"/>
            <a:ext cx="2514600" cy="1077206"/>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Existing</a:t>
            </a:r>
          </a:p>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Safety</a:t>
            </a:r>
            <a:endParaRPr lang="en-US" sz="3200" i="1" dirty="0">
              <a:solidFill>
                <a:srgbClr val="FFFF00"/>
              </a:solidFill>
              <a:effectLst>
                <a:glow rad="101600">
                  <a:schemeClr val="tx1">
                    <a:alpha val="75000"/>
                  </a:schemeClr>
                </a:glow>
              </a:effectLst>
              <a:latin typeface="Arial" pitchFamily="-110" charset="0"/>
              <a:ea typeface="ＭＳ Ｐゴシック" pitchFamily="-110" charset="-128"/>
              <a:cs typeface="ＭＳ Ｐゴシック" pitchFamily="-110" charset="-128"/>
            </a:endParaRPr>
          </a:p>
        </p:txBody>
      </p:sp>
      <p:sp>
        <p:nvSpPr>
          <p:cNvPr id="51" name="Text Box 5"/>
          <p:cNvSpPr txBox="1">
            <a:spLocks noChangeArrowheads="1"/>
          </p:cNvSpPr>
          <p:nvPr/>
        </p:nvSpPr>
        <p:spPr bwMode="auto">
          <a:xfrm>
            <a:off x="7924800" y="3606228"/>
            <a:ext cx="2514600" cy="584763"/>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Next Steps</a:t>
            </a:r>
            <a:endParaRPr lang="en-US" sz="3200" i="1" dirty="0">
              <a:solidFill>
                <a:srgbClr val="FFFF00"/>
              </a:solidFill>
              <a:effectLst>
                <a:glow rad="101600">
                  <a:schemeClr val="tx1">
                    <a:alpha val="75000"/>
                  </a:schemeClr>
                </a:glow>
              </a:effectLst>
              <a:latin typeface="Arial" pitchFamily="-110" charset="0"/>
              <a:ea typeface="ＭＳ Ｐゴシック" pitchFamily="-110" charset="-128"/>
              <a:cs typeface="ＭＳ Ｐゴシック" pitchFamily="-110" charset="-128"/>
            </a:endParaRPr>
          </a:p>
        </p:txBody>
      </p:sp>
      <p:sp>
        <p:nvSpPr>
          <p:cNvPr id="53" name="Text Box 5"/>
          <p:cNvSpPr txBox="1">
            <a:spLocks noChangeArrowheads="1"/>
          </p:cNvSpPr>
          <p:nvPr/>
        </p:nvSpPr>
        <p:spPr bwMode="auto">
          <a:xfrm>
            <a:off x="2099336" y="3234868"/>
            <a:ext cx="2075794" cy="584763"/>
          </a:xfrm>
          <a:prstGeom prst="rect">
            <a:avLst/>
          </a:prstGeom>
          <a:noFill/>
          <a:ln w="9525">
            <a:noFill/>
            <a:miter lim="800000"/>
            <a:headEnd/>
            <a:tailEnd/>
          </a:ln>
          <a:effectLst/>
        </p:spPr>
        <p:txBody>
          <a:bodyPr lIns="91428" tIns="45714" rIns="91428" bIns="45714">
            <a:spAutoFit/>
          </a:bodyPr>
          <a:lstStyle/>
          <a:p>
            <a:pPr algn="ctr">
              <a:defRPr/>
            </a:pPr>
            <a:r>
              <a:rPr lang="en-US" sz="3200" i="1" dirty="0">
                <a:solidFill>
                  <a:srgbClr val="FFFF00"/>
                </a:solidFill>
                <a:effectLst>
                  <a:glow rad="101600">
                    <a:schemeClr val="tx1">
                      <a:alpha val="75000"/>
                    </a:schemeClr>
                  </a:glow>
                </a:effectLst>
                <a:latin typeface="Marker Felt" pitchFamily="-65" charset="0"/>
                <a:ea typeface="ＭＳ Ｐゴシック" pitchFamily="-110" charset="-128"/>
                <a:cs typeface="ＭＳ Ｐゴシック" pitchFamily="-110" charset="-128"/>
              </a:rPr>
              <a:t>DANGER</a:t>
            </a:r>
            <a:endParaRPr lang="en-US" sz="3200" i="1" dirty="0">
              <a:solidFill>
                <a:srgbClr val="FFFF00"/>
              </a:solidFill>
              <a:effectLst>
                <a:glow rad="101600">
                  <a:schemeClr val="tx1">
                    <a:alpha val="75000"/>
                  </a:schemeClr>
                </a:glow>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9417449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76369" y="146939"/>
            <a:ext cx="9839264" cy="826348"/>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Thinking about the child/teenager and the family situation in this  case:</a:t>
            </a:r>
          </a:p>
        </p:txBody>
      </p:sp>
      <p:cxnSp>
        <p:nvCxnSpPr>
          <p:cNvPr id="4" name="Straight Connector 3"/>
          <p:cNvCxnSpPr/>
          <p:nvPr/>
        </p:nvCxnSpPr>
        <p:spPr>
          <a:xfrm flipV="1">
            <a:off x="1176369" y="618211"/>
            <a:ext cx="9839264" cy="79996"/>
          </a:xfrm>
          <a:prstGeom prst="line">
            <a:avLst/>
          </a:prstGeom>
          <a:ln>
            <a:solidFill>
              <a:schemeClr val="accent1">
                <a:alpha val="2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176369" y="4719706"/>
            <a:ext cx="9839264" cy="1"/>
          </a:xfrm>
          <a:prstGeom prst="line">
            <a:avLst/>
          </a:prstGeom>
          <a:ln>
            <a:solidFill>
              <a:schemeClr val="accent1">
                <a:alpha val="2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56124" y="686024"/>
            <a:ext cx="0" cy="4009061"/>
          </a:xfrm>
          <a:prstGeom prst="line">
            <a:avLst/>
          </a:prstGeom>
          <a:ln>
            <a:solidFill>
              <a:schemeClr val="accent1">
                <a:alpha val="2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735879" y="642572"/>
            <a:ext cx="0" cy="4034197"/>
          </a:xfrm>
          <a:prstGeom prst="line">
            <a:avLst/>
          </a:prstGeom>
          <a:ln>
            <a:solidFill>
              <a:schemeClr val="accent1">
                <a:alpha val="2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1176369" y="687347"/>
            <a:ext cx="3279755" cy="826348"/>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What are we worried about?</a:t>
            </a:r>
          </a:p>
        </p:txBody>
      </p:sp>
      <p:sp>
        <p:nvSpPr>
          <p:cNvPr id="15" name="Content Placeholder 2"/>
          <p:cNvSpPr txBox="1">
            <a:spLocks/>
          </p:cNvSpPr>
          <p:nvPr/>
        </p:nvSpPr>
        <p:spPr>
          <a:xfrm>
            <a:off x="4456124" y="687347"/>
            <a:ext cx="3279755" cy="826348"/>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What’s working well?</a:t>
            </a:r>
          </a:p>
        </p:txBody>
      </p:sp>
      <p:sp>
        <p:nvSpPr>
          <p:cNvPr id="16" name="Content Placeholder 2"/>
          <p:cNvSpPr txBox="1">
            <a:spLocks/>
          </p:cNvSpPr>
          <p:nvPr/>
        </p:nvSpPr>
        <p:spPr>
          <a:xfrm>
            <a:off x="7735879" y="686023"/>
            <a:ext cx="3279755" cy="826348"/>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t>What needs to happen?</a:t>
            </a:r>
          </a:p>
        </p:txBody>
      </p:sp>
      <p:sp>
        <p:nvSpPr>
          <p:cNvPr id="17" name="Content Placeholder 2"/>
          <p:cNvSpPr txBox="1">
            <a:spLocks/>
          </p:cNvSpPr>
          <p:nvPr/>
        </p:nvSpPr>
        <p:spPr>
          <a:xfrm>
            <a:off x="1176371" y="1160439"/>
            <a:ext cx="3279755" cy="631180"/>
          </a:xfrm>
          <a:prstGeom prst="rect">
            <a:avLst/>
          </a:prstGeom>
        </p:spPr>
        <p:txBody>
          <a:bodyPr lIns="121917" tIns="60958" rIns="121917" bIns="60958">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3700" b="1" dirty="0">
                <a:solidFill>
                  <a:srgbClr val="244598"/>
                </a:solidFill>
              </a:rPr>
              <a:t>Harm/Key Worries</a:t>
            </a:r>
          </a:p>
        </p:txBody>
      </p:sp>
      <p:sp>
        <p:nvSpPr>
          <p:cNvPr id="18" name="Content Placeholder 2"/>
          <p:cNvSpPr txBox="1">
            <a:spLocks/>
          </p:cNvSpPr>
          <p:nvPr/>
        </p:nvSpPr>
        <p:spPr>
          <a:xfrm>
            <a:off x="1040038" y="4780354"/>
            <a:ext cx="10135609" cy="826348"/>
          </a:xfrm>
          <a:prstGeom prst="rect">
            <a:avLst/>
          </a:prstGeom>
        </p:spPr>
        <p:txBody>
          <a:bodyPr lIns="121917" tIns="60958" rIns="121917" bIns="60958">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000000"/>
                </a:solidFill>
              </a:rPr>
              <a:t>On a scale of 0–10 where 10 means the child/teen is safe enough and we can close the case and zero means things are so bad for the young person we must remove them into care immediately, where do you rate this situation today? </a:t>
            </a:r>
          </a:p>
          <a:p>
            <a:pPr marL="0" indent="0" algn="ctr">
              <a:buNone/>
            </a:pPr>
            <a:r>
              <a:rPr lang="en-US" sz="1600" dirty="0">
                <a:solidFill>
                  <a:srgbClr val="000000"/>
                </a:solidFill>
              </a:rPr>
              <a:t>Put different judgement numbers on scale for different people, e.g. different professionals, child, parents etc.</a:t>
            </a:r>
          </a:p>
        </p:txBody>
      </p:sp>
      <p:sp>
        <p:nvSpPr>
          <p:cNvPr id="19" name="TextBox 18"/>
          <p:cNvSpPr txBox="1"/>
          <p:nvPr/>
        </p:nvSpPr>
        <p:spPr>
          <a:xfrm>
            <a:off x="1346927" y="5497443"/>
            <a:ext cx="521685" cy="779701"/>
          </a:xfrm>
          <a:prstGeom prst="rect">
            <a:avLst/>
          </a:prstGeom>
          <a:noFill/>
        </p:spPr>
        <p:txBody>
          <a:bodyPr wrap="square" lIns="121917" tIns="60958" rIns="121917" bIns="60958" rtlCol="0">
            <a:spAutoFit/>
          </a:bodyPr>
          <a:lstStyle/>
          <a:p>
            <a:r>
              <a:rPr lang="en-US" sz="4300" b="1" dirty="0">
                <a:solidFill>
                  <a:srgbClr val="244598"/>
                </a:solidFill>
              </a:rPr>
              <a:t>0</a:t>
            </a:r>
          </a:p>
        </p:txBody>
      </p:sp>
      <p:sp>
        <p:nvSpPr>
          <p:cNvPr id="20" name="TextBox 19"/>
          <p:cNvSpPr txBox="1"/>
          <p:nvPr/>
        </p:nvSpPr>
        <p:spPr>
          <a:xfrm>
            <a:off x="10298395" y="5495684"/>
            <a:ext cx="793069" cy="1446546"/>
          </a:xfrm>
          <a:prstGeom prst="rect">
            <a:avLst/>
          </a:prstGeom>
          <a:noFill/>
        </p:spPr>
        <p:txBody>
          <a:bodyPr wrap="square" lIns="121917" tIns="60958" rIns="121917" bIns="60958" rtlCol="0">
            <a:spAutoFit/>
          </a:bodyPr>
          <a:lstStyle/>
          <a:p>
            <a:r>
              <a:rPr lang="en-US" sz="4300" b="1" dirty="0">
                <a:solidFill>
                  <a:srgbClr val="244598"/>
                </a:solidFill>
              </a:rPr>
              <a:t>10</a:t>
            </a:r>
          </a:p>
        </p:txBody>
      </p:sp>
      <p:sp>
        <p:nvSpPr>
          <p:cNvPr id="21" name="Left-Right Arrow 20"/>
          <p:cNvSpPr/>
          <p:nvPr/>
        </p:nvSpPr>
        <p:spPr>
          <a:xfrm>
            <a:off x="1815247" y="5826385"/>
            <a:ext cx="8519696" cy="180963"/>
          </a:xfrm>
          <a:prstGeom prst="leftRightArrow">
            <a:avLst/>
          </a:prstGeom>
          <a:ln w="3175"/>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6" name="Content Placeholder 2"/>
          <p:cNvSpPr txBox="1">
            <a:spLocks/>
          </p:cNvSpPr>
          <p:nvPr/>
        </p:nvSpPr>
        <p:spPr>
          <a:xfrm>
            <a:off x="4456125" y="2612865"/>
            <a:ext cx="3279755" cy="1279023"/>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3700" b="1" dirty="0">
                <a:solidFill>
                  <a:srgbClr val="244598"/>
                </a:solidFill>
              </a:rPr>
              <a:t>Existing  Safety/Success</a:t>
            </a:r>
          </a:p>
        </p:txBody>
      </p:sp>
      <p:sp>
        <p:nvSpPr>
          <p:cNvPr id="27" name="Content Placeholder 2"/>
          <p:cNvSpPr txBox="1">
            <a:spLocks/>
          </p:cNvSpPr>
          <p:nvPr/>
        </p:nvSpPr>
        <p:spPr>
          <a:xfrm>
            <a:off x="1176369" y="1958799"/>
            <a:ext cx="3279755" cy="1162940"/>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b="1" dirty="0">
                <a:solidFill>
                  <a:srgbClr val="FF0000"/>
                </a:solidFill>
              </a:rPr>
              <a:t>Danger/Worry Statements</a:t>
            </a:r>
          </a:p>
        </p:txBody>
      </p:sp>
      <p:sp>
        <p:nvSpPr>
          <p:cNvPr id="28" name="Content Placeholder 2"/>
          <p:cNvSpPr txBox="1">
            <a:spLocks/>
          </p:cNvSpPr>
          <p:nvPr/>
        </p:nvSpPr>
        <p:spPr>
          <a:xfrm>
            <a:off x="7735879" y="1160442"/>
            <a:ext cx="3652987" cy="1645713"/>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700" b="1" dirty="0">
                <a:solidFill>
                  <a:srgbClr val="008000"/>
                </a:solidFill>
              </a:rPr>
              <a:t>Safety/Success Goals</a:t>
            </a:r>
          </a:p>
        </p:txBody>
      </p:sp>
      <p:sp>
        <p:nvSpPr>
          <p:cNvPr id="29" name="Content Placeholder 2"/>
          <p:cNvSpPr txBox="1">
            <a:spLocks/>
          </p:cNvSpPr>
          <p:nvPr/>
        </p:nvSpPr>
        <p:spPr>
          <a:xfrm>
            <a:off x="1176369" y="3288916"/>
            <a:ext cx="3279755" cy="1084125"/>
          </a:xfrm>
          <a:prstGeom prst="rect">
            <a:avLst/>
          </a:prstGeom>
        </p:spPr>
        <p:txBody>
          <a:bodyPr lIns="121917" tIns="60958" rIns="121917" bIns="60958">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3700" b="1" dirty="0">
                <a:solidFill>
                  <a:srgbClr val="244598"/>
                </a:solidFill>
              </a:rPr>
              <a:t>Complicating Factors</a:t>
            </a:r>
          </a:p>
        </p:txBody>
      </p:sp>
      <p:sp>
        <p:nvSpPr>
          <p:cNvPr id="30" name="Content Placeholder 2"/>
          <p:cNvSpPr txBox="1">
            <a:spLocks/>
          </p:cNvSpPr>
          <p:nvPr/>
        </p:nvSpPr>
        <p:spPr>
          <a:xfrm>
            <a:off x="4456125" y="1123898"/>
            <a:ext cx="3279755" cy="1153985"/>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3700" b="1" dirty="0">
                <a:solidFill>
                  <a:srgbClr val="244598"/>
                </a:solidFill>
              </a:rPr>
              <a:t>Existing Strengths</a:t>
            </a:r>
          </a:p>
        </p:txBody>
      </p:sp>
      <p:sp>
        <p:nvSpPr>
          <p:cNvPr id="31" name="Content Placeholder 2"/>
          <p:cNvSpPr txBox="1">
            <a:spLocks/>
          </p:cNvSpPr>
          <p:nvPr/>
        </p:nvSpPr>
        <p:spPr>
          <a:xfrm>
            <a:off x="7735880" y="2612864"/>
            <a:ext cx="3279755" cy="676057"/>
          </a:xfrm>
          <a:prstGeom prst="rect">
            <a:avLst/>
          </a:prstGeom>
        </p:spPr>
        <p:txBody>
          <a:bodyPr lIns="121917" tIns="60958" rIns="121917" bIns="6095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3700" b="1" dirty="0">
                <a:solidFill>
                  <a:srgbClr val="244598"/>
                </a:solidFill>
              </a:rPr>
              <a:t>Next Steps</a:t>
            </a:r>
          </a:p>
        </p:txBody>
      </p:sp>
    </p:spTree>
    <p:extLst>
      <p:ext uri="{BB962C8B-B14F-4D97-AF65-F5344CB8AC3E}">
        <p14:creationId xmlns:p14="http://schemas.microsoft.com/office/powerpoint/2010/main" val="13358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7" grpId="0"/>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3a2fdd8a-54a6-4372-9891-f90f7ac706e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4496</Words>
  <Application>Microsoft Office PowerPoint</Application>
  <PresentationFormat>Widescreen</PresentationFormat>
  <Paragraphs>489</Paragraphs>
  <Slides>35</Slides>
  <Notes>13</Notes>
  <HiddenSlides>1</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MS PGothic</vt:lpstr>
      <vt:lpstr>MS PGothic</vt:lpstr>
      <vt:lpstr>游ゴシック</vt:lpstr>
      <vt:lpstr>Arial</vt:lpstr>
      <vt:lpstr>Calibri</vt:lpstr>
      <vt:lpstr>Calibri Light</vt:lpstr>
      <vt:lpstr>Candara</vt:lpstr>
      <vt:lpstr>Chalkboard</vt:lpstr>
      <vt:lpstr>Dax-ExtraBold</vt:lpstr>
      <vt:lpstr>Mangal</vt:lpstr>
      <vt:lpstr>Marker Felt</vt:lpstr>
      <vt:lpstr>NexusSans-Bold</vt:lpstr>
      <vt:lpstr>NexusSans-Italic</vt:lpstr>
      <vt:lpstr>System Font Regular</vt:lpstr>
      <vt:lpstr>Times</vt:lpstr>
      <vt:lpstr>ヒラギノ角ゴ Pro W3</vt:lpstr>
      <vt:lpstr>ヒラギノ角ゴ ProN W6</vt:lpstr>
      <vt:lpstr>Office Theme</vt:lpstr>
      <vt:lpstr>Signs of Safety in Tameside </vt:lpstr>
      <vt:lpstr>What is Signs of Safety?</vt:lpstr>
      <vt:lpstr>Solution Focussed Approach</vt:lpstr>
      <vt:lpstr>Solution Focused Questions</vt:lpstr>
      <vt:lpstr> History of Signs of Safety</vt:lpstr>
      <vt:lpstr>Experiencing the Framework</vt:lpstr>
      <vt:lpstr>PowerPoint Presentation</vt:lpstr>
      <vt:lpstr>PowerPoint Presentation</vt:lpstr>
      <vt:lpstr>PowerPoint Presentation</vt:lpstr>
      <vt:lpstr>PowerPoint Presentation</vt:lpstr>
      <vt:lpstr>PowerPoint Presentation</vt:lpstr>
      <vt:lpstr>PowerPoint Presentation</vt:lpstr>
      <vt:lpstr>Why is network important?</vt:lpstr>
      <vt:lpstr>Why is network important?</vt:lpstr>
      <vt:lpstr>Family Finding – Kevin Campbell</vt:lpstr>
      <vt:lpstr>The Child’s Journey – What is Our Destination?</vt:lpstr>
      <vt:lpstr>Network and Practice</vt:lpstr>
      <vt:lpstr> Building &amp; Supporting Networks</vt:lpstr>
      <vt:lpstr>Dosing</vt:lpstr>
      <vt:lpstr>Calendaring – Measuring Dosing</vt:lpstr>
      <vt:lpstr>Calendaring – Measuring Dosing</vt:lpstr>
      <vt:lpstr>PowerPoint Presentation</vt:lpstr>
      <vt:lpstr> - </vt:lpstr>
      <vt:lpstr>  Love &amp; Care Calendar</vt:lpstr>
      <vt:lpstr>PowerPoint Presentation</vt:lpstr>
      <vt:lpstr>Case examples </vt:lpstr>
      <vt:lpstr>Understanding the lived experience </vt:lpstr>
      <vt:lpstr>Case examples </vt:lpstr>
      <vt:lpstr>The most important people to the child:</vt:lpstr>
      <vt:lpstr>Success goals and success plans </vt:lpstr>
      <vt:lpstr>PowerPoint Presentation</vt:lpstr>
      <vt:lpstr>Child D’s goals and safety plan </vt:lpstr>
      <vt:lpstr>Child D’s success plan included:</vt:lpstr>
      <vt:lpstr>Feedback from Child D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Strengths Based Model in Practice</dc:title>
  <dc:creator>Catherine Davis</dc:creator>
  <cp:lastModifiedBy>Catherine Davis</cp:lastModifiedBy>
  <cp:revision>8</cp:revision>
  <dcterms:created xsi:type="dcterms:W3CDTF">2022-01-11T13:46:19Z</dcterms:created>
  <dcterms:modified xsi:type="dcterms:W3CDTF">2022-01-20T19:33:43Z</dcterms:modified>
</cp:coreProperties>
</file>