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58" r:id="rId4"/>
    <p:sldId id="260" r:id="rId5"/>
    <p:sldId id="272" r:id="rId6"/>
    <p:sldId id="262" r:id="rId7"/>
    <p:sldId id="263" r:id="rId8"/>
    <p:sldId id="273" r:id="rId9"/>
    <p:sldId id="261" r:id="rId10"/>
    <p:sldId id="264" r:id="rId11"/>
    <p:sldId id="271" r:id="rId12"/>
    <p:sldId id="270" r:id="rId13"/>
    <p:sldId id="266" r:id="rId14"/>
    <p:sldId id="275" r:id="rId15"/>
    <p:sldId id="265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1B509-BD57-41A9-B77E-85129AA79723}" type="datetimeFigureOut">
              <a:rPr lang="en-GB" smtClean="0"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009A5-4406-428D-BB2D-434A1324F8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9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457F-6E3E-4102-981D-239F1413EFBF}" type="datetimeFigureOut">
              <a:rPr lang="en-GB"/>
              <a:pPr>
                <a:defRPr/>
              </a:pPr>
              <a:t>21/10/2021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BDDF-4B82-4D6A-B45A-03D6A3C097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6380-A613-43FF-9092-7F11EB4BD93C}" type="datetimeFigureOut">
              <a:rPr lang="en-GB" smtClean="0"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BCDE-6A53-4848-9783-4EA529DF60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C9F5-6D67-458D-B7C6-C4525D95E891}" type="datetimeFigureOut">
              <a:rPr lang="en-GB" smtClean="0"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707-4272-4DAC-BE92-37E02EE06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C9F5-6D67-458D-B7C6-C4525D95E891}" type="datetimeFigureOut">
              <a:rPr lang="en-GB" smtClean="0"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707-4272-4DAC-BE92-37E02EE06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6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7ECB-A1D9-43A4-B9D9-F6CED4FC385D}" type="datetimeFigureOut">
              <a:rPr lang="en-GB"/>
              <a:pPr>
                <a:defRPr/>
              </a:pPr>
              <a:t>21/10/2021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962B-2774-418C-87FE-B2900C9FF8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7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0975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50938" indent="-344488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D1AF8D-61C2-48EB-9361-AC147EE3B3D5}" type="datetimeFigureOut">
              <a:rPr lang="en-GB"/>
              <a:pPr>
                <a:defRPr/>
              </a:pPr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658477-5D43-4457-80C9-2114E980F4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94116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Healthy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Minds Tameside and Glossop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49289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Strengths and Difficulties Questionnaire (SDQ)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When to complete the SDQ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SDQ should be completed on an annual basis, ideally in time for the statutory health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a young person has been in care for 12 months or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from one placement to another; however, consider that the previous carer may be best placed to complete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Noticeable changes in a young person’s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Scoring the SDQ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Total difficulties score is calculated by adding the scores of 4 subscales (excluding prosocial behaviours subscale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Higher scores indicate a higher level of difficulty/need.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scoring of ‘Somewhat True’ is always 1, but the scoring of ‘Not True’ and ‘Certainly True’ varies with each item.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items are scored 2 for ‘Certainly True’ and 0 for ‘Not True’; however, ‘strength’ items are reverse scored.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Score can range from 0-10 for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of the 5 subscales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score calculated by adding items 28-32 using the following coding: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‘Not at all’ / ‘A little’ = 0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‘Quite a lot’ = 1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‘A great deal’ = 2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3410" t="17927" r="34721" b="10241"/>
          <a:stretch/>
        </p:blipFill>
        <p:spPr bwMode="auto">
          <a:xfrm>
            <a:off x="2051720" y="404664"/>
            <a:ext cx="4320479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91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0188" t="32485" r="52935" b="32275"/>
          <a:stretch/>
        </p:blipFill>
        <p:spPr bwMode="auto">
          <a:xfrm>
            <a:off x="1547664" y="1988840"/>
            <a:ext cx="626469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interpret the scores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SDQ uses the following bandings: ‘normal’, ‘borderline’, and ‘abnormal’ (‘cause for concern’).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young person’s total difficulties score is outside the ‘normal’ range, it may be worth triangulating the scores with those from the carer and/or teacher.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score gives indication of the degree of overall distress and social impairment.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SDQ is not a diagnostic tool –  it doesn’t replace other knowledge of the child and their behaviours.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is important – e.g. circumstances at the time of completion, significant change in scores, and school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need to wait for the SDQ to refer to CAMHS if there are signs of poor emotional wellbeing or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4216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6896" t="29065" r="29110" b="11661"/>
          <a:stretch/>
        </p:blipFill>
        <p:spPr bwMode="auto">
          <a:xfrm>
            <a:off x="1835696" y="1484784"/>
            <a:ext cx="684076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7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20486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time.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708920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an overview of the SDQ.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the rationale for the use of the SDQ.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 when and how to administer the SDQ.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how to score the SDQ.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how to interpret the results of the SDQ.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SDQ?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emotional and behavioural screening questionnaire.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authorities are required to use the SDQ to assess the emotional wellbeing of looked after children (LAC) aged     4-17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versions: baseline and follow-up for parent/carer report measure (aged 4-10 and 11-17), young person report measure (aged 11-17), and teacher report measure (aged 4-10 and 11-17).</a:t>
            </a:r>
          </a:p>
        </p:txBody>
      </p:sp>
    </p:spTree>
    <p:extLst>
      <p:ext uri="{BB962C8B-B14F-4D97-AF65-F5344CB8AC3E}">
        <p14:creationId xmlns:p14="http://schemas.microsoft.com/office/powerpoint/2010/main" val="26002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the SDQ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psychological attributes, divided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between five subscales: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emotional symptoms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conduct problems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hyperactivity/inattention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peer relationship problems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prosocial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supplement - explores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chronicity, distress, social impairment, and burden of a young person’s difficulties.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questions – explores whether intervention has been effective and whether problems are improved.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ross informant information – explores whether teachers have shared concerns with carers about behaviours.</a:t>
            </a:r>
          </a:p>
        </p:txBody>
      </p:sp>
    </p:spTree>
    <p:extLst>
      <p:ext uri="{BB962C8B-B14F-4D97-AF65-F5344CB8AC3E}">
        <p14:creationId xmlns:p14="http://schemas.microsoft.com/office/powerpoint/2010/main" val="23638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961" t="17627" r="35870" b="17917"/>
          <a:stretch/>
        </p:blipFill>
        <p:spPr bwMode="auto">
          <a:xfrm>
            <a:off x="1907704" y="476672"/>
            <a:ext cx="446449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1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761" t="17873" r="38346" b="24272"/>
          <a:stretch/>
        </p:blipFill>
        <p:spPr bwMode="auto">
          <a:xfrm>
            <a:off x="1979712" y="692696"/>
            <a:ext cx="4176464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9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104" t="27956" r="44407" b="37591"/>
          <a:stretch/>
        </p:blipFill>
        <p:spPr bwMode="auto">
          <a:xfrm>
            <a:off x="1971060" y="1609553"/>
            <a:ext cx="568863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540" t="36815" r="49170" b="41725"/>
          <a:stretch/>
        </p:blipFill>
        <p:spPr bwMode="auto">
          <a:xfrm>
            <a:off x="1844528" y="4581128"/>
            <a:ext cx="5941695" cy="154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66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complete the SDQ?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highlights that LAC have a higher prevalence of emotional and behavioural issues, and are more likely to develop mental health problems or require provision from children and adolescent mental health services (CAMHS).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SDQ has demonstrable validity, reliability, and applicability.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completed SDQ can be used to: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statutory health assessments completed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the NHS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whether a young person needs a referral to CAMHS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progress against emotional wellbeing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care/placement planning and discussions.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 commissioners a better understanding of the emotional wellbeing needs of LAC in their local area.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complete the SDQ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training required to complete the SDQ but it is helpful if you can explain what the SDQ is and why it is important to complete.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Helpful pointers to have in mind: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SDQ takes around 5-10 minutes to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spare copies with you to appointments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Baseline SDQs are based on the last six months.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Follow-up SDQ tend to focus on the last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that carers/young people understand the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that the SDQ is not an assessment or reflection of how well they care for the young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the carer knows the young person well enough to provide meaningful answers.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Agree a completion and return date for the form.</a:t>
            </a:r>
          </a:p>
        </p:txBody>
      </p:sp>
    </p:spTree>
    <p:extLst>
      <p:ext uri="{BB962C8B-B14F-4D97-AF65-F5344CB8AC3E}">
        <p14:creationId xmlns:p14="http://schemas.microsoft.com/office/powerpoint/2010/main" val="7329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y Young Minds Presentation Them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 Young Minds Presentation Theme</Template>
  <TotalTime>4389</TotalTime>
  <Words>801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Healthy Young Minds Presentation Theme</vt:lpstr>
      <vt:lpstr>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Pennine 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and CLIENT Readiness to Change</dc:title>
  <dc:creator>Lagan Lizzie</dc:creator>
  <cp:lastModifiedBy>Nick Ellwood</cp:lastModifiedBy>
  <cp:revision>46</cp:revision>
  <dcterms:created xsi:type="dcterms:W3CDTF">2018-11-15T15:56:52Z</dcterms:created>
  <dcterms:modified xsi:type="dcterms:W3CDTF">2021-10-21T16:19:53Z</dcterms:modified>
</cp:coreProperties>
</file>