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handoutMasterIdLst>
    <p:handoutMasterId r:id="rId18"/>
  </p:handoutMasterIdLst>
  <p:sldIdLst>
    <p:sldId id="256" r:id="rId7"/>
    <p:sldId id="262" r:id="rId8"/>
    <p:sldId id="263" r:id="rId9"/>
    <p:sldId id="265" r:id="rId10"/>
    <p:sldId id="264" r:id="rId11"/>
    <p:sldId id="266" r:id="rId12"/>
    <p:sldId id="269" r:id="rId13"/>
    <p:sldId id="267" r:id="rId14"/>
    <p:sldId id="268" r:id="rId15"/>
    <p:sldId id="270" r:id="rId16"/>
    <p:sldId id="261" r:id="rId1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obel Mann" initials="IM" lastIdx="10" clrIdx="0">
    <p:extLst>
      <p:ext uri="{19B8F6BF-5375-455C-9EA6-DF929625EA0E}">
        <p15:presenceInfo xmlns:p15="http://schemas.microsoft.com/office/powerpoint/2012/main" userId="S-1-5-21-668316841-1974341532-1210623336-34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F23"/>
    <a:srgbClr val="AEAEAE"/>
    <a:srgbClr val="009E4D"/>
    <a:srgbClr val="94C351"/>
    <a:srgbClr val="954B97"/>
    <a:srgbClr val="5E1B6D"/>
    <a:srgbClr val="B52372"/>
    <a:srgbClr val="EA1D76"/>
    <a:srgbClr val="0081C1"/>
    <a:srgbClr val="5DC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7" d="100"/>
          <a:sy n="67" d="100"/>
        </p:scale>
        <p:origin x="1168"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Henniker" userId="5d9b83d5-558d-4777-83b0-b467dd12d61d" providerId="ADAL" clId="{9A68F3B2-A0EA-4E84-A00F-A25B266ABCC4}"/>
    <pc:docChg chg="modSld">
      <pc:chgData name="Christopher Henniker" userId="5d9b83d5-558d-4777-83b0-b467dd12d61d" providerId="ADAL" clId="{9A68F3B2-A0EA-4E84-A00F-A25B266ABCC4}" dt="2020-10-16T08:21:24.719" v="150" actId="20577"/>
      <pc:docMkLst>
        <pc:docMk/>
      </pc:docMkLst>
      <pc:sldChg chg="modSp mod">
        <pc:chgData name="Christopher Henniker" userId="5d9b83d5-558d-4777-83b0-b467dd12d61d" providerId="ADAL" clId="{9A68F3B2-A0EA-4E84-A00F-A25B266ABCC4}" dt="2020-10-16T08:21:24.719" v="150" actId="20577"/>
        <pc:sldMkLst>
          <pc:docMk/>
          <pc:sldMk cId="3556290345" sldId="256"/>
        </pc:sldMkLst>
        <pc:spChg chg="mod">
          <ac:chgData name="Christopher Henniker" userId="5d9b83d5-558d-4777-83b0-b467dd12d61d" providerId="ADAL" clId="{9A68F3B2-A0EA-4E84-A00F-A25B266ABCC4}" dt="2020-10-16T08:21:14.723" v="138" actId="20577"/>
          <ac:spMkLst>
            <pc:docMk/>
            <pc:sldMk cId="3556290345" sldId="256"/>
            <ac:spMk id="2" creationId="{00000000-0000-0000-0000-000000000000}"/>
          </ac:spMkLst>
        </pc:spChg>
        <pc:spChg chg="mod">
          <ac:chgData name="Christopher Henniker" userId="5d9b83d5-558d-4777-83b0-b467dd12d61d" providerId="ADAL" clId="{9A68F3B2-A0EA-4E84-A00F-A25B266ABCC4}" dt="2020-10-16T08:21:24.719" v="150" actId="20577"/>
          <ac:spMkLst>
            <pc:docMk/>
            <pc:sldMk cId="3556290345" sldId="256"/>
            <ac:spMk id="4" creationId="{00000000-0000-0000-0000-000000000000}"/>
          </ac:spMkLst>
        </pc:spChg>
      </pc:sldChg>
      <pc:sldChg chg="modSp mod">
        <pc:chgData name="Christopher Henniker" userId="5d9b83d5-558d-4777-83b0-b467dd12d61d" providerId="ADAL" clId="{9A68F3B2-A0EA-4E84-A00F-A25B266ABCC4}" dt="2020-10-16T08:21:01.005" v="115" actId="20577"/>
        <pc:sldMkLst>
          <pc:docMk/>
          <pc:sldMk cId="3976493667" sldId="262"/>
        </pc:sldMkLst>
        <pc:spChg chg="mod">
          <ac:chgData name="Christopher Henniker" userId="5d9b83d5-558d-4777-83b0-b467dd12d61d" providerId="ADAL" clId="{9A68F3B2-A0EA-4E84-A00F-A25B266ABCC4}" dt="2020-10-16T08:21:01.005" v="115" actId="20577"/>
          <ac:spMkLst>
            <pc:docMk/>
            <pc:sldMk cId="3976493667" sldId="262"/>
            <ac:spMk id="4" creationId="{00000000-0000-0000-0000-000000000000}"/>
          </ac:spMkLst>
        </pc:spChg>
      </pc:sldChg>
      <pc:sldChg chg="modSp mod">
        <pc:chgData name="Christopher Henniker" userId="5d9b83d5-558d-4777-83b0-b467dd12d61d" providerId="ADAL" clId="{9A68F3B2-A0EA-4E84-A00F-A25B266ABCC4}" dt="2020-10-16T08:20:40.723" v="100" actId="20577"/>
        <pc:sldMkLst>
          <pc:docMk/>
          <pc:sldMk cId="3475978264" sldId="264"/>
        </pc:sldMkLst>
        <pc:spChg chg="mod">
          <ac:chgData name="Christopher Henniker" userId="5d9b83d5-558d-4777-83b0-b467dd12d61d" providerId="ADAL" clId="{9A68F3B2-A0EA-4E84-A00F-A25B266ABCC4}" dt="2020-10-16T08:20:40.723" v="100" actId="20577"/>
          <ac:spMkLst>
            <pc:docMk/>
            <pc:sldMk cId="3475978264" sldId="264"/>
            <ac:spMk id="2" creationId="{00000000-0000-0000-0000-000000000000}"/>
          </ac:spMkLst>
        </pc:spChg>
      </pc:sldChg>
      <pc:sldChg chg="modSp mod">
        <pc:chgData name="Christopher Henniker" userId="5d9b83d5-558d-4777-83b0-b467dd12d61d" providerId="ADAL" clId="{9A68F3B2-A0EA-4E84-A00F-A25B266ABCC4}" dt="2020-10-16T08:20:22.003" v="92" actId="20577"/>
        <pc:sldMkLst>
          <pc:docMk/>
          <pc:sldMk cId="3378195314" sldId="269"/>
        </pc:sldMkLst>
        <pc:spChg chg="mod">
          <ac:chgData name="Christopher Henniker" userId="5d9b83d5-558d-4777-83b0-b467dd12d61d" providerId="ADAL" clId="{9A68F3B2-A0EA-4E84-A00F-A25B266ABCC4}" dt="2020-10-16T08:20:02.684" v="28" actId="20577"/>
          <ac:spMkLst>
            <pc:docMk/>
            <pc:sldMk cId="3378195314" sldId="269"/>
            <ac:spMk id="2" creationId="{00000000-0000-0000-0000-000000000000}"/>
          </ac:spMkLst>
        </pc:spChg>
        <pc:spChg chg="mod">
          <ac:chgData name="Christopher Henniker" userId="5d9b83d5-558d-4777-83b0-b467dd12d61d" providerId="ADAL" clId="{9A68F3B2-A0EA-4E84-A00F-A25B266ABCC4}" dt="2020-10-16T08:20:22.003" v="92" actId="20577"/>
          <ac:spMkLst>
            <pc:docMk/>
            <pc:sldMk cId="3378195314" sldId="269"/>
            <ac:spMk id="4" creationId="{00000000-0000-0000-0000-000000000000}"/>
          </ac:spMkLst>
        </pc:spChg>
      </pc:sldChg>
      <pc:sldChg chg="modSp mod">
        <pc:chgData name="Christopher Henniker" userId="5d9b83d5-558d-4777-83b0-b467dd12d61d" providerId="ADAL" clId="{9A68F3B2-A0EA-4E84-A00F-A25B266ABCC4}" dt="2020-10-16T08:19:36.870" v="13" actId="20577"/>
        <pc:sldMkLst>
          <pc:docMk/>
          <pc:sldMk cId="2550479889" sldId="270"/>
        </pc:sldMkLst>
        <pc:spChg chg="mod">
          <ac:chgData name="Christopher Henniker" userId="5d9b83d5-558d-4777-83b0-b467dd12d61d" providerId="ADAL" clId="{9A68F3B2-A0EA-4E84-A00F-A25B266ABCC4}" dt="2020-10-16T08:19:36.870" v="13" actId="20577"/>
          <ac:spMkLst>
            <pc:docMk/>
            <pc:sldMk cId="2550479889" sldId="270"/>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499E228-F5A0-45A1-8DAB-49BEF197304D}" type="datetimeFigureOut">
              <a:rPr lang="en-GB"/>
              <a:pPr>
                <a:defRPr/>
              </a:pPr>
              <a:t>16/10/2020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1806A43-4FEB-49B5-AD7A-50BC1C892184}" type="slidenum">
              <a:rPr lang="en-GB"/>
              <a:pPr>
                <a:defRPr/>
              </a:pPr>
              <a:t>‹#›</a:t>
            </a:fld>
            <a:endParaRPr lang="en-GB"/>
          </a:p>
        </p:txBody>
      </p:sp>
    </p:spTree>
    <p:extLst>
      <p:ext uri="{BB962C8B-B14F-4D97-AF65-F5344CB8AC3E}">
        <p14:creationId xmlns:p14="http://schemas.microsoft.com/office/powerpoint/2010/main" val="35439475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solidFill>
          <a:srgbClr val="D7DF2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471488" y="5141913"/>
            <a:ext cx="8253412"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l="26222" t="20633" r="25826" b="20589"/>
          <a:stretch>
            <a:fillRect/>
          </a:stretch>
        </p:blipFill>
        <p:spPr bwMode="auto">
          <a:xfrm>
            <a:off x="469900" y="474663"/>
            <a:ext cx="20859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p:nvSpPr>
        <p:spPr bwMode="auto">
          <a:xfrm>
            <a:off x="384175" y="5334000"/>
            <a:ext cx="59372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400" b="1" dirty="0">
                <a:solidFill>
                  <a:schemeClr val="tx1"/>
                </a:solidFill>
                <a:ea typeface="Calibri" panose="020F0502020204030204" pitchFamily="34" charset="0"/>
                <a:cs typeface="Calibri" panose="020F0502020204030204" pitchFamily="34" charset="0"/>
              </a:rPr>
              <a:t>Presented by:</a:t>
            </a:r>
          </a:p>
          <a:p>
            <a:pPr eaLnBrk="1" hangingPunct="1">
              <a:spcBef>
                <a:spcPct val="0"/>
              </a:spcBef>
              <a:buFontTx/>
              <a:buNone/>
              <a:defRPr/>
            </a:pPr>
            <a:endParaRPr lang="en-US" altLang="en-US" sz="1400" i="1" dirty="0">
              <a:solidFill>
                <a:schemeClr val="bg1"/>
              </a:solidFill>
              <a:ea typeface="Calibri" panose="020F0502020204030204" pitchFamily="34" charset="0"/>
              <a:cs typeface="Calibri" panose="020F0502020204030204" pitchFamily="34" charset="0"/>
            </a:endParaRPr>
          </a:p>
          <a:p>
            <a:pPr eaLnBrk="1" hangingPunct="1">
              <a:spcBef>
                <a:spcPct val="0"/>
              </a:spcBef>
              <a:buFontTx/>
              <a:buNone/>
              <a:defRPr/>
            </a:pPr>
            <a:endParaRPr lang="en-US" altLang="en-US" sz="1400" i="1" dirty="0">
              <a:solidFill>
                <a:schemeClr val="bg1"/>
              </a:solidFill>
              <a:ea typeface="Calibri" panose="020F0502020204030204" pitchFamily="34" charset="0"/>
              <a:cs typeface="Calibri" panose="020F0502020204030204" pitchFamily="34" charset="0"/>
            </a:endParaRPr>
          </a:p>
          <a:p>
            <a:pPr eaLnBrk="1" hangingPunct="1">
              <a:spcBef>
                <a:spcPct val="0"/>
              </a:spcBef>
              <a:buFontTx/>
              <a:buNone/>
              <a:defRPr/>
            </a:pPr>
            <a:endParaRPr lang="en-US" altLang="en-US" sz="1400" i="1" dirty="0">
              <a:solidFill>
                <a:schemeClr val="bg1"/>
              </a:solidFill>
              <a:ea typeface="Calibri" panose="020F0502020204030204" pitchFamily="34" charset="0"/>
              <a:cs typeface="Calibri" panose="020F0502020204030204" pitchFamily="34" charset="0"/>
            </a:endParaRPr>
          </a:p>
          <a:p>
            <a:pPr eaLnBrk="1" hangingPunct="1">
              <a:spcBef>
                <a:spcPct val="0"/>
              </a:spcBef>
              <a:buFontTx/>
              <a:buNone/>
              <a:defRPr/>
            </a:pPr>
            <a:r>
              <a:rPr lang="en-US" altLang="en-US" sz="1400" b="1" dirty="0">
                <a:solidFill>
                  <a:schemeClr val="tx1"/>
                </a:solidFill>
                <a:ea typeface="Calibri" panose="020F0502020204030204" pitchFamily="34" charset="0"/>
                <a:cs typeface="Calibri" panose="020F0502020204030204" pitchFamily="34" charset="0"/>
              </a:rPr>
              <a:t>Date:</a:t>
            </a:r>
            <a:endParaRPr lang="en-US" altLang="en-US" sz="1400" dirty="0">
              <a:solidFill>
                <a:schemeClr val="tx1"/>
              </a:solidFill>
              <a:ea typeface="Calibri" panose="020F0502020204030204" pitchFamily="34" charset="0"/>
              <a:cs typeface="Calibri" panose="020F0502020204030204" pitchFamily="34" charset="0"/>
            </a:endParaRPr>
          </a:p>
        </p:txBody>
      </p:sp>
      <p:pic>
        <p:nvPicPr>
          <p:cNvPr id="10" name="Picture 5"/>
          <p:cNvPicPr>
            <a:picLocks noChangeAspect="1"/>
          </p:cNvPicPr>
          <p:nvPr/>
        </p:nvPicPr>
        <p:blipFill>
          <a:blip r:embed="rId3">
            <a:extLst>
              <a:ext uri="{28A0092B-C50C-407E-A947-70E740481C1C}">
                <a14:useLocalDpi xmlns:a14="http://schemas.microsoft.com/office/drawing/2010/main" val="0"/>
              </a:ext>
            </a:extLst>
          </a:blip>
          <a:srcRect l="27167" t="32628" r="27164" b="33347"/>
          <a:stretch>
            <a:fillRect/>
          </a:stretch>
        </p:blipFill>
        <p:spPr bwMode="auto">
          <a:xfrm>
            <a:off x="6696075" y="5376863"/>
            <a:ext cx="20383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1"/>
          <p:cNvSpPr>
            <a:spLocks noGrp="1"/>
          </p:cNvSpPr>
          <p:nvPr>
            <p:ph type="body" sz="quarter" idx="14" hasCustomPrompt="1"/>
          </p:nvPr>
        </p:nvSpPr>
        <p:spPr>
          <a:xfrm>
            <a:off x="391375" y="4575475"/>
            <a:ext cx="8350588" cy="301594"/>
          </a:xfrm>
          <a:prstGeom prst="rect">
            <a:avLst/>
          </a:prstGeom>
        </p:spPr>
        <p:txBody>
          <a:bodyPr/>
          <a:lstStyle>
            <a:lvl1pPr marL="0" indent="0">
              <a:buNone/>
              <a:defRPr sz="2500" b="1" baseline="0">
                <a:solidFill>
                  <a:schemeClr val="tx1"/>
                </a:solidFill>
              </a:defRPr>
            </a:lvl1pPr>
          </a:lstStyle>
          <a:p>
            <a:pPr lvl="0"/>
            <a:r>
              <a:rPr lang="en-US" dirty="0"/>
              <a:t>CLICK TO ADD PRESENTATION TITLE</a:t>
            </a:r>
          </a:p>
        </p:txBody>
      </p:sp>
      <p:sp>
        <p:nvSpPr>
          <p:cNvPr id="12" name="Text Placeholder 11"/>
          <p:cNvSpPr>
            <a:spLocks noGrp="1"/>
          </p:cNvSpPr>
          <p:nvPr>
            <p:ph type="body" sz="quarter" idx="12" hasCustomPrompt="1"/>
          </p:nvPr>
        </p:nvSpPr>
        <p:spPr>
          <a:xfrm>
            <a:off x="374312" y="5609607"/>
            <a:ext cx="8350588" cy="301594"/>
          </a:xfrm>
          <a:prstGeom prst="rect">
            <a:avLst/>
          </a:prstGeom>
        </p:spPr>
        <p:txBody>
          <a:bodyPr/>
          <a:lstStyle>
            <a:lvl1pPr marL="0" indent="0">
              <a:buNone/>
              <a:defRPr sz="1400" baseline="0">
                <a:solidFill>
                  <a:schemeClr val="tx1"/>
                </a:solidFill>
              </a:defRPr>
            </a:lvl1pPr>
          </a:lstStyle>
          <a:p>
            <a:pPr lvl="0"/>
            <a:r>
              <a:rPr lang="en-US" dirty="0"/>
              <a:t>Click to add presenter name</a:t>
            </a:r>
          </a:p>
        </p:txBody>
      </p:sp>
      <p:sp>
        <p:nvSpPr>
          <p:cNvPr id="14" name="Text Placeholder 11"/>
          <p:cNvSpPr>
            <a:spLocks noGrp="1"/>
          </p:cNvSpPr>
          <p:nvPr>
            <p:ph type="body" sz="quarter" idx="13" hasCustomPrompt="1"/>
          </p:nvPr>
        </p:nvSpPr>
        <p:spPr>
          <a:xfrm>
            <a:off x="850712" y="6208407"/>
            <a:ext cx="2814088" cy="301594"/>
          </a:xfrm>
          <a:prstGeom prst="rect">
            <a:avLst/>
          </a:prstGeom>
        </p:spPr>
        <p:txBody>
          <a:bodyPr/>
          <a:lstStyle>
            <a:lvl1pPr marL="0" indent="0">
              <a:buNone/>
              <a:defRPr sz="1400" baseline="0">
                <a:solidFill>
                  <a:schemeClr val="tx1"/>
                </a:solidFill>
              </a:defRPr>
            </a:lvl1pPr>
          </a:lstStyle>
          <a:p>
            <a:pPr lvl="0"/>
            <a:r>
              <a:rPr lang="en-US" dirty="0"/>
              <a:t>Click to add presentation date</a:t>
            </a:r>
          </a:p>
        </p:txBody>
      </p:sp>
      <p:sp>
        <p:nvSpPr>
          <p:cNvPr id="22" name="Picture Placeholder 21"/>
          <p:cNvSpPr>
            <a:spLocks noGrp="1"/>
          </p:cNvSpPr>
          <p:nvPr>
            <p:ph type="pic" sz="quarter" idx="15"/>
          </p:nvPr>
        </p:nvSpPr>
        <p:spPr>
          <a:xfrm>
            <a:off x="4968000" y="474663"/>
            <a:ext cx="3779850" cy="3779837"/>
          </a:xfrm>
          <a:prstGeom prst="rect">
            <a:avLst/>
          </a:prstGeom>
        </p:spPr>
        <p:txBody>
          <a:bodyPr/>
          <a:lstStyle>
            <a:lvl1pPr marL="0" indent="0" algn="ctr">
              <a:buNone/>
              <a:defRPr sz="1400">
                <a:solidFill>
                  <a:schemeClr val="bg1"/>
                </a:solidFill>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227144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green white text)">
    <p:bg>
      <p:bgPr>
        <a:solidFill>
          <a:srgbClr val="D7DF2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466725" y="6418263"/>
            <a:ext cx="8253413"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10"/>
          <p:cNvSpPr>
            <a:spLocks noChangeArrowheads="1"/>
          </p:cNvSpPr>
          <p:nvPr/>
        </p:nvSpPr>
        <p:spPr bwMode="auto">
          <a:xfrm>
            <a:off x="384175" y="6503988"/>
            <a:ext cx="23415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solidFill>
                <a:ea typeface="Calibri" panose="020F0502020204030204" pitchFamily="34" charset="0"/>
                <a:cs typeface="Calibri" panose="020F0502020204030204" pitchFamily="34" charset="0"/>
              </a:rPr>
              <a:t>© CGL 2017   YP</a:t>
            </a:r>
            <a:endParaRPr lang="en-US" altLang="en-US" sz="1000" dirty="0">
              <a:solidFill>
                <a:schemeClr val="bg1"/>
              </a:solidFill>
            </a:endParaRPr>
          </a:p>
        </p:txBody>
      </p:sp>
      <p:cxnSp>
        <p:nvCxnSpPr>
          <p:cNvPr id="8" name="Straight Connector 7"/>
          <p:cNvCxnSpPr/>
          <p:nvPr/>
        </p:nvCxnSpPr>
        <p:spPr>
          <a:xfrm>
            <a:off x="471488" y="1004888"/>
            <a:ext cx="8253412"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hasCustomPrompt="1"/>
          </p:nvPr>
        </p:nvSpPr>
        <p:spPr>
          <a:xfrm>
            <a:off x="405450" y="1177813"/>
            <a:ext cx="5944950" cy="1802987"/>
          </a:xfrm>
          <a:prstGeom prst="rect">
            <a:avLst/>
          </a:prstGeom>
        </p:spPr>
        <p:txBody>
          <a:bodyPr/>
          <a:lstStyle>
            <a:lvl1pPr marL="0" indent="0">
              <a:buNone/>
              <a:defRPr sz="2200" b="1">
                <a:solidFill>
                  <a:schemeClr val="bg1"/>
                </a:solidFill>
              </a:defRPr>
            </a:lvl1pPr>
            <a:lvl2pPr marL="457200" indent="0">
              <a:buNone/>
              <a:defRPr sz="1600" b="0" baseline="0">
                <a:solidFill>
                  <a:schemeClr val="bg1"/>
                </a:solidFill>
              </a:defRPr>
            </a:lvl2pPr>
          </a:lstStyle>
          <a:p>
            <a:pPr lvl="0"/>
            <a:r>
              <a:rPr lang="en-US" dirty="0"/>
              <a:t>“Add quote here. Add quote here. Add quote here. Add quote here. Add quote here”</a:t>
            </a:r>
          </a:p>
        </p:txBody>
      </p:sp>
      <p:sp>
        <p:nvSpPr>
          <p:cNvPr id="10" name="Title 9"/>
          <p:cNvSpPr>
            <a:spLocks noGrp="1"/>
          </p:cNvSpPr>
          <p:nvPr>
            <p:ph type="title" hasCustomPrompt="1"/>
          </p:nvPr>
        </p:nvSpPr>
        <p:spPr>
          <a:xfrm>
            <a:off x="405450" y="458725"/>
            <a:ext cx="7886700" cy="448475"/>
          </a:xfrm>
          <a:prstGeom prst="rect">
            <a:avLst/>
          </a:prstGeom>
        </p:spPr>
        <p:txBody>
          <a:bodyPr/>
          <a:lstStyle>
            <a:lvl1pPr>
              <a:defRPr baseline="0">
                <a:solidFill>
                  <a:schemeClr val="bg1"/>
                </a:solidFill>
              </a:defRPr>
            </a:lvl1pPr>
          </a:lstStyle>
          <a:p>
            <a:r>
              <a:rPr lang="en-US" dirty="0"/>
              <a:t>CLICK TO EDIT TITLE</a:t>
            </a:r>
            <a:endParaRPr lang="en-GB" dirty="0"/>
          </a:p>
        </p:txBody>
      </p:sp>
      <p:sp>
        <p:nvSpPr>
          <p:cNvPr id="14" name="Text Placeholder 13"/>
          <p:cNvSpPr>
            <a:spLocks noGrp="1"/>
          </p:cNvSpPr>
          <p:nvPr>
            <p:ph type="body" sz="quarter" idx="10"/>
          </p:nvPr>
        </p:nvSpPr>
        <p:spPr>
          <a:xfrm>
            <a:off x="5024437" y="6525588"/>
            <a:ext cx="3802063" cy="446088"/>
          </a:xfrm>
          <a:prstGeom prst="rect">
            <a:avLst/>
          </a:prstGeom>
        </p:spPr>
        <p:txBody>
          <a:bodyPr/>
          <a:lstStyle>
            <a:lvl1pPr marL="0" indent="0" algn="r">
              <a:buNone/>
              <a:defRPr sz="1000" baseline="0">
                <a:solidFill>
                  <a:schemeClr val="bg1"/>
                </a:solidFill>
              </a:defRPr>
            </a:lvl1pPr>
          </a:lstStyle>
          <a:p>
            <a:pPr lvl="0"/>
            <a:r>
              <a:rPr lang="en-US"/>
              <a:t>Click to edit Master text styles</a:t>
            </a:r>
          </a:p>
        </p:txBody>
      </p:sp>
      <p:sp>
        <p:nvSpPr>
          <p:cNvPr id="11" name="Content Placeholder 2"/>
          <p:cNvSpPr>
            <a:spLocks noGrp="1"/>
          </p:cNvSpPr>
          <p:nvPr>
            <p:ph idx="11" hasCustomPrompt="1"/>
          </p:nvPr>
        </p:nvSpPr>
        <p:spPr>
          <a:xfrm>
            <a:off x="412650" y="3153725"/>
            <a:ext cx="5944950" cy="316676"/>
          </a:xfrm>
          <a:prstGeom prst="rect">
            <a:avLst/>
          </a:prstGeom>
        </p:spPr>
        <p:txBody>
          <a:bodyPr/>
          <a:lstStyle>
            <a:lvl1pPr marL="0" indent="0" algn="r">
              <a:buNone/>
              <a:defRPr sz="1400" b="0" baseline="0">
                <a:solidFill>
                  <a:schemeClr val="bg1"/>
                </a:solidFill>
              </a:defRPr>
            </a:lvl1pPr>
            <a:lvl2pPr marL="457200" indent="0">
              <a:buNone/>
              <a:defRPr sz="1600" b="0" baseline="0">
                <a:solidFill>
                  <a:schemeClr val="bg1"/>
                </a:solidFill>
              </a:defRPr>
            </a:lvl2pPr>
          </a:lstStyle>
          <a:p>
            <a:pPr lvl="0"/>
            <a:r>
              <a:rPr lang="en-US" dirty="0"/>
              <a:t>Quote name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7600" y="4107847"/>
            <a:ext cx="2409188" cy="191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62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green black text)">
    <p:bg>
      <p:bgPr>
        <a:solidFill>
          <a:srgbClr val="D7DF2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466725" y="6418263"/>
            <a:ext cx="8253413"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10"/>
          <p:cNvSpPr>
            <a:spLocks noChangeArrowheads="1"/>
          </p:cNvSpPr>
          <p:nvPr/>
        </p:nvSpPr>
        <p:spPr bwMode="auto">
          <a:xfrm>
            <a:off x="384175" y="6503988"/>
            <a:ext cx="23415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solidFill>
                <a:ea typeface="Calibri" panose="020F0502020204030204" pitchFamily="34" charset="0"/>
                <a:cs typeface="Calibri" panose="020F0502020204030204" pitchFamily="34" charset="0"/>
              </a:rPr>
              <a:t>© CGL 2017   YP</a:t>
            </a:r>
            <a:endParaRPr lang="en-US" altLang="en-US" sz="1000" dirty="0">
              <a:solidFill>
                <a:schemeClr val="bg1"/>
              </a:solidFill>
            </a:endParaRPr>
          </a:p>
        </p:txBody>
      </p:sp>
      <p:cxnSp>
        <p:nvCxnSpPr>
          <p:cNvPr id="8" name="Straight Connector 7"/>
          <p:cNvCxnSpPr/>
          <p:nvPr/>
        </p:nvCxnSpPr>
        <p:spPr>
          <a:xfrm>
            <a:off x="471488" y="1004888"/>
            <a:ext cx="8253412"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hasCustomPrompt="1"/>
          </p:nvPr>
        </p:nvSpPr>
        <p:spPr>
          <a:xfrm>
            <a:off x="405450" y="1177813"/>
            <a:ext cx="5944950" cy="1802987"/>
          </a:xfrm>
          <a:prstGeom prst="rect">
            <a:avLst/>
          </a:prstGeom>
        </p:spPr>
        <p:txBody>
          <a:bodyPr/>
          <a:lstStyle>
            <a:lvl1pPr marL="0" indent="0">
              <a:buNone/>
              <a:defRPr sz="2200" b="1">
                <a:solidFill>
                  <a:schemeClr val="tx1"/>
                </a:solidFill>
              </a:defRPr>
            </a:lvl1pPr>
            <a:lvl2pPr marL="457200" indent="0">
              <a:buNone/>
              <a:defRPr sz="1600" b="0" baseline="0">
                <a:solidFill>
                  <a:schemeClr val="bg1"/>
                </a:solidFill>
              </a:defRPr>
            </a:lvl2pPr>
          </a:lstStyle>
          <a:p>
            <a:pPr lvl="0"/>
            <a:r>
              <a:rPr lang="en-US" dirty="0"/>
              <a:t>“Add quote here. Add quote here. Add quote here. Add quote here. Add quote here”</a:t>
            </a:r>
          </a:p>
        </p:txBody>
      </p:sp>
      <p:sp>
        <p:nvSpPr>
          <p:cNvPr id="10" name="Title 9"/>
          <p:cNvSpPr>
            <a:spLocks noGrp="1"/>
          </p:cNvSpPr>
          <p:nvPr>
            <p:ph type="title" hasCustomPrompt="1"/>
          </p:nvPr>
        </p:nvSpPr>
        <p:spPr>
          <a:xfrm>
            <a:off x="405450" y="458725"/>
            <a:ext cx="7886700" cy="448475"/>
          </a:xfrm>
          <a:prstGeom prst="rect">
            <a:avLst/>
          </a:prstGeom>
        </p:spPr>
        <p:txBody>
          <a:bodyPr/>
          <a:lstStyle>
            <a:lvl1pPr>
              <a:defRPr baseline="0">
                <a:solidFill>
                  <a:schemeClr val="tx1"/>
                </a:solidFill>
              </a:defRPr>
            </a:lvl1pPr>
          </a:lstStyle>
          <a:p>
            <a:r>
              <a:rPr lang="en-US" dirty="0"/>
              <a:t>CLICK TO EDIT TITLE</a:t>
            </a:r>
            <a:endParaRPr lang="en-GB" dirty="0"/>
          </a:p>
        </p:txBody>
      </p:sp>
      <p:sp>
        <p:nvSpPr>
          <p:cNvPr id="14" name="Text Placeholder 13"/>
          <p:cNvSpPr>
            <a:spLocks noGrp="1"/>
          </p:cNvSpPr>
          <p:nvPr>
            <p:ph type="body" sz="quarter" idx="10"/>
          </p:nvPr>
        </p:nvSpPr>
        <p:spPr>
          <a:xfrm>
            <a:off x="5024437" y="6525588"/>
            <a:ext cx="3802063" cy="446088"/>
          </a:xfrm>
          <a:prstGeom prst="rect">
            <a:avLst/>
          </a:prstGeom>
        </p:spPr>
        <p:txBody>
          <a:bodyPr/>
          <a:lstStyle>
            <a:lvl1pPr marL="0" indent="0" algn="r">
              <a:buNone/>
              <a:defRPr sz="1000" baseline="0">
                <a:solidFill>
                  <a:schemeClr val="bg1"/>
                </a:solidFill>
              </a:defRPr>
            </a:lvl1pPr>
          </a:lstStyle>
          <a:p>
            <a:pPr lvl="0"/>
            <a:r>
              <a:rPr lang="en-US"/>
              <a:t>Click to edit Master text styles</a:t>
            </a:r>
          </a:p>
        </p:txBody>
      </p:sp>
      <p:sp>
        <p:nvSpPr>
          <p:cNvPr id="11" name="Content Placeholder 2"/>
          <p:cNvSpPr>
            <a:spLocks noGrp="1"/>
          </p:cNvSpPr>
          <p:nvPr>
            <p:ph idx="11" hasCustomPrompt="1"/>
          </p:nvPr>
        </p:nvSpPr>
        <p:spPr>
          <a:xfrm>
            <a:off x="412650" y="3153725"/>
            <a:ext cx="5944950" cy="316676"/>
          </a:xfrm>
          <a:prstGeom prst="rect">
            <a:avLst/>
          </a:prstGeom>
        </p:spPr>
        <p:txBody>
          <a:bodyPr/>
          <a:lstStyle>
            <a:lvl1pPr marL="0" indent="0" algn="r">
              <a:buNone/>
              <a:defRPr sz="1400" b="0" baseline="0">
                <a:solidFill>
                  <a:schemeClr val="tx1"/>
                </a:solidFill>
              </a:defRPr>
            </a:lvl1pPr>
            <a:lvl2pPr marL="457200" indent="0">
              <a:buNone/>
              <a:defRPr sz="1600" b="0" baseline="0">
                <a:solidFill>
                  <a:schemeClr val="bg1"/>
                </a:solidFill>
              </a:defRPr>
            </a:lvl2pPr>
          </a:lstStyle>
          <a:p>
            <a:pPr lvl="0"/>
            <a:r>
              <a:rPr lang="en-US" dirty="0"/>
              <a:t>Quote name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7600" y="4107847"/>
            <a:ext cx="2409188" cy="191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13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identiality">
    <p:spTree>
      <p:nvGrpSpPr>
        <p:cNvPr id="1" name=""/>
        <p:cNvGrpSpPr/>
        <p:nvPr/>
      </p:nvGrpSpPr>
      <p:grpSpPr>
        <a:xfrm>
          <a:off x="0" y="0"/>
          <a:ext cx="0" cy="0"/>
          <a:chOff x="0" y="0"/>
          <a:chExt cx="0" cy="0"/>
        </a:xfrm>
      </p:grpSpPr>
      <p:cxnSp>
        <p:nvCxnSpPr>
          <p:cNvPr id="3" name="Straight Connector 2"/>
          <p:cNvCxnSpPr/>
          <p:nvPr/>
        </p:nvCxnSpPr>
        <p:spPr>
          <a:xfrm>
            <a:off x="466725" y="6418263"/>
            <a:ext cx="8253413" cy="0"/>
          </a:xfrm>
          <a:prstGeom prst="line">
            <a:avLst/>
          </a:prstGeom>
          <a:ln w="6350" cap="rnd">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10"/>
          <p:cNvSpPr>
            <a:spLocks noChangeArrowheads="1"/>
          </p:cNvSpPr>
          <p:nvPr/>
        </p:nvSpPr>
        <p:spPr bwMode="auto">
          <a:xfrm>
            <a:off x="384175" y="6503988"/>
            <a:ext cx="23415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lumMod val="50000"/>
                  </a:schemeClr>
                </a:solidFill>
                <a:ea typeface="Calibri" panose="020F0502020204030204" pitchFamily="34" charset="0"/>
                <a:cs typeface="Calibri" panose="020F0502020204030204" pitchFamily="34" charset="0"/>
              </a:rPr>
              <a:t>© CGL 2017   YP</a:t>
            </a:r>
            <a:endParaRPr lang="en-US" altLang="en-US" sz="1000" dirty="0">
              <a:solidFill>
                <a:schemeClr val="bg1">
                  <a:lumMod val="50000"/>
                </a:schemeClr>
              </a:solidFill>
            </a:endParaRPr>
          </a:p>
        </p:txBody>
      </p:sp>
      <p:cxnSp>
        <p:nvCxnSpPr>
          <p:cNvPr id="5" name="Straight Connector 4"/>
          <p:cNvCxnSpPr/>
          <p:nvPr/>
        </p:nvCxnSpPr>
        <p:spPr>
          <a:xfrm>
            <a:off x="471488" y="1004888"/>
            <a:ext cx="8253412" cy="0"/>
          </a:xfrm>
          <a:prstGeom prst="line">
            <a:avLst/>
          </a:prstGeom>
          <a:ln w="6350" cap="rnd">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7"/>
          <p:cNvSpPr txBox="1">
            <a:spLocks noChangeArrowheads="1"/>
          </p:cNvSpPr>
          <p:nvPr/>
        </p:nvSpPr>
        <p:spPr bwMode="auto">
          <a:xfrm>
            <a:off x="384175" y="423863"/>
            <a:ext cx="5937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5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CONFIDENTIALITY</a:t>
            </a:r>
            <a:r>
              <a:rPr lang="en-US" altLang="en-US" sz="2500" b="1" baseline="0"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 NOTICE</a:t>
            </a:r>
            <a:endParaRPr lang="en-US" altLang="en-US" sz="25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7" name="TextBox 6"/>
          <p:cNvSpPr txBox="1">
            <a:spLocks noChangeArrowheads="1"/>
          </p:cNvSpPr>
          <p:nvPr/>
        </p:nvSpPr>
        <p:spPr bwMode="auto">
          <a:xfrm>
            <a:off x="384175" y="1173163"/>
            <a:ext cx="5970588"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defRPr/>
            </a:pPr>
            <a:r>
              <a:rPr lang="en-GB" altLang="en-US" sz="1400" b="1"/>
              <a:t>CGL PowerPoint Presentation Confidentiality Notice</a:t>
            </a:r>
          </a:p>
          <a:p>
            <a:pPr eaLnBrk="1" hangingPunct="1">
              <a:spcAft>
                <a:spcPts val="600"/>
              </a:spcAft>
              <a:defRPr/>
            </a:pPr>
            <a:r>
              <a:rPr lang="en-GB" altLang="en-US" sz="1200"/>
              <a:t>The contents of this presentation are at least OFFICIAL unless otherwise labelled; Privileged and or Confidential. If you are not the intended recipient of this presentation (or responsible for delivery of the presentation to such person), you may not copy or send this presentation or its contents or attachments to anyone other than the recipient.</a:t>
            </a:r>
          </a:p>
          <a:p>
            <a:pPr eaLnBrk="1" hangingPunct="1">
              <a:spcAft>
                <a:spcPts val="600"/>
              </a:spcAft>
              <a:defRPr/>
            </a:pPr>
            <a:r>
              <a:rPr lang="en-GB" altLang="en-US" sz="1200"/>
              <a:t>Should you not be the intended recipient you should delete this presentation immediately and notify the sender by reply as soon as possible. Opinions, conclusions and other information in this presentation that do not relate to the official business of change, grow, live shall be understood as being neither given nor endorsed by change, grow, live or its Trustees. Change, grow, live is a registered charity in England and Wales (1079327) and in Scotland (SC039861).</a:t>
            </a:r>
          </a:p>
          <a:p>
            <a:pPr eaLnBrk="1" hangingPunct="1">
              <a:spcAft>
                <a:spcPts val="600"/>
              </a:spcAft>
              <a:defRPr/>
            </a:pPr>
            <a:r>
              <a:rPr lang="en-GB" altLang="en-US" sz="1200"/>
              <a:t>Company Registration Number 3861209 (England and Wales). Registered Office: 3rd Floor, Tower Point, 44 North Road, Brighton, BN1 1YR</a:t>
            </a:r>
          </a:p>
        </p:txBody>
      </p:sp>
      <p:sp>
        <p:nvSpPr>
          <p:cNvPr id="14" name="Text Placeholder 13"/>
          <p:cNvSpPr>
            <a:spLocks noGrp="1"/>
          </p:cNvSpPr>
          <p:nvPr>
            <p:ph type="body" sz="quarter" idx="10"/>
          </p:nvPr>
        </p:nvSpPr>
        <p:spPr>
          <a:xfrm>
            <a:off x="5024437" y="6525588"/>
            <a:ext cx="3802063" cy="446088"/>
          </a:xfrm>
          <a:prstGeom prst="rect">
            <a:avLst/>
          </a:prstGeom>
        </p:spPr>
        <p:txBody>
          <a:bodyPr/>
          <a:lstStyle>
            <a:lvl1pPr marL="0" indent="0" algn="r">
              <a:buNone/>
              <a:defRPr sz="1000" baseline="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20390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rgbClr val="D7DF23"/>
        </a:solidFill>
        <a:effectLst/>
      </p:bgPr>
    </p:bg>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Lst>
          </a:blip>
          <a:srcRect l="26222" t="20633" r="25826" b="20589"/>
          <a:stretch>
            <a:fillRect/>
          </a:stretch>
        </p:blipFill>
        <p:spPr bwMode="auto">
          <a:xfrm>
            <a:off x="469900" y="474663"/>
            <a:ext cx="20859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rcRect l="27167" t="32628" r="27164" b="33347"/>
          <a:stretch>
            <a:fillRect/>
          </a:stretch>
        </p:blipFill>
        <p:spPr bwMode="auto">
          <a:xfrm>
            <a:off x="6696075" y="5376863"/>
            <a:ext cx="20383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122464" y="2922814"/>
            <a:ext cx="9021535" cy="1015663"/>
          </a:xfrm>
          <a:prstGeom prst="rect">
            <a:avLst/>
          </a:prstGeom>
          <a:noFill/>
        </p:spPr>
        <p:txBody>
          <a:bodyPr wrap="square" rtlCol="0">
            <a:spAutoFit/>
          </a:bodyPr>
          <a:lstStyle/>
          <a:p>
            <a:pPr algn="ctr"/>
            <a:r>
              <a:rPr lang="en-GB" sz="6000" b="1" dirty="0">
                <a:solidFill>
                  <a:schemeClr val="bg1"/>
                </a:solidFill>
              </a:rPr>
              <a:t>THANK YOU</a:t>
            </a:r>
          </a:p>
        </p:txBody>
      </p:sp>
    </p:spTree>
    <p:extLst>
      <p:ext uri="{BB962C8B-B14F-4D97-AF65-F5344CB8AC3E}">
        <p14:creationId xmlns:p14="http://schemas.microsoft.com/office/powerpoint/2010/main" val="406812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chevron)">
    <p:spTree>
      <p:nvGrpSpPr>
        <p:cNvPr id="1" name=""/>
        <p:cNvGrpSpPr/>
        <p:nvPr/>
      </p:nvGrpSpPr>
      <p:grpSpPr>
        <a:xfrm>
          <a:off x="0" y="0"/>
          <a:ext cx="0" cy="0"/>
          <a:chOff x="0" y="0"/>
          <a:chExt cx="0" cy="0"/>
        </a:xfrm>
      </p:grpSpPr>
      <p:cxnSp>
        <p:nvCxnSpPr>
          <p:cNvPr id="7" name="Straight Connector 6"/>
          <p:cNvCxnSpPr/>
          <p:nvPr/>
        </p:nvCxnSpPr>
        <p:spPr>
          <a:xfrm>
            <a:off x="471488" y="1004888"/>
            <a:ext cx="8253412"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384176" y="458725"/>
            <a:ext cx="7907974" cy="448475"/>
          </a:xfrm>
          <a:prstGeom prst="rect">
            <a:avLst/>
          </a:prstGeom>
        </p:spPr>
        <p:txBody>
          <a:bodyPr/>
          <a:lstStyle>
            <a:lvl1pPr>
              <a:defRPr baseline="0">
                <a:solidFill>
                  <a:srgbClr val="D7DF23"/>
                </a:solidFill>
              </a:defRPr>
            </a:lvl1pPr>
          </a:lstStyle>
          <a:p>
            <a:r>
              <a:rPr lang="en-US" dirty="0"/>
              <a:t>CONTENTS</a:t>
            </a:r>
            <a:endParaRPr lang="en-GB" dirty="0"/>
          </a:p>
        </p:txBody>
      </p:sp>
      <p:sp>
        <p:nvSpPr>
          <p:cNvPr id="11" name="Content Placeholder 2"/>
          <p:cNvSpPr>
            <a:spLocks noGrp="1"/>
          </p:cNvSpPr>
          <p:nvPr>
            <p:ph idx="11" hasCustomPrompt="1"/>
          </p:nvPr>
        </p:nvSpPr>
        <p:spPr>
          <a:xfrm>
            <a:off x="384174" y="1347108"/>
            <a:ext cx="5966225" cy="4506686"/>
          </a:xfrm>
          <a:prstGeom prst="rect">
            <a:avLst/>
          </a:prstGeom>
        </p:spPr>
        <p:txBody>
          <a:bodyPr/>
          <a:lstStyle>
            <a:lvl1pPr marL="342900" indent="-342900">
              <a:buFont typeface="Calibri" panose="020F0502020204030204" pitchFamily="34" charset="0"/>
              <a:buChar char="‒"/>
              <a:defRPr sz="2000"/>
            </a:lvl1pPr>
            <a:lvl2pPr>
              <a:defRPr sz="2000"/>
            </a:lvl2pPr>
          </a:lstStyle>
          <a:p>
            <a:pPr lvl="0"/>
            <a:r>
              <a:rPr lang="en-US" dirty="0"/>
              <a:t>Click to add contents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9580"/>
            <a:ext cx="9124340" cy="669119"/>
          </a:xfrm>
          <a:prstGeom prst="rect">
            <a:avLst/>
          </a:prstGeom>
        </p:spPr>
      </p:pic>
    </p:spTree>
    <p:extLst>
      <p:ext uri="{BB962C8B-B14F-4D97-AF65-F5344CB8AC3E}">
        <p14:creationId xmlns:p14="http://schemas.microsoft.com/office/powerpoint/2010/main" val="413648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without Chevron)">
    <p:spTree>
      <p:nvGrpSpPr>
        <p:cNvPr id="1" name=""/>
        <p:cNvGrpSpPr/>
        <p:nvPr/>
      </p:nvGrpSpPr>
      <p:grpSpPr>
        <a:xfrm>
          <a:off x="0" y="0"/>
          <a:ext cx="0" cy="0"/>
          <a:chOff x="0" y="0"/>
          <a:chExt cx="0" cy="0"/>
        </a:xfrm>
      </p:grpSpPr>
      <p:cxnSp>
        <p:nvCxnSpPr>
          <p:cNvPr id="7" name="Straight Connector 6"/>
          <p:cNvCxnSpPr/>
          <p:nvPr/>
        </p:nvCxnSpPr>
        <p:spPr>
          <a:xfrm>
            <a:off x="471488" y="1004888"/>
            <a:ext cx="8253412"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384176" y="458725"/>
            <a:ext cx="7907974" cy="448475"/>
          </a:xfrm>
          <a:prstGeom prst="rect">
            <a:avLst/>
          </a:prstGeom>
        </p:spPr>
        <p:txBody>
          <a:bodyPr/>
          <a:lstStyle>
            <a:lvl1pPr>
              <a:defRPr>
                <a:solidFill>
                  <a:srgbClr val="D7DF23"/>
                </a:solidFill>
              </a:defRPr>
            </a:lvl1pPr>
          </a:lstStyle>
          <a:p>
            <a:r>
              <a:rPr lang="en-US" dirty="0"/>
              <a:t>CONTENTS</a:t>
            </a:r>
            <a:endParaRPr lang="en-GB" dirty="0"/>
          </a:p>
        </p:txBody>
      </p:sp>
      <p:sp>
        <p:nvSpPr>
          <p:cNvPr id="11" name="Content Placeholder 2"/>
          <p:cNvSpPr>
            <a:spLocks noGrp="1"/>
          </p:cNvSpPr>
          <p:nvPr>
            <p:ph idx="11" hasCustomPrompt="1"/>
          </p:nvPr>
        </p:nvSpPr>
        <p:spPr>
          <a:xfrm>
            <a:off x="384174" y="1396094"/>
            <a:ext cx="5966225" cy="4457700"/>
          </a:xfrm>
          <a:prstGeom prst="rect">
            <a:avLst/>
          </a:prstGeom>
        </p:spPr>
        <p:txBody>
          <a:bodyPr/>
          <a:lstStyle>
            <a:lvl1pPr marL="342900" indent="-342900">
              <a:buFont typeface="Calibri" panose="020F0502020204030204" pitchFamily="34" charset="0"/>
              <a:buChar char="‒"/>
              <a:defRPr sz="2000"/>
            </a:lvl1pPr>
            <a:lvl2pPr>
              <a:defRPr sz="2000"/>
            </a:lvl2pPr>
          </a:lstStyle>
          <a:p>
            <a:pPr lvl="0"/>
            <a:r>
              <a:rPr lang="en-US" dirty="0"/>
              <a:t>Click to add contents</a:t>
            </a:r>
          </a:p>
        </p:txBody>
      </p:sp>
      <p:sp>
        <p:nvSpPr>
          <p:cNvPr id="9" name="Text Placeholder 13"/>
          <p:cNvSpPr>
            <a:spLocks noGrp="1"/>
          </p:cNvSpPr>
          <p:nvPr>
            <p:ph type="body" sz="quarter" idx="10"/>
          </p:nvPr>
        </p:nvSpPr>
        <p:spPr>
          <a:xfrm>
            <a:off x="5024437" y="6525588"/>
            <a:ext cx="3802063" cy="446088"/>
          </a:xfrm>
          <a:prstGeom prst="rect">
            <a:avLst/>
          </a:prstGeom>
        </p:spPr>
        <p:txBody>
          <a:bodyPr/>
          <a:lstStyle>
            <a:lvl1pPr marL="0" indent="0" algn="r">
              <a:buNone/>
              <a:defRPr sz="1000" baseline="0">
                <a:solidFill>
                  <a:srgbClr val="AEAEAE"/>
                </a:solidFill>
              </a:defRPr>
            </a:lvl1pPr>
          </a:lstStyle>
          <a:p>
            <a:pPr lvl="0"/>
            <a:r>
              <a:rPr lang="en-US" dirty="0"/>
              <a:t>Click to edit Master text styles</a:t>
            </a:r>
          </a:p>
        </p:txBody>
      </p:sp>
      <p:sp>
        <p:nvSpPr>
          <p:cNvPr id="13" name="Rectangle 10"/>
          <p:cNvSpPr>
            <a:spLocks noChangeArrowheads="1"/>
          </p:cNvSpPr>
          <p:nvPr userDrawn="1"/>
        </p:nvSpPr>
        <p:spPr bwMode="auto">
          <a:xfrm>
            <a:off x="384175" y="6503988"/>
            <a:ext cx="23415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lumMod val="50000"/>
                  </a:schemeClr>
                </a:solidFill>
                <a:ea typeface="Calibri" panose="020F0502020204030204" pitchFamily="34" charset="0"/>
                <a:cs typeface="Calibri" panose="020F0502020204030204" pitchFamily="34" charset="0"/>
              </a:rPr>
              <a:t>© CGL 2017   YP</a:t>
            </a:r>
            <a:endParaRPr lang="en-US" altLang="en-US" sz="1000" dirty="0">
              <a:solidFill>
                <a:schemeClr val="bg1">
                  <a:lumMod val="50000"/>
                </a:schemeClr>
              </a:solidFill>
            </a:endParaRPr>
          </a:p>
        </p:txBody>
      </p:sp>
      <p:cxnSp>
        <p:nvCxnSpPr>
          <p:cNvPr id="14" name="Straight Connector 13"/>
          <p:cNvCxnSpPr/>
          <p:nvPr userDrawn="1"/>
        </p:nvCxnSpPr>
        <p:spPr>
          <a:xfrm>
            <a:off x="466725" y="6358392"/>
            <a:ext cx="8253413"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04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s (black)">
    <p:bg>
      <p:bgPr>
        <a:solidFill>
          <a:schemeClr val="tx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66725" y="6418263"/>
            <a:ext cx="8253413"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10"/>
          <p:cNvSpPr>
            <a:spLocks noChangeArrowheads="1"/>
          </p:cNvSpPr>
          <p:nvPr/>
        </p:nvSpPr>
        <p:spPr bwMode="auto">
          <a:xfrm>
            <a:off x="384175" y="6503988"/>
            <a:ext cx="23415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solidFill>
                <a:ea typeface="Calibri" panose="020F0502020204030204" pitchFamily="34" charset="0"/>
                <a:cs typeface="Calibri" panose="020F0502020204030204" pitchFamily="34" charset="0"/>
              </a:rPr>
              <a:t>© CGL 2017   YP</a:t>
            </a:r>
            <a:endParaRPr lang="en-US" altLang="en-US" sz="1000" dirty="0">
              <a:solidFill>
                <a:schemeClr val="bg1"/>
              </a:solidFill>
            </a:endParaRPr>
          </a:p>
        </p:txBody>
      </p:sp>
      <p:cxnSp>
        <p:nvCxnSpPr>
          <p:cNvPr id="5" name="Straight Connector 4"/>
          <p:cNvCxnSpPr/>
          <p:nvPr/>
        </p:nvCxnSpPr>
        <p:spPr>
          <a:xfrm>
            <a:off x="471488" y="1004888"/>
            <a:ext cx="8253412"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7"/>
          <p:cNvSpPr txBox="1">
            <a:spLocks noChangeArrowheads="1"/>
          </p:cNvSpPr>
          <p:nvPr/>
        </p:nvSpPr>
        <p:spPr bwMode="auto">
          <a:xfrm>
            <a:off x="384175" y="423863"/>
            <a:ext cx="5937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5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OUR VALUES</a:t>
            </a:r>
          </a:p>
        </p:txBody>
      </p:sp>
      <p:pic>
        <p:nvPicPr>
          <p:cNvPr id="7" name="Picture 1" descr="ValuesBo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13" y="1571625"/>
            <a:ext cx="2181225" cy="1954213"/>
          </a:xfrm>
          <a:prstGeom prst="rect">
            <a:avLst/>
          </a:prstGeom>
          <a:solidFill>
            <a:schemeClr val="tx1"/>
          </a:solidFill>
          <a:ln>
            <a:noFill/>
          </a:ln>
        </p:spPr>
      </p:pic>
      <p:sp>
        <p:nvSpPr>
          <p:cNvPr id="8" name="TextBox 11"/>
          <p:cNvSpPr txBox="1">
            <a:spLocks noChangeArrowheads="1"/>
          </p:cNvSpPr>
          <p:nvPr/>
        </p:nvSpPr>
        <p:spPr bwMode="auto">
          <a:xfrm>
            <a:off x="1133475" y="1706563"/>
            <a:ext cx="18605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Focus</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is on the service user</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as the way to achieve</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positive change for the individual and the</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community at large. </a:t>
            </a:r>
          </a:p>
        </p:txBody>
      </p:sp>
      <p:pic>
        <p:nvPicPr>
          <p:cNvPr id="9" name="Picture 14" descr="Valu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8213" y="1571625"/>
            <a:ext cx="2179637"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3638550" y="1706563"/>
            <a:ext cx="18605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Empowerment</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allows service users and employees to reach their full potential and achieve their ambitions.</a:t>
            </a:r>
          </a:p>
        </p:txBody>
      </p:sp>
      <p:pic>
        <p:nvPicPr>
          <p:cNvPr id="11" name="Picture 16" descr="Valu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1571625"/>
            <a:ext cx="2179637"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7"/>
          <p:cNvSpPr txBox="1">
            <a:spLocks noChangeArrowheads="1"/>
          </p:cNvSpPr>
          <p:nvPr/>
        </p:nvSpPr>
        <p:spPr bwMode="auto">
          <a:xfrm>
            <a:off x="6146800" y="1706563"/>
            <a:ext cx="18605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Passion</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is driven by innovation and determination to bring about the safest, healthiest outcomes </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for individuals and communities.</a:t>
            </a:r>
          </a:p>
        </p:txBody>
      </p:sp>
      <p:pic>
        <p:nvPicPr>
          <p:cNvPr id="13" name="Picture 18" descr="ValuesBo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13" y="3848100"/>
            <a:ext cx="21812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9"/>
          <p:cNvSpPr txBox="1">
            <a:spLocks noChangeArrowheads="1"/>
          </p:cNvSpPr>
          <p:nvPr/>
        </p:nvSpPr>
        <p:spPr bwMode="auto">
          <a:xfrm>
            <a:off x="1133475" y="3984625"/>
            <a:ext cx="18605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Respect</a:t>
            </a:r>
            <a:br>
              <a:rPr lang="en-US" altLang="en-US" sz="14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br>
            <a:r>
              <a:rPr lang="en-US" altLang="en-US" sz="1400" dirty="0">
                <a:solidFill>
                  <a:srgbClr val="D7DF23"/>
                </a:solidFill>
                <a:ea typeface="Calibri" panose="020F0502020204030204" pitchFamily="34" charset="0"/>
                <a:cs typeface="Calibri" panose="020F0502020204030204" pitchFamily="34" charset="0"/>
              </a:rPr>
              <a:t>for each person we engage, without reservation or </a:t>
            </a:r>
            <a:r>
              <a:rPr lang="en-US" altLang="en-US" sz="1400" dirty="0" err="1">
                <a:solidFill>
                  <a:srgbClr val="D7DF23"/>
                </a:solidFill>
                <a:ea typeface="Calibri" panose="020F0502020204030204" pitchFamily="34" charset="0"/>
                <a:cs typeface="Calibri" panose="020F0502020204030204" pitchFamily="34" charset="0"/>
              </a:rPr>
              <a:t>judgement</a:t>
            </a:r>
            <a:r>
              <a:rPr lang="en-US" altLang="en-US" sz="1400" dirty="0">
                <a:solidFill>
                  <a:srgbClr val="D7DF23"/>
                </a:solidFill>
                <a:ea typeface="Calibri" panose="020F0502020204030204" pitchFamily="34" charset="0"/>
                <a:cs typeface="Calibri" panose="020F0502020204030204" pitchFamily="34" charset="0"/>
              </a:rPr>
              <a:t>. </a:t>
            </a:r>
          </a:p>
        </p:txBody>
      </p:sp>
      <p:pic>
        <p:nvPicPr>
          <p:cNvPr id="16" name="Picture 20" descr="Valu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8213" y="3848100"/>
            <a:ext cx="217963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1"/>
          <p:cNvSpPr txBox="1">
            <a:spLocks noChangeArrowheads="1"/>
          </p:cNvSpPr>
          <p:nvPr/>
        </p:nvSpPr>
        <p:spPr bwMode="auto">
          <a:xfrm>
            <a:off x="3638550" y="3984625"/>
            <a:ext cx="1860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Vocation</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means our work is more</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than just a job. </a:t>
            </a:r>
          </a:p>
        </p:txBody>
      </p:sp>
      <p:pic>
        <p:nvPicPr>
          <p:cNvPr id="18" name="Picture 22" descr="Valu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3848100"/>
            <a:ext cx="217963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3"/>
          <p:cNvSpPr txBox="1">
            <a:spLocks noChangeArrowheads="1"/>
          </p:cNvSpPr>
          <p:nvPr/>
        </p:nvSpPr>
        <p:spPr bwMode="auto">
          <a:xfrm>
            <a:off x="6161088" y="3984625"/>
            <a:ext cx="18605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rgbClr val="D7DF23"/>
                </a:solidFill>
                <a:latin typeface="Calibri Bold" panose="020F0702030404030204" pitchFamily="34" charset="0"/>
                <a:ea typeface="Calibri Bold" panose="020F0702030404030204" pitchFamily="34" charset="0"/>
                <a:cs typeface="Calibri Bold" panose="020F0702030404030204" pitchFamily="34" charset="0"/>
              </a:rPr>
              <a:t>Social justice </a:t>
            </a:r>
          </a:p>
          <a:p>
            <a:pPr eaLnBrk="1" hangingPunct="1">
              <a:spcBef>
                <a:spcPct val="0"/>
              </a:spcBef>
              <a:buFontTx/>
              <a:buNone/>
              <a:defRPr/>
            </a:pPr>
            <a:r>
              <a:rPr lang="en-US" altLang="en-US" sz="1400" dirty="0">
                <a:solidFill>
                  <a:srgbClr val="D7DF23"/>
                </a:solidFill>
                <a:ea typeface="Calibri" panose="020F0502020204030204" pitchFamily="34" charset="0"/>
                <a:cs typeface="Calibri" panose="020F0502020204030204" pitchFamily="34" charset="0"/>
              </a:rPr>
              <a:t>is a shared commitment as individuals and as an </a:t>
            </a:r>
            <a:r>
              <a:rPr lang="en-US" altLang="en-US" sz="1400" dirty="0" err="1">
                <a:solidFill>
                  <a:srgbClr val="D7DF23"/>
                </a:solidFill>
                <a:ea typeface="Calibri" panose="020F0502020204030204" pitchFamily="34" charset="0"/>
                <a:cs typeface="Calibri" panose="020F0502020204030204" pitchFamily="34" charset="0"/>
              </a:rPr>
              <a:t>organisation</a:t>
            </a:r>
            <a:r>
              <a:rPr lang="en-US" altLang="en-US" sz="1400" dirty="0">
                <a:solidFill>
                  <a:srgbClr val="D7DF23"/>
                </a:solidFill>
                <a:ea typeface="Calibri" panose="020F0502020204030204" pitchFamily="34" charset="0"/>
                <a:cs typeface="Calibri" panose="020F0502020204030204" pitchFamily="34" charset="0"/>
              </a:rPr>
              <a:t>.</a:t>
            </a:r>
          </a:p>
        </p:txBody>
      </p:sp>
      <p:sp>
        <p:nvSpPr>
          <p:cNvPr id="14" name="Text Placeholder 13"/>
          <p:cNvSpPr>
            <a:spLocks noGrp="1"/>
          </p:cNvSpPr>
          <p:nvPr>
            <p:ph type="body" sz="quarter" idx="10"/>
          </p:nvPr>
        </p:nvSpPr>
        <p:spPr>
          <a:xfrm>
            <a:off x="5024437" y="6525588"/>
            <a:ext cx="3802063" cy="446088"/>
          </a:xfrm>
          <a:prstGeom prst="rect">
            <a:avLst/>
          </a:prstGeom>
        </p:spPr>
        <p:txBody>
          <a:bodyPr/>
          <a:lstStyle>
            <a:lvl1pPr marL="0" indent="0" algn="r">
              <a:buNone/>
              <a:defRPr sz="10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8571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lues (green)">
    <p:bg>
      <p:bgPr>
        <a:solidFill>
          <a:srgbClr val="D7DF23"/>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66725" y="6418263"/>
            <a:ext cx="8253413"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ectangle 10"/>
          <p:cNvSpPr>
            <a:spLocks noChangeArrowheads="1"/>
          </p:cNvSpPr>
          <p:nvPr/>
        </p:nvSpPr>
        <p:spPr bwMode="auto">
          <a:xfrm>
            <a:off x="384175" y="6503988"/>
            <a:ext cx="23415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solidFill>
                <a:ea typeface="Calibri" panose="020F0502020204030204" pitchFamily="34" charset="0"/>
                <a:cs typeface="Calibri" panose="020F0502020204030204" pitchFamily="34" charset="0"/>
              </a:rPr>
              <a:t>© CGL 2017   YP</a:t>
            </a:r>
            <a:endParaRPr lang="en-US" altLang="en-US" sz="1000" dirty="0">
              <a:solidFill>
                <a:schemeClr val="bg1"/>
              </a:solidFill>
            </a:endParaRPr>
          </a:p>
        </p:txBody>
      </p:sp>
      <p:cxnSp>
        <p:nvCxnSpPr>
          <p:cNvPr id="5" name="Straight Connector 4"/>
          <p:cNvCxnSpPr/>
          <p:nvPr/>
        </p:nvCxnSpPr>
        <p:spPr>
          <a:xfrm>
            <a:off x="471488" y="1004888"/>
            <a:ext cx="8253412"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7"/>
          <p:cNvSpPr txBox="1">
            <a:spLocks noChangeArrowheads="1"/>
          </p:cNvSpPr>
          <p:nvPr/>
        </p:nvSpPr>
        <p:spPr bwMode="auto">
          <a:xfrm>
            <a:off x="384175" y="423863"/>
            <a:ext cx="5937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5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t>OUR</a:t>
            </a:r>
            <a:r>
              <a:rPr lang="en-US" altLang="en-US" sz="2500" b="1" baseline="0"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t> VALUES</a:t>
            </a:r>
            <a:endParaRPr lang="en-US" altLang="en-US" sz="25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endParaRPr>
          </a:p>
        </p:txBody>
      </p:sp>
      <p:pic>
        <p:nvPicPr>
          <p:cNvPr id="7" name="Picture 1" descr="ValuesBo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13" y="1571625"/>
            <a:ext cx="2181225" cy="1954213"/>
          </a:xfrm>
          <a:prstGeom prst="rect">
            <a:avLst/>
          </a:prstGeom>
          <a:solidFill>
            <a:srgbClr val="D7DF23"/>
          </a:solidFill>
          <a:ln>
            <a:noFill/>
          </a:ln>
        </p:spPr>
      </p:pic>
      <p:sp>
        <p:nvSpPr>
          <p:cNvPr id="8" name="TextBox 11"/>
          <p:cNvSpPr txBox="1">
            <a:spLocks noChangeArrowheads="1"/>
          </p:cNvSpPr>
          <p:nvPr/>
        </p:nvSpPr>
        <p:spPr bwMode="auto">
          <a:xfrm>
            <a:off x="1133475" y="1706563"/>
            <a:ext cx="18605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t>Focus</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is on the service user</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as the way to achieve</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positive change for the individual and the</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community at large. </a:t>
            </a:r>
          </a:p>
        </p:txBody>
      </p:sp>
      <p:pic>
        <p:nvPicPr>
          <p:cNvPr id="9" name="Picture 14" descr="Valu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8213" y="1571625"/>
            <a:ext cx="2179637"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3638550" y="1706563"/>
            <a:ext cx="18605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t>Empowerment</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allows service users and employees to reach their full potential and achieve their ambitions.</a:t>
            </a:r>
          </a:p>
        </p:txBody>
      </p:sp>
      <p:pic>
        <p:nvPicPr>
          <p:cNvPr id="11" name="Picture 16" descr="Valu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1571625"/>
            <a:ext cx="2179637"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7"/>
          <p:cNvSpPr txBox="1">
            <a:spLocks noChangeArrowheads="1"/>
          </p:cNvSpPr>
          <p:nvPr/>
        </p:nvSpPr>
        <p:spPr bwMode="auto">
          <a:xfrm>
            <a:off x="6146800" y="1706563"/>
            <a:ext cx="18605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t>Passion</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is driven by innovation and determination to bring about the safest, healthiest outcomes </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for individuals and communities.</a:t>
            </a:r>
          </a:p>
        </p:txBody>
      </p:sp>
      <p:pic>
        <p:nvPicPr>
          <p:cNvPr id="13" name="Picture 18" descr="ValuesBo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13" y="3848100"/>
            <a:ext cx="21812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9"/>
          <p:cNvSpPr txBox="1">
            <a:spLocks noChangeArrowheads="1"/>
          </p:cNvSpPr>
          <p:nvPr/>
        </p:nvSpPr>
        <p:spPr bwMode="auto">
          <a:xfrm>
            <a:off x="1133475" y="3984625"/>
            <a:ext cx="18605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t>Respect</a:t>
            </a:r>
            <a:br>
              <a:rPr lang="en-US" altLang="en-US" sz="14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br>
            <a:r>
              <a:rPr lang="en-US" altLang="en-US" sz="1400" dirty="0">
                <a:solidFill>
                  <a:schemeClr val="tx1"/>
                </a:solidFill>
                <a:ea typeface="Calibri" panose="020F0502020204030204" pitchFamily="34" charset="0"/>
                <a:cs typeface="Calibri" panose="020F0502020204030204" pitchFamily="34" charset="0"/>
              </a:rPr>
              <a:t>for each person we engage, without reservation or </a:t>
            </a:r>
            <a:r>
              <a:rPr lang="en-US" altLang="en-US" sz="1400" dirty="0" err="1">
                <a:solidFill>
                  <a:schemeClr val="tx1"/>
                </a:solidFill>
                <a:ea typeface="Calibri" panose="020F0502020204030204" pitchFamily="34" charset="0"/>
                <a:cs typeface="Calibri" panose="020F0502020204030204" pitchFamily="34" charset="0"/>
              </a:rPr>
              <a:t>judgement</a:t>
            </a:r>
            <a:r>
              <a:rPr lang="en-US" altLang="en-US" sz="1400" dirty="0">
                <a:solidFill>
                  <a:schemeClr val="tx1"/>
                </a:solidFill>
                <a:ea typeface="Calibri" panose="020F0502020204030204" pitchFamily="34" charset="0"/>
                <a:cs typeface="Calibri" panose="020F0502020204030204" pitchFamily="34" charset="0"/>
              </a:rPr>
              <a:t>. </a:t>
            </a:r>
          </a:p>
        </p:txBody>
      </p:sp>
      <p:pic>
        <p:nvPicPr>
          <p:cNvPr id="16" name="Picture 20" descr="Valu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8213" y="3848100"/>
            <a:ext cx="217963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1"/>
          <p:cNvSpPr txBox="1">
            <a:spLocks noChangeArrowheads="1"/>
          </p:cNvSpPr>
          <p:nvPr/>
        </p:nvSpPr>
        <p:spPr bwMode="auto">
          <a:xfrm>
            <a:off x="3638550" y="3984625"/>
            <a:ext cx="1860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t>Vocation</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means our work is more</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than just a job. </a:t>
            </a:r>
          </a:p>
        </p:txBody>
      </p:sp>
      <p:pic>
        <p:nvPicPr>
          <p:cNvPr id="18" name="Picture 22" descr="Valu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3848100"/>
            <a:ext cx="217963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3"/>
          <p:cNvSpPr txBox="1">
            <a:spLocks noChangeArrowheads="1"/>
          </p:cNvSpPr>
          <p:nvPr/>
        </p:nvSpPr>
        <p:spPr bwMode="auto">
          <a:xfrm>
            <a:off x="6161088" y="3984625"/>
            <a:ext cx="18605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t>Social justice </a:t>
            </a:r>
          </a:p>
          <a:p>
            <a:pPr eaLnBrk="1" hangingPunct="1">
              <a:spcBef>
                <a:spcPct val="0"/>
              </a:spcBef>
              <a:buFontTx/>
              <a:buNone/>
              <a:defRPr/>
            </a:pPr>
            <a:r>
              <a:rPr lang="en-US" altLang="en-US" sz="1400" dirty="0">
                <a:solidFill>
                  <a:schemeClr val="tx1"/>
                </a:solidFill>
                <a:ea typeface="Calibri" panose="020F0502020204030204" pitchFamily="34" charset="0"/>
                <a:cs typeface="Calibri" panose="020F0502020204030204" pitchFamily="34" charset="0"/>
              </a:rPr>
              <a:t>is a shared commitment as individuals and as an </a:t>
            </a:r>
            <a:r>
              <a:rPr lang="en-US" altLang="en-US" sz="1400" dirty="0" err="1">
                <a:solidFill>
                  <a:schemeClr val="tx1"/>
                </a:solidFill>
                <a:ea typeface="Calibri" panose="020F0502020204030204" pitchFamily="34" charset="0"/>
                <a:cs typeface="Calibri" panose="020F0502020204030204" pitchFamily="34" charset="0"/>
              </a:rPr>
              <a:t>organisation</a:t>
            </a:r>
            <a:r>
              <a:rPr lang="en-US" altLang="en-US" sz="1400" dirty="0">
                <a:solidFill>
                  <a:schemeClr val="tx1"/>
                </a:solidFill>
                <a:ea typeface="Calibri" panose="020F0502020204030204" pitchFamily="34" charset="0"/>
                <a:cs typeface="Calibri" panose="020F0502020204030204" pitchFamily="34" charset="0"/>
              </a:rPr>
              <a:t>.</a:t>
            </a:r>
          </a:p>
        </p:txBody>
      </p:sp>
      <p:sp>
        <p:nvSpPr>
          <p:cNvPr id="14" name="Text Placeholder 13"/>
          <p:cNvSpPr>
            <a:spLocks noGrp="1"/>
          </p:cNvSpPr>
          <p:nvPr>
            <p:ph type="body" sz="quarter" idx="10"/>
          </p:nvPr>
        </p:nvSpPr>
        <p:spPr>
          <a:xfrm>
            <a:off x="5024437" y="6525588"/>
            <a:ext cx="3802063" cy="446088"/>
          </a:xfrm>
          <a:prstGeom prst="rect">
            <a:avLst/>
          </a:prstGeom>
        </p:spPr>
        <p:txBody>
          <a:bodyPr/>
          <a:lstStyle>
            <a:lvl1pPr marL="0" indent="0" algn="r">
              <a:buNone/>
              <a:defRPr sz="10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2029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white chev)">
    <p:spTree>
      <p:nvGrpSpPr>
        <p:cNvPr id="1" name=""/>
        <p:cNvGrpSpPr/>
        <p:nvPr/>
      </p:nvGrpSpPr>
      <p:grpSpPr>
        <a:xfrm>
          <a:off x="0" y="0"/>
          <a:ext cx="0" cy="0"/>
          <a:chOff x="0" y="0"/>
          <a:chExt cx="0" cy="0"/>
        </a:xfrm>
      </p:grpSpPr>
      <p:cxnSp>
        <p:nvCxnSpPr>
          <p:cNvPr id="6" name="Straight Connector 5"/>
          <p:cNvCxnSpPr/>
          <p:nvPr/>
        </p:nvCxnSpPr>
        <p:spPr>
          <a:xfrm>
            <a:off x="466725" y="6418263"/>
            <a:ext cx="8253413"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71488" y="1004888"/>
            <a:ext cx="8253412"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405450" y="458725"/>
            <a:ext cx="7886700" cy="448475"/>
          </a:xfrm>
          <a:prstGeom prst="rect">
            <a:avLst/>
          </a:prstGeom>
        </p:spPr>
        <p:txBody>
          <a:bodyPr/>
          <a:lstStyle>
            <a:lvl1pPr>
              <a:defRPr>
                <a:solidFill>
                  <a:schemeClr val="tx1"/>
                </a:solidFill>
              </a:defRPr>
            </a:lvl1pPr>
          </a:lstStyle>
          <a:p>
            <a:r>
              <a:rPr lang="en-US" dirty="0"/>
              <a:t>CLICK TO EDIT TITLE</a:t>
            </a:r>
            <a:endParaRPr lang="en-GB" dirty="0"/>
          </a:p>
        </p:txBody>
      </p:sp>
      <p:sp>
        <p:nvSpPr>
          <p:cNvPr id="8" name="Content Placeholder 2"/>
          <p:cNvSpPr>
            <a:spLocks noGrp="1"/>
          </p:cNvSpPr>
          <p:nvPr>
            <p:ph idx="1" hasCustomPrompt="1"/>
          </p:nvPr>
        </p:nvSpPr>
        <p:spPr>
          <a:xfrm>
            <a:off x="405450" y="1177814"/>
            <a:ext cx="5944950" cy="4804078"/>
          </a:xfrm>
          <a:prstGeom prst="rect">
            <a:avLst/>
          </a:prstGeom>
        </p:spPr>
        <p:txBody>
          <a:bodyPr/>
          <a:lstStyle>
            <a:lvl1pPr marL="0" indent="0">
              <a:buNone/>
              <a:defRPr sz="2000">
                <a:solidFill>
                  <a:schemeClr val="tx1"/>
                </a:solidFill>
              </a:defRPr>
            </a:lvl1pPr>
            <a:lvl2pPr>
              <a:defRPr sz="2000">
                <a:solidFill>
                  <a:schemeClr val="bg1"/>
                </a:solidFill>
              </a:defRPr>
            </a:lvl2pPr>
          </a:lstStyle>
          <a:p>
            <a:pPr lvl="0"/>
            <a:r>
              <a:rPr lang="en-US" dirty="0"/>
              <a:t>Click to edit subtitle</a:t>
            </a:r>
          </a:p>
        </p:txBody>
      </p:sp>
      <p:sp>
        <p:nvSpPr>
          <p:cNvPr id="9" name="Picture Placeholder 21"/>
          <p:cNvSpPr>
            <a:spLocks noGrp="1"/>
          </p:cNvSpPr>
          <p:nvPr>
            <p:ph type="pic" sz="quarter" idx="15"/>
          </p:nvPr>
        </p:nvSpPr>
        <p:spPr>
          <a:xfrm>
            <a:off x="6451200" y="1187952"/>
            <a:ext cx="2268938" cy="4793939"/>
          </a:xfrm>
          <a:prstGeom prst="rect">
            <a:avLst/>
          </a:prstGeom>
        </p:spPr>
        <p:txBody>
          <a:bodyPr/>
          <a:lstStyle>
            <a:lvl1pPr marL="0" indent="0" algn="ctr">
              <a:buNone/>
              <a:defRPr sz="1400">
                <a:solidFill>
                  <a:srgbClr val="D7DF23"/>
                </a:solidFill>
              </a:defRPr>
            </a:lvl1pPr>
          </a:lstStyle>
          <a:p>
            <a:pPr lvl="0"/>
            <a:r>
              <a:rPr lang="en-US" noProof="0" dirty="0"/>
              <a:t>Click icon to add picture</a:t>
            </a:r>
            <a:endParaRPr lang="en-GB" noProof="0" dirty="0"/>
          </a:p>
        </p:txBody>
      </p:sp>
      <p:cxnSp>
        <p:nvCxnSpPr>
          <p:cNvPr id="15" name="Straight Connector 14"/>
          <p:cNvCxnSpPr/>
          <p:nvPr userDrawn="1"/>
        </p:nvCxnSpPr>
        <p:spPr>
          <a:xfrm>
            <a:off x="384175" y="1002847"/>
            <a:ext cx="8253412"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9580"/>
            <a:ext cx="9124340" cy="669119"/>
          </a:xfrm>
          <a:prstGeom prst="rect">
            <a:avLst/>
          </a:prstGeom>
        </p:spPr>
      </p:pic>
    </p:spTree>
    <p:extLst>
      <p:ext uri="{BB962C8B-B14F-4D97-AF65-F5344CB8AC3E}">
        <p14:creationId xmlns:p14="http://schemas.microsoft.com/office/powerpoint/2010/main" val="7482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D7DF23"/>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466725" y="6418263"/>
            <a:ext cx="8253413"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10"/>
          <p:cNvSpPr>
            <a:spLocks noChangeArrowheads="1"/>
          </p:cNvSpPr>
          <p:nvPr/>
        </p:nvSpPr>
        <p:spPr bwMode="auto">
          <a:xfrm>
            <a:off x="384175" y="6503988"/>
            <a:ext cx="23415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solidFill>
                <a:ea typeface="Calibri" panose="020F0502020204030204" pitchFamily="34" charset="0"/>
                <a:cs typeface="Calibri" panose="020F0502020204030204" pitchFamily="34" charset="0"/>
              </a:rPr>
              <a:t>© CGL 2017   YP</a:t>
            </a:r>
            <a:endParaRPr lang="en-US" altLang="en-US" sz="1000" dirty="0">
              <a:solidFill>
                <a:schemeClr val="bg1"/>
              </a:solidFill>
            </a:endParaRPr>
          </a:p>
        </p:txBody>
      </p:sp>
      <p:cxnSp>
        <p:nvCxnSpPr>
          <p:cNvPr id="9" name="Straight Connector 8"/>
          <p:cNvCxnSpPr/>
          <p:nvPr/>
        </p:nvCxnSpPr>
        <p:spPr>
          <a:xfrm>
            <a:off x="471488" y="1004888"/>
            <a:ext cx="8253412"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p:nvPr>
        </p:nvSpPr>
        <p:spPr>
          <a:xfrm>
            <a:off x="5024437" y="6525588"/>
            <a:ext cx="3802063" cy="446088"/>
          </a:xfrm>
          <a:prstGeom prst="rect">
            <a:avLst/>
          </a:prstGeom>
        </p:spPr>
        <p:txBody>
          <a:bodyPr/>
          <a:lstStyle>
            <a:lvl1pPr marL="0" indent="0" algn="r">
              <a:buNone/>
              <a:defRPr sz="1000" baseline="0">
                <a:solidFill>
                  <a:schemeClr val="bg1"/>
                </a:solidFill>
              </a:defRPr>
            </a:lvl1pPr>
          </a:lstStyle>
          <a:p>
            <a:pPr lvl="0"/>
            <a:r>
              <a:rPr lang="en-US"/>
              <a:t>Click to edit Master text styles</a:t>
            </a:r>
          </a:p>
        </p:txBody>
      </p:sp>
      <p:sp>
        <p:nvSpPr>
          <p:cNvPr id="20" name="Title 9"/>
          <p:cNvSpPr>
            <a:spLocks noGrp="1"/>
          </p:cNvSpPr>
          <p:nvPr>
            <p:ph type="title" hasCustomPrompt="1"/>
          </p:nvPr>
        </p:nvSpPr>
        <p:spPr>
          <a:xfrm>
            <a:off x="384176" y="458725"/>
            <a:ext cx="7907974" cy="448475"/>
          </a:xfrm>
          <a:prstGeom prst="rect">
            <a:avLst/>
          </a:prstGeom>
        </p:spPr>
        <p:txBody>
          <a:bodyPr/>
          <a:lstStyle>
            <a:lvl1pPr>
              <a:defRPr>
                <a:solidFill>
                  <a:schemeClr val="tx1"/>
                </a:solidFill>
              </a:defRPr>
            </a:lvl1pPr>
          </a:lstStyle>
          <a:p>
            <a:r>
              <a:rPr lang="en-US" dirty="0"/>
              <a:t>CLICK TO EDIT TITLE</a:t>
            </a:r>
            <a:endParaRPr lang="en-GB" dirty="0"/>
          </a:p>
        </p:txBody>
      </p:sp>
      <p:sp>
        <p:nvSpPr>
          <p:cNvPr id="21" name="Content Placeholder 2"/>
          <p:cNvSpPr>
            <a:spLocks noGrp="1"/>
          </p:cNvSpPr>
          <p:nvPr>
            <p:ph idx="11" hasCustomPrompt="1"/>
          </p:nvPr>
        </p:nvSpPr>
        <p:spPr>
          <a:xfrm>
            <a:off x="384175" y="1214719"/>
            <a:ext cx="5966225" cy="4916660"/>
          </a:xfrm>
          <a:prstGeom prst="rect">
            <a:avLst/>
          </a:prstGeom>
        </p:spPr>
        <p:txBody>
          <a:bodyPr/>
          <a:lstStyle>
            <a:lvl1pPr marL="0" indent="0">
              <a:buNone/>
              <a:defRPr sz="2000" baseline="0">
                <a:solidFill>
                  <a:schemeClr val="tx1"/>
                </a:solidFill>
              </a:defRPr>
            </a:lvl1pPr>
            <a:lvl2pPr>
              <a:defRPr sz="2000"/>
            </a:lvl2pPr>
          </a:lstStyle>
          <a:p>
            <a:pPr lvl="0"/>
            <a:r>
              <a:rPr lang="en-US" dirty="0"/>
              <a:t>Click to edit subtitle</a:t>
            </a:r>
          </a:p>
        </p:txBody>
      </p:sp>
      <p:sp>
        <p:nvSpPr>
          <p:cNvPr id="22" name="Picture Placeholder 21"/>
          <p:cNvSpPr>
            <a:spLocks noGrp="1"/>
          </p:cNvSpPr>
          <p:nvPr>
            <p:ph type="pic" sz="quarter" idx="15"/>
          </p:nvPr>
        </p:nvSpPr>
        <p:spPr>
          <a:xfrm>
            <a:off x="6451200" y="1214719"/>
            <a:ext cx="2268938" cy="4916660"/>
          </a:xfrm>
          <a:prstGeom prst="rect">
            <a:avLst/>
          </a:prstGeom>
        </p:spPr>
        <p:txBody>
          <a:bodyPr/>
          <a:lstStyle>
            <a:lvl1pPr marL="0" indent="0" algn="ctr">
              <a:buNone/>
              <a:defRPr sz="1400">
                <a:solidFill>
                  <a:schemeClr val="tx1"/>
                </a:solidFill>
              </a:defRPr>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113820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in (white chev)">
    <p:spTree>
      <p:nvGrpSpPr>
        <p:cNvPr id="1" name=""/>
        <p:cNvGrpSpPr/>
        <p:nvPr/>
      </p:nvGrpSpPr>
      <p:grpSpPr>
        <a:xfrm>
          <a:off x="0" y="0"/>
          <a:ext cx="0" cy="0"/>
          <a:chOff x="0" y="0"/>
          <a:chExt cx="0" cy="0"/>
        </a:xfrm>
      </p:grpSpPr>
      <p:cxnSp>
        <p:nvCxnSpPr>
          <p:cNvPr id="6" name="Straight Connector 5"/>
          <p:cNvCxnSpPr/>
          <p:nvPr/>
        </p:nvCxnSpPr>
        <p:spPr>
          <a:xfrm>
            <a:off x="466725" y="6418263"/>
            <a:ext cx="8253413"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71488" y="1004888"/>
            <a:ext cx="8253412"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405450" y="458725"/>
            <a:ext cx="7886700" cy="448475"/>
          </a:xfrm>
          <a:prstGeom prst="rect">
            <a:avLst/>
          </a:prstGeom>
        </p:spPr>
        <p:txBody>
          <a:bodyPr/>
          <a:lstStyle>
            <a:lvl1pPr>
              <a:defRPr>
                <a:solidFill>
                  <a:schemeClr val="tx1"/>
                </a:solidFill>
              </a:defRPr>
            </a:lvl1pPr>
          </a:lstStyle>
          <a:p>
            <a:r>
              <a:rPr lang="en-US" dirty="0"/>
              <a:t>CLICK TO EDIT TITLE</a:t>
            </a:r>
            <a:endParaRPr lang="en-GB" dirty="0"/>
          </a:p>
        </p:txBody>
      </p:sp>
      <p:cxnSp>
        <p:nvCxnSpPr>
          <p:cNvPr id="15" name="Straight Connector 14"/>
          <p:cNvCxnSpPr/>
          <p:nvPr userDrawn="1"/>
        </p:nvCxnSpPr>
        <p:spPr>
          <a:xfrm>
            <a:off x="384175" y="1002847"/>
            <a:ext cx="8253412"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9580"/>
            <a:ext cx="9124340" cy="669119"/>
          </a:xfrm>
          <a:prstGeom prst="rect">
            <a:avLst/>
          </a:prstGeom>
        </p:spPr>
      </p:pic>
      <p:sp>
        <p:nvSpPr>
          <p:cNvPr id="5" name="Text Placeholder 4"/>
          <p:cNvSpPr>
            <a:spLocks noGrp="1"/>
          </p:cNvSpPr>
          <p:nvPr>
            <p:ph type="body" sz="quarter" idx="10"/>
          </p:nvPr>
        </p:nvSpPr>
        <p:spPr>
          <a:xfrm>
            <a:off x="466725" y="1216025"/>
            <a:ext cx="8253413" cy="4579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20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in (green)">
    <p:bg>
      <p:bgPr>
        <a:solidFill>
          <a:srgbClr val="D7DF2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466725" y="6418263"/>
            <a:ext cx="8253413"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71488" y="1004888"/>
            <a:ext cx="8253412" cy="0"/>
          </a:xfrm>
          <a:prstGeom prst="line">
            <a:avLst/>
          </a:prstGeom>
          <a:ln w="63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405450" y="458725"/>
            <a:ext cx="7886700" cy="448475"/>
          </a:xfrm>
          <a:prstGeom prst="rect">
            <a:avLst/>
          </a:prstGeom>
        </p:spPr>
        <p:txBody>
          <a:bodyPr/>
          <a:lstStyle>
            <a:lvl1pPr>
              <a:defRPr baseline="0">
                <a:solidFill>
                  <a:schemeClr val="tx1"/>
                </a:solidFill>
              </a:defRPr>
            </a:lvl1pPr>
          </a:lstStyle>
          <a:p>
            <a:r>
              <a:rPr lang="en-US" dirty="0"/>
              <a:t>CLICK TO EDIT TITLE</a:t>
            </a:r>
            <a:endParaRPr lang="en-GB" dirty="0"/>
          </a:p>
        </p:txBody>
      </p:sp>
      <p:cxnSp>
        <p:nvCxnSpPr>
          <p:cNvPr id="15" name="Straight Connector 14"/>
          <p:cNvCxnSpPr/>
          <p:nvPr userDrawn="1"/>
        </p:nvCxnSpPr>
        <p:spPr>
          <a:xfrm>
            <a:off x="384175" y="1002847"/>
            <a:ext cx="8253412"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10"/>
          <p:cNvSpPr>
            <a:spLocks noChangeArrowheads="1"/>
          </p:cNvSpPr>
          <p:nvPr userDrawn="1"/>
        </p:nvSpPr>
        <p:spPr bwMode="auto">
          <a:xfrm>
            <a:off x="384175" y="6503988"/>
            <a:ext cx="23415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1"/>
                </a:solidFill>
                <a:ea typeface="Calibri" panose="020F0502020204030204" pitchFamily="34" charset="0"/>
                <a:cs typeface="Calibri" panose="020F0502020204030204" pitchFamily="34" charset="0"/>
              </a:rPr>
              <a:t>© CGL 2017   YP</a:t>
            </a:r>
            <a:endParaRPr lang="en-US" altLang="en-US" sz="1000" dirty="0">
              <a:solidFill>
                <a:schemeClr val="bg1"/>
              </a:solidFill>
            </a:endParaRPr>
          </a:p>
        </p:txBody>
      </p:sp>
      <p:sp>
        <p:nvSpPr>
          <p:cNvPr id="8" name="Text Placeholder 13"/>
          <p:cNvSpPr>
            <a:spLocks noGrp="1"/>
          </p:cNvSpPr>
          <p:nvPr>
            <p:ph type="body" sz="quarter" idx="10"/>
          </p:nvPr>
        </p:nvSpPr>
        <p:spPr>
          <a:xfrm>
            <a:off x="5024437" y="6525588"/>
            <a:ext cx="3802063" cy="446088"/>
          </a:xfrm>
          <a:prstGeom prst="rect">
            <a:avLst/>
          </a:prstGeom>
        </p:spPr>
        <p:txBody>
          <a:bodyPr/>
          <a:lstStyle>
            <a:lvl1pPr marL="0" indent="0" algn="r">
              <a:buNone/>
              <a:defRPr sz="1000" baseline="0">
                <a:solidFill>
                  <a:schemeClr val="bg1"/>
                </a:solidFill>
              </a:defRPr>
            </a:lvl1pPr>
          </a:lstStyle>
          <a:p>
            <a:pPr lvl="0"/>
            <a:r>
              <a:rPr lang="en-US"/>
              <a:t>Click to edit Master text styles</a:t>
            </a:r>
          </a:p>
        </p:txBody>
      </p:sp>
      <p:sp>
        <p:nvSpPr>
          <p:cNvPr id="3" name="Text Placeholder 2"/>
          <p:cNvSpPr>
            <a:spLocks noGrp="1"/>
          </p:cNvSpPr>
          <p:nvPr>
            <p:ph type="body" sz="quarter" idx="11"/>
          </p:nvPr>
        </p:nvSpPr>
        <p:spPr>
          <a:xfrm>
            <a:off x="466725" y="1223963"/>
            <a:ext cx="8170862" cy="4914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840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2" r:id="rId1"/>
    <p:sldLayoutId id="2147483923" r:id="rId2"/>
    <p:sldLayoutId id="2147483936" r:id="rId3"/>
    <p:sldLayoutId id="2147483924" r:id="rId4"/>
    <p:sldLayoutId id="2147483935" r:id="rId5"/>
    <p:sldLayoutId id="2147483934" r:id="rId6"/>
    <p:sldLayoutId id="2147483926" r:id="rId7"/>
    <p:sldLayoutId id="2147483937" r:id="rId8"/>
    <p:sldLayoutId id="2147483938" r:id="rId9"/>
    <p:sldLayoutId id="2147483932" r:id="rId10"/>
    <p:sldLayoutId id="2147483939" r:id="rId11"/>
    <p:sldLayoutId id="2147483933" r:id="rId12"/>
    <p:sldLayoutId id="2147483940" r:id="rId13"/>
  </p:sldLayoutIdLst>
  <p:txStyles>
    <p:titleStyle>
      <a:lvl1pPr algn="l" rtl="0" eaLnBrk="1" fontAlgn="base" hangingPunct="1">
        <a:lnSpc>
          <a:spcPct val="90000"/>
        </a:lnSpc>
        <a:spcBef>
          <a:spcPct val="0"/>
        </a:spcBef>
        <a:spcAft>
          <a:spcPct val="0"/>
        </a:spcAft>
        <a:defRPr sz="2500" b="1" kern="1200">
          <a:solidFill>
            <a:srgbClr val="0081C1"/>
          </a:solidFill>
          <a:latin typeface="+mn-lt"/>
          <a:ea typeface="+mj-ea"/>
          <a:cs typeface="+mj-cs"/>
        </a:defRPr>
      </a:lvl1pPr>
      <a:lvl2pPr algn="l" rtl="0" eaLnBrk="1" fontAlgn="base" hangingPunct="1">
        <a:lnSpc>
          <a:spcPct val="90000"/>
        </a:lnSpc>
        <a:spcBef>
          <a:spcPct val="0"/>
        </a:spcBef>
        <a:spcAft>
          <a:spcPct val="0"/>
        </a:spcAft>
        <a:defRPr sz="2500" b="1">
          <a:solidFill>
            <a:srgbClr val="0081C1"/>
          </a:solidFill>
          <a:latin typeface="Calibri" panose="020F0502020204030204" pitchFamily="34" charset="0"/>
        </a:defRPr>
      </a:lvl2pPr>
      <a:lvl3pPr algn="l" rtl="0" eaLnBrk="1" fontAlgn="base" hangingPunct="1">
        <a:lnSpc>
          <a:spcPct val="90000"/>
        </a:lnSpc>
        <a:spcBef>
          <a:spcPct val="0"/>
        </a:spcBef>
        <a:spcAft>
          <a:spcPct val="0"/>
        </a:spcAft>
        <a:defRPr sz="2500" b="1">
          <a:solidFill>
            <a:srgbClr val="0081C1"/>
          </a:solidFill>
          <a:latin typeface="Calibri" panose="020F0502020204030204" pitchFamily="34" charset="0"/>
        </a:defRPr>
      </a:lvl3pPr>
      <a:lvl4pPr algn="l" rtl="0" eaLnBrk="1" fontAlgn="base" hangingPunct="1">
        <a:lnSpc>
          <a:spcPct val="90000"/>
        </a:lnSpc>
        <a:spcBef>
          <a:spcPct val="0"/>
        </a:spcBef>
        <a:spcAft>
          <a:spcPct val="0"/>
        </a:spcAft>
        <a:defRPr sz="2500" b="1">
          <a:solidFill>
            <a:srgbClr val="0081C1"/>
          </a:solidFill>
          <a:latin typeface="Calibri" panose="020F0502020204030204" pitchFamily="34" charset="0"/>
        </a:defRPr>
      </a:lvl4pPr>
      <a:lvl5pPr algn="l" rtl="0" eaLnBrk="1" fontAlgn="base" hangingPunct="1">
        <a:lnSpc>
          <a:spcPct val="90000"/>
        </a:lnSpc>
        <a:spcBef>
          <a:spcPct val="0"/>
        </a:spcBef>
        <a:spcAft>
          <a:spcPct val="0"/>
        </a:spcAft>
        <a:defRPr sz="2500" b="1">
          <a:solidFill>
            <a:srgbClr val="0081C1"/>
          </a:solidFill>
          <a:latin typeface="Calibri" panose="020F0502020204030204" pitchFamily="34" charset="0"/>
        </a:defRPr>
      </a:lvl5pPr>
      <a:lvl6pPr marL="457200" algn="l" rtl="0" eaLnBrk="1" fontAlgn="base" hangingPunct="1">
        <a:lnSpc>
          <a:spcPct val="90000"/>
        </a:lnSpc>
        <a:spcBef>
          <a:spcPct val="0"/>
        </a:spcBef>
        <a:spcAft>
          <a:spcPct val="0"/>
        </a:spcAft>
        <a:defRPr sz="2500" b="1">
          <a:solidFill>
            <a:srgbClr val="0081C1"/>
          </a:solidFill>
          <a:latin typeface="Calibri" panose="020F0502020204030204" pitchFamily="34" charset="0"/>
        </a:defRPr>
      </a:lvl6pPr>
      <a:lvl7pPr marL="914400" algn="l" rtl="0" eaLnBrk="1" fontAlgn="base" hangingPunct="1">
        <a:lnSpc>
          <a:spcPct val="90000"/>
        </a:lnSpc>
        <a:spcBef>
          <a:spcPct val="0"/>
        </a:spcBef>
        <a:spcAft>
          <a:spcPct val="0"/>
        </a:spcAft>
        <a:defRPr sz="2500" b="1">
          <a:solidFill>
            <a:srgbClr val="0081C1"/>
          </a:solidFill>
          <a:latin typeface="Calibri" panose="020F0502020204030204" pitchFamily="34" charset="0"/>
        </a:defRPr>
      </a:lvl7pPr>
      <a:lvl8pPr marL="1371600" algn="l" rtl="0" eaLnBrk="1" fontAlgn="base" hangingPunct="1">
        <a:lnSpc>
          <a:spcPct val="90000"/>
        </a:lnSpc>
        <a:spcBef>
          <a:spcPct val="0"/>
        </a:spcBef>
        <a:spcAft>
          <a:spcPct val="0"/>
        </a:spcAft>
        <a:defRPr sz="2500" b="1">
          <a:solidFill>
            <a:srgbClr val="0081C1"/>
          </a:solidFill>
          <a:latin typeface="Calibri" panose="020F0502020204030204" pitchFamily="34" charset="0"/>
        </a:defRPr>
      </a:lvl8pPr>
      <a:lvl9pPr marL="1828800" algn="l" rtl="0" eaLnBrk="1" fontAlgn="base" hangingPunct="1">
        <a:lnSpc>
          <a:spcPct val="90000"/>
        </a:lnSpc>
        <a:spcBef>
          <a:spcPct val="0"/>
        </a:spcBef>
        <a:spcAft>
          <a:spcPct val="0"/>
        </a:spcAft>
        <a:defRPr sz="2500" b="1">
          <a:solidFill>
            <a:srgbClr val="0081C1"/>
          </a:solidFill>
          <a:latin typeface="Calibri" panose="020F0502020204030204" pitchFamily="34" charset="0"/>
        </a:defRPr>
      </a:lvl9pPr>
    </p:titleStyle>
    <p:bodyStyle>
      <a:lvl1pPr marL="228600" indent="-228600" algn="l" rtl="0" eaLnBrk="1" fontAlgn="base" hangingPunct="1">
        <a:lnSpc>
          <a:spcPct val="90000"/>
        </a:lnSpc>
        <a:spcBef>
          <a:spcPts val="1000"/>
        </a:spcBef>
        <a:spcAft>
          <a:spcPct val="0"/>
        </a:spcAft>
        <a:buFont typeface="Calibri" panose="020F0502020204030204" pitchFamily="34" charset="0"/>
        <a:buChar char="‒"/>
        <a:defRPr sz="22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Calibri" panose="020F0502020204030204" pitchFamily="34" charset="0"/>
        <a:buChar char="‒"/>
        <a:defRPr sz="22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Calibri" panose="020F050202020403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Calibri" panose="020F050202020403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74312" y="4575675"/>
            <a:ext cx="8350588" cy="301594"/>
          </a:xfrm>
        </p:spPr>
        <p:txBody>
          <a:bodyPr/>
          <a:lstStyle/>
          <a:p>
            <a:pPr lvl="0"/>
            <a:r>
              <a:rPr lang="en-US" altLang="en-US" b="0" dirty="0">
                <a:solidFill>
                  <a:prstClr val="white"/>
                </a:solidFill>
                <a:latin typeface="Aharoni" panose="02010803020104030203" pitchFamily="2" charset="-79"/>
                <a:cs typeface="Aharoni" panose="02010803020104030203" pitchFamily="2" charset="-79"/>
              </a:rPr>
              <a:t>CYP FORUM</a:t>
            </a:r>
            <a:endParaRPr lang="en-US" altLang="en-US" dirty="0">
              <a:solidFill>
                <a:prstClr val="white"/>
              </a:solidFill>
              <a:latin typeface="Aharoni" panose="02010803020104030203" pitchFamily="2" charset="-79"/>
              <a:cs typeface="Aharoni" panose="02010803020104030203" pitchFamily="2" charset="-79"/>
            </a:endParaRPr>
          </a:p>
          <a:p>
            <a:endParaRPr lang="en-US" dirty="0"/>
          </a:p>
        </p:txBody>
      </p:sp>
      <p:sp>
        <p:nvSpPr>
          <p:cNvPr id="3" name="Text Placeholder 2"/>
          <p:cNvSpPr>
            <a:spLocks noGrp="1"/>
          </p:cNvSpPr>
          <p:nvPr>
            <p:ph type="body" sz="quarter" idx="12"/>
          </p:nvPr>
        </p:nvSpPr>
        <p:spPr/>
        <p:txBody>
          <a:bodyPr/>
          <a:lstStyle/>
          <a:p>
            <a:pPr lvl="0"/>
            <a:r>
              <a:rPr lang="en-US" altLang="en-US" sz="2000" b="1" dirty="0">
                <a:solidFill>
                  <a:prstClr val="white"/>
                </a:solidFill>
              </a:rPr>
              <a:t>Chris Henniker</a:t>
            </a:r>
          </a:p>
          <a:p>
            <a:endParaRPr lang="en-GB" dirty="0"/>
          </a:p>
        </p:txBody>
      </p:sp>
      <p:sp>
        <p:nvSpPr>
          <p:cNvPr id="4" name="Text Placeholder 3"/>
          <p:cNvSpPr>
            <a:spLocks noGrp="1"/>
          </p:cNvSpPr>
          <p:nvPr>
            <p:ph type="body" sz="quarter" idx="13"/>
          </p:nvPr>
        </p:nvSpPr>
        <p:spPr/>
        <p:txBody>
          <a:bodyPr/>
          <a:lstStyle/>
          <a:p>
            <a:pPr lvl="0"/>
            <a:r>
              <a:rPr lang="en-US" altLang="en-US" sz="1800" b="1" dirty="0">
                <a:solidFill>
                  <a:prstClr val="white"/>
                </a:solidFill>
              </a:rPr>
              <a:t>16/10/2020</a:t>
            </a:r>
          </a:p>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126" y="315184"/>
            <a:ext cx="3842774" cy="3829747"/>
          </a:xfrm>
          <a:prstGeom prst="rect">
            <a:avLst/>
          </a:prstGeom>
        </p:spPr>
      </p:pic>
    </p:spTree>
    <p:extLst>
      <p:ext uri="{BB962C8B-B14F-4D97-AF65-F5344CB8AC3E}">
        <p14:creationId xmlns:p14="http://schemas.microsoft.com/office/powerpoint/2010/main" val="3556290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50" y="357888"/>
            <a:ext cx="7886700" cy="448475"/>
          </a:xfrm>
        </p:spPr>
        <p:txBody>
          <a:bodyPr/>
          <a:lstStyle/>
          <a:p>
            <a:pPr algn="ctr"/>
            <a:r>
              <a:rPr lang="en-GB" sz="4000" dirty="0">
                <a:latin typeface="Aharoni" panose="02010803020104030203" pitchFamily="2" charset="-79"/>
                <a:cs typeface="Aharoni" panose="02010803020104030203" pitchFamily="2" charset="-79"/>
              </a:rPr>
              <a:t>PSHE – Education For Schools</a:t>
            </a:r>
          </a:p>
        </p:txBody>
      </p:sp>
      <p:sp>
        <p:nvSpPr>
          <p:cNvPr id="4" name="Text Placeholder 3"/>
          <p:cNvSpPr>
            <a:spLocks noGrp="1"/>
          </p:cNvSpPr>
          <p:nvPr>
            <p:ph type="body" sz="quarter" idx="11"/>
          </p:nvPr>
        </p:nvSpPr>
        <p:spPr/>
        <p:txBody>
          <a:bodyPr/>
          <a:lstStyle/>
          <a:p>
            <a:pPr>
              <a:buFont typeface="Wingdings" panose="05000000000000000000" pitchFamily="2" charset="2"/>
              <a:buChar char="§"/>
            </a:pPr>
            <a:r>
              <a:rPr lang="en-GB" sz="2800" dirty="0"/>
              <a:t>Final draft is now complete and been signed off</a:t>
            </a:r>
          </a:p>
          <a:p>
            <a:pPr marL="0" indent="0">
              <a:buNone/>
            </a:pPr>
            <a:endParaRPr lang="en-GB" sz="2800" dirty="0"/>
          </a:p>
          <a:p>
            <a:pPr>
              <a:buFont typeface="Wingdings" panose="05000000000000000000" pitchFamily="2" charset="2"/>
              <a:buChar char="§"/>
            </a:pPr>
            <a:r>
              <a:rPr lang="en-GB" sz="2800" dirty="0"/>
              <a:t>Training sessions to begin September 2020</a:t>
            </a:r>
          </a:p>
          <a:p>
            <a:pPr marL="0" indent="0">
              <a:buNone/>
            </a:pPr>
            <a:endParaRPr lang="en-GB" sz="2800" dirty="0"/>
          </a:p>
          <a:p>
            <a:pPr>
              <a:buFont typeface="Wingdings" panose="05000000000000000000" pitchFamily="2" charset="2"/>
              <a:buChar char="§"/>
            </a:pPr>
            <a:r>
              <a:rPr lang="en-GB" sz="2800" dirty="0"/>
              <a:t>Role Out across Tameside – September 2020</a:t>
            </a:r>
          </a:p>
          <a:p>
            <a:pPr>
              <a:buFont typeface="Wingdings" panose="05000000000000000000" pitchFamily="2" charset="2"/>
              <a:buChar char="§"/>
            </a:pPr>
            <a:endParaRPr lang="en-GB" sz="2800" dirty="0"/>
          </a:p>
        </p:txBody>
      </p:sp>
    </p:spTree>
    <p:extLst>
      <p:ext uri="{BB962C8B-B14F-4D97-AF65-F5344CB8AC3E}">
        <p14:creationId xmlns:p14="http://schemas.microsoft.com/office/powerpoint/2010/main" val="255047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123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06" y="357888"/>
            <a:ext cx="7886700" cy="448475"/>
          </a:xfrm>
        </p:spPr>
        <p:txBody>
          <a:bodyPr/>
          <a:lstStyle/>
          <a:p>
            <a:r>
              <a:rPr lang="en-GB" sz="4400" dirty="0">
                <a:latin typeface="Aharoni" panose="02010803020104030203" pitchFamily="2" charset="-79"/>
                <a:cs typeface="Aharoni" panose="02010803020104030203" pitchFamily="2" charset="-79"/>
              </a:rPr>
              <a:t>CGL - My Recovery Tameside</a:t>
            </a:r>
            <a:endParaRPr lang="en-GB" dirty="0"/>
          </a:p>
        </p:txBody>
      </p:sp>
      <p:sp>
        <p:nvSpPr>
          <p:cNvPr id="4" name="Text Placeholder 3"/>
          <p:cNvSpPr>
            <a:spLocks noGrp="1"/>
          </p:cNvSpPr>
          <p:nvPr>
            <p:ph type="body" sz="quarter" idx="11"/>
          </p:nvPr>
        </p:nvSpPr>
        <p:spPr/>
        <p:txBody>
          <a:bodyPr/>
          <a:lstStyle/>
          <a:p>
            <a:pPr marL="0" lvl="0" indent="0" eaLnBrk="0" hangingPunct="0">
              <a:lnSpc>
                <a:spcPct val="100000"/>
              </a:lnSpc>
              <a:spcBef>
                <a:spcPct val="0"/>
              </a:spcBef>
              <a:buNone/>
            </a:pPr>
            <a:endParaRPr lang="en-US" sz="1800" b="1" dirty="0">
              <a:latin typeface="Calibri" panose="020F0502020204030204" pitchFamily="34" charset="0"/>
            </a:endParaRPr>
          </a:p>
          <a:p>
            <a:pPr marL="0" lvl="0" indent="0" eaLnBrk="0" hangingPunct="0">
              <a:lnSpc>
                <a:spcPct val="100000"/>
              </a:lnSpc>
              <a:spcBef>
                <a:spcPct val="0"/>
              </a:spcBef>
              <a:buNone/>
            </a:pPr>
            <a:r>
              <a:rPr lang="en-US" sz="1800" b="1" dirty="0">
                <a:latin typeface="Calibri" panose="020F0502020204030204" pitchFamily="34" charset="0"/>
              </a:rPr>
              <a:t>My Recovery Tameside is a free and confidential drug and </a:t>
            </a:r>
          </a:p>
          <a:p>
            <a:pPr marL="0" lvl="0" indent="0" eaLnBrk="0" hangingPunct="0">
              <a:lnSpc>
                <a:spcPct val="100000"/>
              </a:lnSpc>
              <a:spcBef>
                <a:spcPct val="0"/>
              </a:spcBef>
              <a:buNone/>
            </a:pPr>
            <a:r>
              <a:rPr lang="en-US" sz="1800" b="1" dirty="0">
                <a:latin typeface="Calibri" panose="020F0502020204030204" pitchFamily="34" charset="0"/>
              </a:rPr>
              <a:t>alcohol service. We provide early intervention and prevention</a:t>
            </a:r>
          </a:p>
          <a:p>
            <a:pPr marL="0" lvl="0" indent="0" eaLnBrk="0" hangingPunct="0">
              <a:lnSpc>
                <a:spcPct val="100000"/>
              </a:lnSpc>
              <a:spcBef>
                <a:spcPct val="0"/>
              </a:spcBef>
              <a:buNone/>
            </a:pPr>
            <a:r>
              <a:rPr lang="en-US" sz="1800" b="1" dirty="0">
                <a:latin typeface="Calibri" panose="020F0502020204030204" pitchFamily="34" charset="0"/>
              </a:rPr>
              <a:t>support, recovery and medical interventions and aftercare:</a:t>
            </a:r>
          </a:p>
          <a:p>
            <a:pPr marL="0" indent="0" eaLnBrk="0" hangingPunct="0">
              <a:lnSpc>
                <a:spcPct val="100000"/>
              </a:lnSpc>
              <a:spcBef>
                <a:spcPct val="0"/>
              </a:spcBef>
              <a:buNone/>
            </a:pPr>
            <a:endParaRPr lang="en-US" sz="1800" b="1" dirty="0">
              <a:latin typeface="Calibri" panose="020F0502020204030204" pitchFamily="34" charset="0"/>
            </a:endParaRPr>
          </a:p>
          <a:p>
            <a:pPr marL="0" indent="0" eaLnBrk="0" hangingPunct="0">
              <a:lnSpc>
                <a:spcPct val="100000"/>
              </a:lnSpc>
              <a:spcBef>
                <a:spcPct val="0"/>
              </a:spcBef>
              <a:buNone/>
            </a:pPr>
            <a:r>
              <a:rPr lang="en-US" sz="1800" b="1" dirty="0">
                <a:latin typeface="Calibri" panose="020F0502020204030204" pitchFamily="34" charset="0"/>
              </a:rPr>
              <a:t>The service is delivered via the following pathways:</a:t>
            </a:r>
          </a:p>
          <a:p>
            <a:pPr marL="0" indent="0" eaLnBrk="0" hangingPunct="0">
              <a:lnSpc>
                <a:spcPct val="100000"/>
              </a:lnSpc>
              <a:spcBef>
                <a:spcPct val="0"/>
              </a:spcBef>
              <a:buNone/>
            </a:pPr>
            <a:endParaRPr lang="en-US" sz="1800" b="1" i="1" dirty="0">
              <a:latin typeface="Calibri" panose="020F0502020204030204" pitchFamily="34" charset="0"/>
            </a:endParaRPr>
          </a:p>
          <a:p>
            <a:pPr>
              <a:buFont typeface="Wingdings" panose="05000000000000000000" pitchFamily="2" charset="2"/>
              <a:buChar char="§"/>
            </a:pPr>
            <a:r>
              <a:rPr lang="en-GB" sz="2400" dirty="0"/>
              <a:t>Drug and Alcohol Service for Adults</a:t>
            </a:r>
          </a:p>
          <a:p>
            <a:pPr lvl="0">
              <a:buFont typeface="Wingdings" panose="05000000000000000000" pitchFamily="2" charset="2"/>
              <a:buChar char="§"/>
            </a:pPr>
            <a:r>
              <a:rPr lang="en-GB" sz="2400" dirty="0">
                <a:solidFill>
                  <a:prstClr val="black"/>
                </a:solidFill>
              </a:rPr>
              <a:t>Drug and Alcohol Service for Under 18’s </a:t>
            </a:r>
            <a:endParaRPr lang="en-GB" sz="2400" dirty="0"/>
          </a:p>
          <a:p>
            <a:pPr>
              <a:buFont typeface="Wingdings" panose="05000000000000000000" pitchFamily="2" charset="2"/>
              <a:buChar char="§"/>
            </a:pPr>
            <a:r>
              <a:rPr lang="en-GB" sz="2400" dirty="0"/>
              <a:t>Drug and Alcohol Service for 18-25 year olds </a:t>
            </a:r>
          </a:p>
          <a:p>
            <a:pPr>
              <a:buFont typeface="Wingdings" panose="05000000000000000000" pitchFamily="2" charset="2"/>
              <a:buChar char="§"/>
            </a:pPr>
            <a:r>
              <a:rPr lang="en-GB" sz="2400" dirty="0"/>
              <a:t>Family Support Service </a:t>
            </a:r>
          </a:p>
          <a:p>
            <a:pPr>
              <a:buFont typeface="Wingdings" panose="05000000000000000000" pitchFamily="2" charset="2"/>
              <a:buChar char="§"/>
            </a:pPr>
            <a:r>
              <a:rPr lang="en-GB" sz="2400" dirty="0"/>
              <a:t>Hidden Harm Service </a:t>
            </a:r>
          </a:p>
          <a:p>
            <a:pPr>
              <a:buFont typeface="Wingdings" panose="05000000000000000000" pitchFamily="2" charset="2"/>
              <a:buChar char="§"/>
            </a:pPr>
            <a:r>
              <a:rPr lang="en-GB" sz="2400" dirty="0"/>
              <a:t>Volunteer and Peer Mentor Opportunities</a:t>
            </a:r>
          </a:p>
          <a:p>
            <a:pPr>
              <a:buFont typeface="Wingdings" panose="05000000000000000000" pitchFamily="2" charset="2"/>
              <a:buChar char="§"/>
            </a:pPr>
            <a:r>
              <a:rPr lang="en-GB" sz="2400" dirty="0"/>
              <a:t>Training and Education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040" y="1158582"/>
            <a:ext cx="2292138" cy="176990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6596182" y="4100321"/>
            <a:ext cx="1940943" cy="1757015"/>
          </a:xfrm>
          <a:prstGeom prst="rect">
            <a:avLst/>
          </a:prstGeom>
          <a:noFill/>
          <a:ln>
            <a:noFill/>
          </a:ln>
        </p:spPr>
      </p:pic>
    </p:spTree>
    <p:extLst>
      <p:ext uri="{BB962C8B-B14F-4D97-AF65-F5344CB8AC3E}">
        <p14:creationId xmlns:p14="http://schemas.microsoft.com/office/powerpoint/2010/main" val="3976493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23" y="208559"/>
            <a:ext cx="7886700" cy="448475"/>
          </a:xfrm>
        </p:spPr>
        <p:txBody>
          <a:bodyPr/>
          <a:lstStyle/>
          <a:p>
            <a:pPr algn="ctr"/>
            <a:r>
              <a:rPr lang="en-GB" sz="4400" dirty="0">
                <a:solidFill>
                  <a:prstClr val="black"/>
                </a:solidFill>
                <a:latin typeface="Aharoni" panose="02010803020104030203" pitchFamily="2" charset="-79"/>
                <a:cs typeface="Aharoni" panose="02010803020104030203" pitchFamily="2" charset="-79"/>
              </a:rPr>
              <a:t>Adults</a:t>
            </a:r>
            <a:endParaRPr lang="en-GB" dirty="0"/>
          </a:p>
        </p:txBody>
      </p:sp>
      <p:sp>
        <p:nvSpPr>
          <p:cNvPr id="4" name="Text Placeholder 3"/>
          <p:cNvSpPr>
            <a:spLocks noGrp="1"/>
          </p:cNvSpPr>
          <p:nvPr>
            <p:ph type="body" sz="quarter" idx="11"/>
          </p:nvPr>
        </p:nvSpPr>
        <p:spPr>
          <a:xfrm>
            <a:off x="163902" y="1154951"/>
            <a:ext cx="8902460" cy="4914900"/>
          </a:xfrm>
        </p:spPr>
        <p:txBody>
          <a:bodyPr/>
          <a:lstStyle/>
          <a:p>
            <a:pPr marL="0" indent="0">
              <a:buNone/>
            </a:pPr>
            <a:r>
              <a:rPr lang="en-US" sz="2000" dirty="0"/>
              <a:t>My Recovery Tameside provides all service users with a professional and confidential service, and treat all who access our service with dignity, equality and respect. </a:t>
            </a:r>
          </a:p>
          <a:p>
            <a:pPr marL="0" indent="0">
              <a:buNone/>
            </a:pPr>
            <a:r>
              <a:rPr lang="en-US" sz="2000" dirty="0"/>
              <a:t>We promote a recovery orientated focus and ensure all service users are involved in the planning of their care and treatment. The adult aspect of the service is for people age 25 and over an consists of:</a:t>
            </a:r>
            <a:endParaRPr lang="en-GB" sz="2400" dirty="0"/>
          </a:p>
          <a:p>
            <a:pPr>
              <a:buFont typeface="Wingdings" panose="05000000000000000000" pitchFamily="2" charset="2"/>
              <a:buChar char="§"/>
            </a:pPr>
            <a:r>
              <a:rPr lang="en-GB" b="1" dirty="0"/>
              <a:t>Aspire</a:t>
            </a:r>
            <a:r>
              <a:rPr lang="en-GB" dirty="0"/>
              <a:t> (Adult Treatment and Support)</a:t>
            </a:r>
          </a:p>
          <a:p>
            <a:pPr>
              <a:buFont typeface="Wingdings" panose="05000000000000000000" pitchFamily="2" charset="2"/>
              <a:buChar char="§"/>
            </a:pPr>
            <a:r>
              <a:rPr lang="en-GB" b="1" dirty="0"/>
              <a:t>Inspire</a:t>
            </a:r>
            <a:r>
              <a:rPr lang="en-GB" dirty="0"/>
              <a:t> (Adult Treatment and Support)</a:t>
            </a:r>
          </a:p>
          <a:p>
            <a:pPr>
              <a:buFont typeface="Wingdings" panose="05000000000000000000" pitchFamily="2" charset="2"/>
              <a:buChar char="§"/>
            </a:pPr>
            <a:r>
              <a:rPr lang="en-GB" b="1" dirty="0"/>
              <a:t>Outreach &amp; Engagement Team </a:t>
            </a:r>
            <a:endParaRPr lang="en-GB" dirty="0"/>
          </a:p>
          <a:p>
            <a:pPr>
              <a:buFont typeface="Wingdings" panose="05000000000000000000" pitchFamily="2" charset="2"/>
              <a:buChar char="§"/>
            </a:pPr>
            <a:r>
              <a:rPr lang="en-GB" b="1" dirty="0"/>
              <a:t>ETE</a:t>
            </a:r>
            <a:r>
              <a:rPr lang="en-GB" dirty="0"/>
              <a:t> (Education, Training, Employment support)</a:t>
            </a:r>
          </a:p>
          <a:p>
            <a:pPr>
              <a:buFont typeface="Wingdings" panose="05000000000000000000" pitchFamily="2" charset="2"/>
              <a:buChar char="§"/>
            </a:pPr>
            <a:r>
              <a:rPr lang="en-US" b="1" dirty="0"/>
              <a:t>RSI Outreach &amp; Engagement </a:t>
            </a:r>
            <a:r>
              <a:rPr lang="en-US" dirty="0"/>
              <a:t>(Homelessness outreach)</a:t>
            </a:r>
          </a:p>
          <a:p>
            <a:pPr>
              <a:buFont typeface="Wingdings" panose="05000000000000000000" pitchFamily="2" charset="2"/>
              <a:buChar char="§"/>
            </a:pPr>
            <a:r>
              <a:rPr lang="en-US" b="1" dirty="0"/>
              <a:t>Recovery Support </a:t>
            </a:r>
            <a:endParaRPr lang="en-US" dirty="0"/>
          </a:p>
          <a:p>
            <a:pPr>
              <a:buFont typeface="Wingdings" panose="05000000000000000000" pitchFamily="2" charset="2"/>
              <a:buChar char="§"/>
            </a:pPr>
            <a:r>
              <a:rPr lang="en-US" b="1" dirty="0"/>
              <a:t>Clinical</a:t>
            </a:r>
            <a:r>
              <a:rPr lang="en-US" dirty="0"/>
              <a:t> (Prescribing &amp; Medical Interventions)</a:t>
            </a:r>
          </a:p>
          <a:p>
            <a:pPr>
              <a:buFont typeface="Wingdings" panose="05000000000000000000" pitchFamily="2" charset="2"/>
              <a:buChar char="§"/>
            </a:pPr>
            <a:r>
              <a:rPr lang="en-US" b="1" dirty="0"/>
              <a:t>Liaison with partner agencies</a:t>
            </a:r>
          </a:p>
          <a:p>
            <a:pPr marL="0" indent="0">
              <a:buNone/>
            </a:pPr>
            <a:endParaRPr lang="en-GB" sz="24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7700321" y="74777"/>
            <a:ext cx="955040" cy="831215"/>
          </a:xfrm>
          <a:prstGeom prst="rect">
            <a:avLst/>
          </a:prstGeom>
          <a:noFill/>
          <a:ln>
            <a:noFill/>
          </a:ln>
        </p:spPr>
      </p:pic>
    </p:spTree>
    <p:extLst>
      <p:ext uri="{BB962C8B-B14F-4D97-AF65-F5344CB8AC3E}">
        <p14:creationId xmlns:p14="http://schemas.microsoft.com/office/powerpoint/2010/main" val="59299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50" y="357888"/>
            <a:ext cx="7886700" cy="448475"/>
          </a:xfrm>
        </p:spPr>
        <p:txBody>
          <a:bodyPr/>
          <a:lstStyle/>
          <a:p>
            <a:pPr algn="ctr"/>
            <a:r>
              <a:rPr lang="en-GB" sz="4400" dirty="0">
                <a:solidFill>
                  <a:prstClr val="black"/>
                </a:solidFill>
                <a:latin typeface="Aharoni" panose="02010803020104030203" pitchFamily="2" charset="-79"/>
                <a:cs typeface="Aharoni" panose="02010803020104030203" pitchFamily="2" charset="-79"/>
              </a:rPr>
              <a:t>Young People</a:t>
            </a:r>
            <a:endParaRPr lang="en-GB" dirty="0"/>
          </a:p>
        </p:txBody>
      </p:sp>
      <p:sp>
        <p:nvSpPr>
          <p:cNvPr id="4" name="Text Placeholder 3"/>
          <p:cNvSpPr>
            <a:spLocks noGrp="1"/>
          </p:cNvSpPr>
          <p:nvPr>
            <p:ph type="body" sz="quarter" idx="11"/>
          </p:nvPr>
        </p:nvSpPr>
        <p:spPr/>
        <p:txBody>
          <a:bodyPr/>
          <a:lstStyle/>
          <a:p>
            <a:pPr>
              <a:buFont typeface="Wingdings" panose="05000000000000000000" pitchFamily="2" charset="2"/>
              <a:buChar char="§"/>
            </a:pPr>
            <a:r>
              <a:rPr lang="en-US" sz="2400" dirty="0">
                <a:solidFill>
                  <a:prstClr val="black"/>
                </a:solidFill>
              </a:rPr>
              <a:t>Branching Out (My Recovery Tameside) is a specialist support service for young people affected by drugs and alcohol. </a:t>
            </a:r>
          </a:p>
          <a:p>
            <a:pPr>
              <a:buFont typeface="Wingdings" panose="05000000000000000000" pitchFamily="2" charset="2"/>
              <a:buChar char="§"/>
            </a:pPr>
            <a:r>
              <a:rPr lang="en-US" sz="2400" dirty="0">
                <a:solidFill>
                  <a:prstClr val="black"/>
                </a:solidFill>
              </a:rPr>
              <a:t>We provide tailored 1-2-1 support to young people around substance misuse specific issues</a:t>
            </a:r>
          </a:p>
          <a:p>
            <a:pPr>
              <a:buFont typeface="Wingdings" panose="05000000000000000000" pitchFamily="2" charset="2"/>
              <a:buChar char="§"/>
            </a:pPr>
            <a:r>
              <a:rPr lang="en-US" sz="2400" dirty="0">
                <a:solidFill>
                  <a:prstClr val="black"/>
                </a:solidFill>
              </a:rPr>
              <a:t>The support is delivered in the community in a variety of settings</a:t>
            </a:r>
          </a:p>
          <a:p>
            <a:pPr>
              <a:buFont typeface="Wingdings" panose="05000000000000000000" pitchFamily="2" charset="2"/>
              <a:buChar char="§"/>
            </a:pPr>
            <a:r>
              <a:rPr lang="en-US" sz="2400" dirty="0">
                <a:solidFill>
                  <a:prstClr val="black"/>
                </a:solidFill>
              </a:rPr>
              <a:t>Comprehensive assessment and care planning</a:t>
            </a:r>
          </a:p>
          <a:p>
            <a:pPr>
              <a:buFont typeface="Wingdings" panose="05000000000000000000" pitchFamily="2" charset="2"/>
              <a:buChar char="§"/>
            </a:pPr>
            <a:r>
              <a:rPr lang="en-US" sz="2400" dirty="0">
                <a:solidFill>
                  <a:prstClr val="black"/>
                </a:solidFill>
              </a:rPr>
              <a:t>Partnership working with other community based organisations and social care agencies</a:t>
            </a:r>
          </a:p>
          <a:p>
            <a:pPr>
              <a:buFont typeface="Wingdings" panose="05000000000000000000" pitchFamily="2" charset="2"/>
              <a:buChar char="§"/>
            </a:pPr>
            <a:r>
              <a:rPr lang="en-US" sz="2400" dirty="0">
                <a:solidFill>
                  <a:prstClr val="black"/>
                </a:solidFill>
              </a:rPr>
              <a:t>Pharmacological interventions  including access to substitute prescribing and detox provision (where appropriate)</a:t>
            </a:r>
          </a:p>
          <a:p>
            <a:pPr marL="0" indent="0">
              <a:buNone/>
            </a:pP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7814630" y="97664"/>
            <a:ext cx="955040" cy="831215"/>
          </a:xfrm>
          <a:prstGeom prst="rect">
            <a:avLst/>
          </a:prstGeom>
          <a:noFill/>
          <a:ln>
            <a:noFill/>
          </a:ln>
        </p:spPr>
      </p:pic>
    </p:spTree>
    <p:extLst>
      <p:ext uri="{BB962C8B-B14F-4D97-AF65-F5344CB8AC3E}">
        <p14:creationId xmlns:p14="http://schemas.microsoft.com/office/powerpoint/2010/main" val="92862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50" y="388763"/>
            <a:ext cx="7886700" cy="448475"/>
          </a:xfrm>
        </p:spPr>
        <p:txBody>
          <a:bodyPr/>
          <a:lstStyle/>
          <a:p>
            <a:pPr algn="ctr"/>
            <a:r>
              <a:rPr lang="en-GB" sz="4400" dirty="0">
                <a:solidFill>
                  <a:prstClr val="black"/>
                </a:solidFill>
                <a:latin typeface="Aharoni" panose="02010803020104030203" pitchFamily="2" charset="-79"/>
                <a:cs typeface="Aharoni" panose="02010803020104030203" pitchFamily="2" charset="-79"/>
              </a:rPr>
              <a:t>Transitional Support </a:t>
            </a:r>
            <a:endParaRPr lang="en-GB" dirty="0"/>
          </a:p>
        </p:txBody>
      </p:sp>
      <p:sp>
        <p:nvSpPr>
          <p:cNvPr id="4" name="Text Placeholder 3"/>
          <p:cNvSpPr>
            <a:spLocks noGrp="1"/>
          </p:cNvSpPr>
          <p:nvPr>
            <p:ph type="body" sz="quarter" idx="11"/>
          </p:nvPr>
        </p:nvSpPr>
        <p:spPr/>
        <p:txBody>
          <a:bodyPr/>
          <a:lstStyle/>
          <a:p>
            <a:pPr>
              <a:buFont typeface="Wingdings" panose="05000000000000000000" pitchFamily="2" charset="2"/>
              <a:buChar char="§"/>
            </a:pPr>
            <a:r>
              <a:rPr lang="en-GB" dirty="0"/>
              <a:t>The Branching Out service provides a provision for 18 – 25 years olds with the young persons service</a:t>
            </a:r>
          </a:p>
          <a:p>
            <a:pPr>
              <a:buFont typeface="Wingdings" panose="05000000000000000000" pitchFamily="2" charset="2"/>
              <a:buChar char="§"/>
            </a:pPr>
            <a:r>
              <a:rPr lang="en-US" dirty="0"/>
              <a:t>The ethos of the ‘Transitional’ support is to provide young people in this age group an opportunity to address their substance use through age specific interventions, allowing for more intensive support reducing the need to enter the adult treatment system</a:t>
            </a:r>
          </a:p>
          <a:p>
            <a:pPr>
              <a:buFont typeface="Wingdings" panose="05000000000000000000" pitchFamily="2" charset="2"/>
              <a:buChar char="§"/>
            </a:pPr>
            <a:r>
              <a:rPr lang="en-US" dirty="0"/>
              <a:t>We complete comprehensive assessments with these young people and young adults to ensure a tailored package of support relevant to their age group</a:t>
            </a:r>
          </a:p>
          <a:p>
            <a:pPr>
              <a:buFont typeface="Wingdings" panose="05000000000000000000" pitchFamily="2" charset="2"/>
              <a:buChar char="§"/>
            </a:pPr>
            <a:r>
              <a:rPr lang="en-US" dirty="0"/>
              <a:t>We also provide Foundations Of Discovery (FOD) group work to this cohort which is a motivational group providing peer support and facilitating behavior change</a:t>
            </a:r>
          </a:p>
          <a:p>
            <a:pPr>
              <a:buFont typeface="Wingdings" panose="05000000000000000000" pitchFamily="2" charset="2"/>
              <a:buChar char="§"/>
            </a:pPr>
            <a:r>
              <a:rPr lang="en-US" dirty="0"/>
              <a:t>Pharmacological interventions  including access to substitute prescribing and detox provision (where appropriate)</a:t>
            </a:r>
          </a:p>
          <a:p>
            <a:pPr marL="0" indent="0">
              <a:buNone/>
            </a:pPr>
            <a:endParaRPr lang="en-US" dirty="0"/>
          </a:p>
          <a:p>
            <a:pPr>
              <a:buFont typeface="Wingdings" panose="05000000000000000000" pitchFamily="2" charset="2"/>
              <a:buChar char="§"/>
            </a:pP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7814630" y="97664"/>
            <a:ext cx="955040" cy="831215"/>
          </a:xfrm>
          <a:prstGeom prst="rect">
            <a:avLst/>
          </a:prstGeom>
          <a:noFill/>
          <a:ln>
            <a:noFill/>
          </a:ln>
        </p:spPr>
      </p:pic>
    </p:spTree>
    <p:extLst>
      <p:ext uri="{BB962C8B-B14F-4D97-AF65-F5344CB8AC3E}">
        <p14:creationId xmlns:p14="http://schemas.microsoft.com/office/powerpoint/2010/main" val="3475978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77570"/>
            <a:ext cx="7886700" cy="448475"/>
          </a:xfrm>
        </p:spPr>
        <p:txBody>
          <a:bodyPr/>
          <a:lstStyle/>
          <a:p>
            <a:pPr algn="ctr"/>
            <a:r>
              <a:rPr lang="en-GB" sz="4400" dirty="0">
                <a:solidFill>
                  <a:prstClr val="black"/>
                </a:solidFill>
                <a:latin typeface="Aharoni" panose="02010803020104030203" pitchFamily="2" charset="-79"/>
                <a:cs typeface="Aharoni" panose="02010803020104030203" pitchFamily="2" charset="-79"/>
              </a:rPr>
              <a:t>Family Support</a:t>
            </a:r>
            <a:endParaRPr lang="en-GB" dirty="0"/>
          </a:p>
        </p:txBody>
      </p:sp>
      <p:sp>
        <p:nvSpPr>
          <p:cNvPr id="4" name="Text Placeholder 3"/>
          <p:cNvSpPr>
            <a:spLocks noGrp="1"/>
          </p:cNvSpPr>
          <p:nvPr>
            <p:ph type="body" sz="quarter" idx="11"/>
          </p:nvPr>
        </p:nvSpPr>
        <p:spPr>
          <a:xfrm>
            <a:off x="120770" y="1042808"/>
            <a:ext cx="8945592" cy="4914900"/>
          </a:xfrm>
        </p:spPr>
        <p:txBody>
          <a:bodyPr/>
          <a:lstStyle/>
          <a:p>
            <a:pPr marL="0" indent="0">
              <a:buNone/>
            </a:pPr>
            <a:r>
              <a:rPr lang="en-GB" sz="2800" dirty="0"/>
              <a:t>We provide support to families that are impacted by someone else’s substance use which can include:</a:t>
            </a:r>
          </a:p>
          <a:p>
            <a:pPr marL="0" indent="0">
              <a:buNone/>
            </a:pPr>
            <a:endParaRPr lang="en-GB" sz="800" dirty="0"/>
          </a:p>
          <a:p>
            <a:pPr>
              <a:buFont typeface="Wingdings" panose="05000000000000000000" pitchFamily="2" charset="2"/>
              <a:buChar char="§"/>
            </a:pPr>
            <a:r>
              <a:rPr lang="en-GB" dirty="0"/>
              <a:t>Providing emotional support for clients to explore feelings in a non-judgemental space and empower them to make positive decisions </a:t>
            </a:r>
          </a:p>
          <a:p>
            <a:pPr>
              <a:buFont typeface="Wingdings" panose="05000000000000000000" pitchFamily="2" charset="2"/>
              <a:buChar char="§"/>
            </a:pPr>
            <a:r>
              <a:rPr lang="en-GB" dirty="0">
                <a:solidFill>
                  <a:prstClr val="black"/>
                </a:solidFill>
              </a:rPr>
              <a:t>Drug and Alcohol awareness and education around dangers, risks, effect and the reasons why people may use</a:t>
            </a:r>
            <a:endParaRPr lang="en-GB" dirty="0"/>
          </a:p>
          <a:p>
            <a:pPr>
              <a:buFont typeface="Wingdings" panose="05000000000000000000" pitchFamily="2" charset="2"/>
              <a:buChar char="§"/>
            </a:pPr>
            <a:r>
              <a:rPr lang="en-GB" dirty="0"/>
              <a:t>Five Step Intervention Tool – Including:</a:t>
            </a:r>
            <a:r>
              <a:rPr lang="en-US" dirty="0"/>
              <a:t> listening and understanding, providing information, exploring and developing coping strategies, exploring support networks and onward referral</a:t>
            </a:r>
            <a:endParaRPr lang="en-GB" dirty="0"/>
          </a:p>
          <a:p>
            <a:pPr>
              <a:buFont typeface="Wingdings" panose="05000000000000000000" pitchFamily="2" charset="2"/>
              <a:buChar char="§"/>
            </a:pPr>
            <a:r>
              <a:rPr lang="en-GB" dirty="0" err="1"/>
              <a:t>Groupwork</a:t>
            </a:r>
            <a:r>
              <a:rPr lang="en-GB" dirty="0"/>
              <a:t> – Peer Support Group</a:t>
            </a:r>
          </a:p>
          <a:p>
            <a:pPr>
              <a:buFont typeface="Wingdings" panose="05000000000000000000" pitchFamily="2" charset="2"/>
              <a:buChar char="§"/>
            </a:pPr>
            <a:r>
              <a:rPr lang="en-GB" dirty="0"/>
              <a:t>We signpost to other appropriate community based support including but not limited to domestic abuse and mental health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7795212" y="86199"/>
            <a:ext cx="955040" cy="831215"/>
          </a:xfrm>
          <a:prstGeom prst="rect">
            <a:avLst/>
          </a:prstGeom>
          <a:noFill/>
          <a:ln>
            <a:noFill/>
          </a:ln>
        </p:spPr>
      </p:pic>
    </p:spTree>
    <p:extLst>
      <p:ext uri="{BB962C8B-B14F-4D97-AF65-F5344CB8AC3E}">
        <p14:creationId xmlns:p14="http://schemas.microsoft.com/office/powerpoint/2010/main" val="2668823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77570"/>
            <a:ext cx="7886700" cy="448475"/>
          </a:xfrm>
        </p:spPr>
        <p:txBody>
          <a:bodyPr/>
          <a:lstStyle/>
          <a:p>
            <a:pPr algn="ctr"/>
            <a:r>
              <a:rPr lang="en-GB" sz="4400" dirty="0">
                <a:solidFill>
                  <a:prstClr val="black"/>
                </a:solidFill>
                <a:latin typeface="Aharoni" panose="02010803020104030203" pitchFamily="2" charset="-79"/>
                <a:cs typeface="Aharoni" panose="02010803020104030203" pitchFamily="2" charset="-79"/>
              </a:rPr>
              <a:t>Hidden Harm </a:t>
            </a:r>
            <a:br>
              <a:rPr lang="en-GB" sz="4400" dirty="0">
                <a:solidFill>
                  <a:prstClr val="black"/>
                </a:solidFill>
                <a:latin typeface="Aharoni" panose="02010803020104030203" pitchFamily="2" charset="-79"/>
                <a:cs typeface="Aharoni" panose="02010803020104030203" pitchFamily="2" charset="-79"/>
              </a:rPr>
            </a:br>
            <a:endParaRPr lang="en-GB" sz="1800" dirty="0"/>
          </a:p>
        </p:txBody>
      </p:sp>
      <p:sp>
        <p:nvSpPr>
          <p:cNvPr id="4" name="Text Placeholder 3"/>
          <p:cNvSpPr>
            <a:spLocks noGrp="1"/>
          </p:cNvSpPr>
          <p:nvPr>
            <p:ph type="body" sz="quarter" idx="11"/>
          </p:nvPr>
        </p:nvSpPr>
        <p:spPr>
          <a:xfrm>
            <a:off x="155275" y="1111820"/>
            <a:ext cx="8988725" cy="4914900"/>
          </a:xfrm>
        </p:spPr>
        <p:txBody>
          <a:bodyPr/>
          <a:lstStyle/>
          <a:p>
            <a:pPr marL="0" indent="0">
              <a:buNone/>
            </a:pPr>
            <a:r>
              <a:rPr lang="en-GB" sz="2400" b="1" u="sng" dirty="0"/>
              <a:t>Young People Impacted by Parental Substance Use</a:t>
            </a:r>
            <a:endParaRPr lang="en-GB" sz="2000" b="1" u="sng" dirty="0"/>
          </a:p>
          <a:p>
            <a:pPr marL="0" indent="0">
              <a:buNone/>
            </a:pPr>
            <a:endParaRPr lang="en-GB" sz="1200" b="1" u="sng" dirty="0"/>
          </a:p>
          <a:p>
            <a:pPr marL="0" indent="0">
              <a:buNone/>
            </a:pPr>
            <a:r>
              <a:rPr lang="en-US" sz="2000" dirty="0"/>
              <a:t>Branching Out’s Hidden Harm Service provides support to young people up to the age of 18 who are affected by someone else’s drug or alcohol use.  We offer a range of one to one support and activities which aim to help young people. This can include:</a:t>
            </a:r>
          </a:p>
          <a:p>
            <a:pPr>
              <a:buFont typeface="Wingdings" panose="05000000000000000000" pitchFamily="2" charset="2"/>
              <a:buChar char="§"/>
            </a:pPr>
            <a:r>
              <a:rPr lang="en-US" sz="2000" dirty="0"/>
              <a:t>Develop and access support networks</a:t>
            </a:r>
          </a:p>
          <a:p>
            <a:pPr>
              <a:buFont typeface="Wingdings" panose="05000000000000000000" pitchFamily="2" charset="2"/>
              <a:buChar char="§"/>
            </a:pPr>
            <a:r>
              <a:rPr lang="en-US" sz="2000" dirty="0"/>
              <a:t>Access support to understand parental substance use and receive appropriate education around drugs/alcohol</a:t>
            </a:r>
          </a:p>
          <a:p>
            <a:pPr>
              <a:buFont typeface="Wingdings" panose="05000000000000000000" pitchFamily="2" charset="2"/>
              <a:buChar char="§"/>
            </a:pPr>
            <a:r>
              <a:rPr lang="en-US" sz="2000" dirty="0"/>
              <a:t>Look at their hopes and wishes for the future</a:t>
            </a:r>
          </a:p>
          <a:p>
            <a:pPr>
              <a:buFont typeface="Wingdings" panose="05000000000000000000" pitchFamily="2" charset="2"/>
              <a:buChar char="§"/>
            </a:pPr>
            <a:r>
              <a:rPr lang="en-US" sz="2000" dirty="0"/>
              <a:t>Understand how to keep themselves safe by developing safety plans</a:t>
            </a:r>
          </a:p>
          <a:p>
            <a:pPr>
              <a:buFont typeface="Wingdings" panose="05000000000000000000" pitchFamily="2" charset="2"/>
              <a:buChar char="§"/>
            </a:pPr>
            <a:r>
              <a:rPr lang="en-US" sz="2000" dirty="0"/>
              <a:t>Understand and manage their emotions/feelings</a:t>
            </a:r>
          </a:p>
          <a:p>
            <a:pPr>
              <a:buFont typeface="Wingdings" panose="05000000000000000000" pitchFamily="2" charset="2"/>
              <a:buChar char="§"/>
            </a:pPr>
            <a:r>
              <a:rPr lang="en-US" sz="2000" dirty="0"/>
              <a:t>Close partnership working with social care agencies</a:t>
            </a:r>
          </a:p>
          <a:p>
            <a:pPr>
              <a:buFont typeface="Wingdings" panose="05000000000000000000" pitchFamily="2" charset="2"/>
              <a:buChar char="§"/>
            </a:pPr>
            <a:r>
              <a:rPr lang="en-US" sz="2000" dirty="0"/>
              <a:t>Play Therapy</a:t>
            </a:r>
          </a:p>
          <a:p>
            <a:pPr>
              <a:buFont typeface="Wingdings" panose="05000000000000000000" pitchFamily="2" charset="2"/>
              <a:buChar char="§"/>
            </a:pPr>
            <a:r>
              <a:rPr lang="en-US" sz="2000" dirty="0"/>
              <a:t>Diversionary Activities</a:t>
            </a:r>
          </a:p>
          <a:p>
            <a:pPr marL="0" indent="0">
              <a:buNone/>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7777959" y="86199"/>
            <a:ext cx="955040" cy="831215"/>
          </a:xfrm>
          <a:prstGeom prst="rect">
            <a:avLst/>
          </a:prstGeom>
          <a:noFill/>
          <a:ln>
            <a:noFill/>
          </a:ln>
        </p:spPr>
      </p:pic>
    </p:spTree>
    <p:extLst>
      <p:ext uri="{BB962C8B-B14F-4D97-AF65-F5344CB8AC3E}">
        <p14:creationId xmlns:p14="http://schemas.microsoft.com/office/powerpoint/2010/main" val="337819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406"/>
            <a:ext cx="7886700" cy="448475"/>
          </a:xfrm>
        </p:spPr>
        <p:txBody>
          <a:bodyPr/>
          <a:lstStyle/>
          <a:p>
            <a:pPr algn="ctr"/>
            <a:r>
              <a:rPr lang="en-GB" sz="4000" dirty="0">
                <a:solidFill>
                  <a:prstClr val="black"/>
                </a:solidFill>
                <a:latin typeface="Aharoni" panose="02010803020104030203" pitchFamily="2" charset="-79"/>
                <a:cs typeface="Aharoni" panose="02010803020104030203" pitchFamily="2" charset="-79"/>
              </a:rPr>
              <a:t>Volunteer &amp; Peer Mentoring</a:t>
            </a:r>
            <a:endParaRPr lang="en-GB" sz="4000" dirty="0"/>
          </a:p>
        </p:txBody>
      </p:sp>
      <p:sp>
        <p:nvSpPr>
          <p:cNvPr id="4" name="Text Placeholder 3"/>
          <p:cNvSpPr>
            <a:spLocks noGrp="1"/>
          </p:cNvSpPr>
          <p:nvPr>
            <p:ph type="body" sz="quarter" idx="11"/>
          </p:nvPr>
        </p:nvSpPr>
        <p:spPr>
          <a:xfrm>
            <a:off x="146649" y="1223963"/>
            <a:ext cx="8936966" cy="4914900"/>
          </a:xfrm>
        </p:spPr>
        <p:txBody>
          <a:bodyPr/>
          <a:lstStyle/>
          <a:p>
            <a:pPr>
              <a:buFont typeface="Wingdings" panose="05000000000000000000" pitchFamily="2" charset="2"/>
              <a:buChar char="§"/>
            </a:pPr>
            <a:r>
              <a:rPr lang="en-GB" dirty="0"/>
              <a:t>Volunteers carry out a wide range of roles within our service such as: being the first friendly face of our service when a service user walks through the door. </a:t>
            </a:r>
          </a:p>
          <a:p>
            <a:pPr>
              <a:buFont typeface="Wingdings" panose="05000000000000000000" pitchFamily="2" charset="2"/>
              <a:buChar char="§"/>
            </a:pPr>
            <a:r>
              <a:rPr lang="en-GB" dirty="0"/>
              <a:t>Some of our volunteers have lived experience which can put new service users at ease and introduces visible recovery. </a:t>
            </a:r>
          </a:p>
          <a:p>
            <a:pPr>
              <a:buFont typeface="Wingdings" panose="05000000000000000000" pitchFamily="2" charset="2"/>
              <a:buChar char="§"/>
            </a:pPr>
            <a:r>
              <a:rPr lang="en-GB" dirty="0"/>
              <a:t>Assisting Recovery Workers, Admin Team, the Nurses and Clinical Team including running activities and groups with for our service users</a:t>
            </a:r>
          </a:p>
          <a:p>
            <a:pPr>
              <a:buFont typeface="Wingdings" panose="05000000000000000000" pitchFamily="2" charset="2"/>
              <a:buChar char="§"/>
            </a:pPr>
            <a:r>
              <a:rPr lang="en-GB" dirty="0"/>
              <a:t>Volunteers are given monthly supervisions to discuss wellbeing and progression, offered access to comprehensive training both before and during placements</a:t>
            </a:r>
          </a:p>
          <a:p>
            <a:pPr>
              <a:buFont typeface="Wingdings" panose="05000000000000000000" pitchFamily="2" charset="2"/>
              <a:buChar char="§"/>
            </a:pPr>
            <a:r>
              <a:rPr lang="en-GB" dirty="0"/>
              <a:t>We also support Peer Mentoring throughout the whole service encouraging</a:t>
            </a:r>
            <a:r>
              <a:rPr lang="en-US" dirty="0"/>
              <a:t> Peer Support to those struggling to maintain their ‘Recovery’</a:t>
            </a:r>
          </a:p>
          <a:p>
            <a:pPr>
              <a:buFont typeface="Wingdings" panose="05000000000000000000" pitchFamily="2" charset="2"/>
              <a:buChar char="§"/>
            </a:pPr>
            <a:r>
              <a:rPr lang="en-US" dirty="0"/>
              <a:t>Coming Soon - A Young Person’s Peer Mentor programme</a:t>
            </a:r>
          </a:p>
          <a:p>
            <a:pPr lvl="0">
              <a:buFont typeface="Wingdings" panose="05000000000000000000" pitchFamily="2" charset="2"/>
              <a:buChar char="§"/>
            </a:pPr>
            <a:r>
              <a:rPr lang="en-GB" dirty="0">
                <a:solidFill>
                  <a:prstClr val="black"/>
                </a:solidFill>
              </a:rPr>
              <a:t>If you or anyone you know would like to volunteer – please get in touch.</a:t>
            </a:r>
          </a:p>
          <a:p>
            <a:pPr>
              <a:buFont typeface="Wingdings" panose="05000000000000000000" pitchFamily="2" charset="2"/>
              <a:buChar char="§"/>
            </a:pPr>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7981926" y="89035"/>
            <a:ext cx="955040" cy="831215"/>
          </a:xfrm>
          <a:prstGeom prst="rect">
            <a:avLst/>
          </a:prstGeom>
          <a:noFill/>
          <a:ln>
            <a:noFill/>
          </a:ln>
        </p:spPr>
      </p:pic>
    </p:spTree>
    <p:extLst>
      <p:ext uri="{BB962C8B-B14F-4D97-AF65-F5344CB8AC3E}">
        <p14:creationId xmlns:p14="http://schemas.microsoft.com/office/powerpoint/2010/main" val="4107920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50" y="357888"/>
            <a:ext cx="7886700" cy="448475"/>
          </a:xfrm>
        </p:spPr>
        <p:txBody>
          <a:bodyPr/>
          <a:lstStyle/>
          <a:p>
            <a:pPr algn="ctr"/>
            <a:r>
              <a:rPr lang="en-GB" sz="4400" dirty="0">
                <a:solidFill>
                  <a:prstClr val="black"/>
                </a:solidFill>
                <a:latin typeface="Aharoni" panose="02010803020104030203" pitchFamily="2" charset="-79"/>
                <a:cs typeface="Aharoni" panose="02010803020104030203" pitchFamily="2" charset="-79"/>
              </a:rPr>
              <a:t>Training &amp; Education</a:t>
            </a:r>
            <a:endParaRPr lang="en-GB" dirty="0"/>
          </a:p>
        </p:txBody>
      </p:sp>
      <p:sp>
        <p:nvSpPr>
          <p:cNvPr id="4" name="Text Placeholder 3"/>
          <p:cNvSpPr>
            <a:spLocks noGrp="1"/>
          </p:cNvSpPr>
          <p:nvPr>
            <p:ph type="body" sz="quarter" idx="11"/>
          </p:nvPr>
        </p:nvSpPr>
        <p:spPr>
          <a:xfrm>
            <a:off x="77638" y="1042808"/>
            <a:ext cx="9066362" cy="4914900"/>
          </a:xfrm>
        </p:spPr>
        <p:txBody>
          <a:bodyPr/>
          <a:lstStyle/>
          <a:p>
            <a:pPr marL="0" indent="0">
              <a:buNone/>
            </a:pPr>
            <a:r>
              <a:rPr lang="en-GB" dirty="0"/>
              <a:t>We provide Substance Misuse specific training to professionals, volunteers and service users across Tameside. This can include but not limited to:</a:t>
            </a:r>
          </a:p>
          <a:p>
            <a:pPr marL="0" indent="0">
              <a:buNone/>
            </a:pPr>
            <a:endParaRPr lang="en-GB" sz="800" dirty="0"/>
          </a:p>
          <a:p>
            <a:pPr>
              <a:buFont typeface="Wingdings" panose="05000000000000000000" pitchFamily="2" charset="2"/>
              <a:buChar char="§"/>
            </a:pPr>
            <a:r>
              <a:rPr lang="en-GB" sz="2000" dirty="0"/>
              <a:t>Basic ‘Drugs and Alcohol’ awareness sessions to increase knowledge of practitioners across the borough</a:t>
            </a:r>
          </a:p>
          <a:p>
            <a:pPr>
              <a:buFont typeface="Wingdings" panose="05000000000000000000" pitchFamily="2" charset="2"/>
              <a:buChar char="§"/>
            </a:pPr>
            <a:r>
              <a:rPr lang="en-GB" sz="2000" dirty="0"/>
              <a:t>In depth substance specific training to professionals such as; Teachers, Social Workers, Safeguarding Teams, NHS staff, Police staff, YOT teams, Probation, Foster Carers – </a:t>
            </a:r>
            <a:r>
              <a:rPr lang="en-GB" sz="2000" dirty="0" err="1"/>
              <a:t>etc</a:t>
            </a:r>
            <a:r>
              <a:rPr lang="en-GB" sz="2000" dirty="0"/>
              <a:t>…</a:t>
            </a:r>
          </a:p>
          <a:p>
            <a:pPr>
              <a:buFont typeface="Wingdings" panose="05000000000000000000" pitchFamily="2" charset="2"/>
              <a:buChar char="§"/>
            </a:pPr>
            <a:r>
              <a:rPr lang="en-GB" sz="2000" dirty="0"/>
              <a:t>Education sessions within schools incorporating assemblies and PSHE drop down days and targeted group-work</a:t>
            </a:r>
          </a:p>
          <a:p>
            <a:pPr>
              <a:buFont typeface="Wingdings" panose="05000000000000000000" pitchFamily="2" charset="2"/>
              <a:buChar char="§"/>
            </a:pPr>
            <a:r>
              <a:rPr lang="en-GB" sz="2000" dirty="0"/>
              <a:t>Drug and Alcohol awareness and education within colleges</a:t>
            </a:r>
          </a:p>
          <a:p>
            <a:pPr>
              <a:buFont typeface="Wingdings" panose="05000000000000000000" pitchFamily="2" charset="2"/>
              <a:buChar char="§"/>
            </a:pPr>
            <a:r>
              <a:rPr lang="en-GB" sz="2000" dirty="0"/>
              <a:t>Drug and Alcohol awareness and education with alternative education, training and employment providers</a:t>
            </a:r>
          </a:p>
          <a:p>
            <a:pPr>
              <a:buFont typeface="Wingdings" panose="05000000000000000000" pitchFamily="2" charset="2"/>
              <a:buChar char="§"/>
            </a:pPr>
            <a:r>
              <a:rPr lang="en-GB" sz="2000" dirty="0"/>
              <a:t>We also have a dedicated worker who will work with our service users to help them gain employment, education and training opportunities. The worker will also provide housing, welfare and benefits advice and signpost to correct provider.</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7814630" y="93370"/>
            <a:ext cx="955040" cy="831215"/>
          </a:xfrm>
          <a:prstGeom prst="rect">
            <a:avLst/>
          </a:prstGeom>
          <a:noFill/>
          <a:ln>
            <a:noFill/>
          </a:ln>
        </p:spPr>
      </p:pic>
    </p:spTree>
    <p:extLst>
      <p:ext uri="{BB962C8B-B14F-4D97-AF65-F5344CB8AC3E}">
        <p14:creationId xmlns:p14="http://schemas.microsoft.com/office/powerpoint/2010/main" val="3704519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47F1189-11D5-4E85-A1BA-3A6ACC28B599}" vid="{7C06452C-4F62-4361-9BD3-FC5B734C5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mmary xmlns="e39e805d-5ff1-484c-9e42-d12da2297806" xsi:nil="true"/>
    <TaxKeywordTaxHTField xmlns="e39e805d-5ff1-484c-9e42-d12da2297806">
      <Terms xmlns="http://schemas.microsoft.com/office/infopath/2007/PartnerControls"/>
    </TaxKeywordTaxHTField>
    <Information_x0020_Classification xmlns="e39e805d-5ff1-484c-9e42-d12da2297806">Official</Information_x0020_Classification>
    <TaxCatchAll xmlns="e39e805d-5ff1-484c-9e42-d12da2297806">
      <Value>14</Value>
    </TaxCatchAll>
    <fd21eb698bb0483aafcc0098314de881 xmlns="e39e805d-5ff1-484c-9e42-d12da2297806">
      <Terms xmlns="http://schemas.microsoft.com/office/infopath/2007/PartnerControls"/>
    </fd21eb698bb0483aafcc0098314de881>
    <cf56732ec82e4dbbbda2e53279081807 xmlns="e39e805d-5ff1-484c-9e42-d12da2297806">
      <Terms xmlns="http://schemas.microsoft.com/office/infopath/2007/PartnerControls"/>
    </cf56732ec82e4dbbbda2e53279081807>
    <PublishingExpirationDate xmlns="http://schemas.microsoft.com/sharepoint/v3" xsi:nil="true"/>
    <PublishingStartDate xmlns="http://schemas.microsoft.com/sharepoint/v3" xsi:nil="true"/>
    <f8ef1381c730485aa1276495a5d1d537 xmlns="e39e805d-5ff1-484c-9e42-d12da2297806">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c1c4ebe6-8755-4f36-9c46-1960d90bc6f6</TermId>
        </TermInfo>
      </Terms>
    </f8ef1381c730485aa1276495a5d1d537>
    <_dlc_DocId xmlns="e39e805d-5ff1-484c-9e42-d12da2297806">DOCID-1155728218-113</_dlc_DocId>
    <_dlc_DocIdUrl xmlns="e39e805d-5ff1-484c-9e42-d12da2297806">
      <Url>https://connect.cgl.org.uk/marketing/_layouts/15/DocIdRedir.aspx?ID=DOCID-1155728218-113</Url>
      <Description>DOCID-1155728218-113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CGL Intranet Document" ma:contentTypeID="0x01010051F2BFD3ADE3BA48A4FC25BD08A4B1F80200F22C5C75465DC645A0BC563C986BCD89" ma:contentTypeVersion="92" ma:contentTypeDescription="Default document content type for all documents published on the intranet." ma:contentTypeScope="" ma:versionID="ea175dcc9c750af60ac6c68996482d75">
  <xsd:schema xmlns:xsd="http://www.w3.org/2001/XMLSchema" xmlns:xs="http://www.w3.org/2001/XMLSchema" xmlns:p="http://schemas.microsoft.com/office/2006/metadata/properties" xmlns:ns1="http://schemas.microsoft.com/sharepoint/v3" xmlns:ns2="e39e805d-5ff1-484c-9e42-d12da2297806" targetNamespace="http://schemas.microsoft.com/office/2006/metadata/properties" ma:root="true" ma:fieldsID="7b7a064f2b147ee2b0b86c590ad25397" ns1:_="" ns2:_="">
    <xsd:import namespace="http://schemas.microsoft.com/sharepoint/v3"/>
    <xsd:import namespace="e39e805d-5ff1-484c-9e42-d12da2297806"/>
    <xsd:element name="properties">
      <xsd:complexType>
        <xsd:sequence>
          <xsd:element name="documentManagement">
            <xsd:complexType>
              <xsd:all>
                <xsd:element ref="ns2:Information_x0020_Classification" minOccurs="0"/>
                <xsd:element ref="ns2:Summary" minOccurs="0"/>
                <xsd:element ref="ns2:f8ef1381c730485aa1276495a5d1d537" minOccurs="0"/>
                <xsd:element ref="ns2:TaxCatchAll" minOccurs="0"/>
                <xsd:element ref="ns2:TaxCatchAllLabel" minOccurs="0"/>
                <xsd:element ref="ns2:cf56732ec82e4dbbbda2e53279081807" minOccurs="0"/>
                <xsd:element ref="ns2:fd21eb698bb0483aafcc0098314de881" minOccurs="0"/>
                <xsd:element ref="ns2:TaxKeywordTaxHTField" minOccurs="0"/>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9e805d-5ff1-484c-9e42-d12da2297806" elementFormDefault="qualified">
    <xsd:import namespace="http://schemas.microsoft.com/office/2006/documentManagement/types"/>
    <xsd:import namespace="http://schemas.microsoft.com/office/infopath/2007/PartnerControls"/>
    <xsd:element name="Information_x0020_Classification" ma:index="2" nillable="true" ma:displayName="Information Classification" ma:default="Official" ma:description="Underpins the Information and Data Security Risk Management Policy" ma:format="Dropdown" ma:internalName="Information_x0020_Classification">
      <xsd:simpleType>
        <xsd:restriction base="dms:Choice">
          <xsd:enumeration value="Public"/>
          <xsd:enumeration value="Official"/>
          <xsd:enumeration value="Official-Sensitive"/>
        </xsd:restriction>
      </xsd:simpleType>
    </xsd:element>
    <xsd:element name="Summary" ma:index="3" nillable="true" ma:displayName="Summary" ma:description="The summary is the preview text that will be seen for this page on other site pages. For example on the department’s news and updates page or the homepage." ma:internalName="Summary">
      <xsd:simpleType>
        <xsd:restriction base="dms:Note"/>
      </xsd:simpleType>
    </xsd:element>
    <xsd:element name="f8ef1381c730485aa1276495a5d1d537" ma:index="9" ma:taxonomy="true" ma:internalName="f8ef1381c730485aa1276495a5d1d537" ma:taxonomyFieldName="Document_x0020_Type" ma:displayName="Document Type" ma:readOnly="false" ma:default="" ma:fieldId="{f8ef1381-c730-485a-a127-6495a5d1d537}" ma:taxonomyMulti="true" ma:sspId="da1d755b-138e-4cf5-b31b-7f48b9267f6f" ma:termSetId="92555d89-36a6-41f9-ac4b-542705cd2423"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3bd8fc1-3f84-444e-8491-68122c535d24}" ma:internalName="TaxCatchAll" ma:showField="CatchAllData" ma:web="f07c4a8b-0f71-49b9-beed-fadb4573f0c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53bd8fc1-3f84-444e-8491-68122c535d24}" ma:internalName="TaxCatchAllLabel" ma:readOnly="true" ma:showField="CatchAllDataLabel" ma:web="f07c4a8b-0f71-49b9-beed-fadb4573f0ca">
      <xsd:complexType>
        <xsd:complexContent>
          <xsd:extension base="dms:MultiChoiceLookup">
            <xsd:sequence>
              <xsd:element name="Value" type="dms:Lookup" maxOccurs="unbounded" minOccurs="0" nillable="true"/>
            </xsd:sequence>
          </xsd:extension>
        </xsd:complexContent>
      </xsd:complexType>
    </xsd:element>
    <xsd:element name="cf56732ec82e4dbbbda2e53279081807" ma:index="13" nillable="true" ma:taxonomy="true" ma:internalName="cf56732ec82e4dbbbda2e53279081807" ma:taxonomyFieldName="CGL_x0020_Service" ma:displayName="CGL Service" ma:default="" ma:fieldId="{cf56732e-c82e-4dbb-bda2-e53279081807}" ma:sspId="da1d755b-138e-4cf5-b31b-7f48b9267f6f" ma:termSetId="f0162c89-2929-4714-b007-45d6da38ed36" ma:anchorId="00000000-0000-0000-0000-000000000000" ma:open="false" ma:isKeyword="false">
      <xsd:complexType>
        <xsd:sequence>
          <xsd:element ref="pc:Terms" minOccurs="0" maxOccurs="1"/>
        </xsd:sequence>
      </xsd:complexType>
    </xsd:element>
    <xsd:element name="fd21eb698bb0483aafcc0098314de881" ma:index="15" nillable="true" ma:taxonomy="true" ma:internalName="fd21eb698bb0483aafcc0098314de881" ma:taxonomyFieldName="Modalities" ma:displayName="Modalities" ma:readOnly="false" ma:default="" ma:fieldId="{fd21eb69-8bb0-483a-afcc-0098314de881}" ma:taxonomyMulti="true" ma:sspId="da1d755b-138e-4cf5-b31b-7f48b9267f6f" ma:termSetId="f5e3f16b-21c1-4c76-be27-aadd7cf12256"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Enterprise Keywords" ma:fieldId="{23f27201-bee3-471e-b2e7-b64fd8b7ca38}" ma:taxonomyMulti="true" ma:sspId="da1d755b-138e-4cf5-b31b-7f48b9267f6f" ma:termSetId="00000000-0000-0000-0000-000000000000" ma:anchorId="00000000-0000-0000-0000-000000000000" ma:open="true" ma:isKeyword="true">
      <xsd:complexType>
        <xsd:sequence>
          <xsd:element ref="pc:Terms" minOccurs="0" maxOccurs="1"/>
        </xsd:sequence>
      </xsd:complex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a1d755b-138e-4cf5-b31b-7f48b9267f6f" ContentTypeId="0x01010051F2BFD3ADE3BA48A4FC25BD08A4B1F802"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9056EE4-6EAB-402C-813B-F4BD2DD27EFD}">
  <ds:schemaRefs>
    <ds:schemaRef ds:uri="http://schemas.microsoft.com/sharepoint/v3/contenttype/forms"/>
  </ds:schemaRefs>
</ds:datastoreItem>
</file>

<file path=customXml/itemProps2.xml><?xml version="1.0" encoding="utf-8"?>
<ds:datastoreItem xmlns:ds="http://schemas.openxmlformats.org/officeDocument/2006/customXml" ds:itemID="{1BEF913A-2D8A-445E-A470-8AD2375C396C}">
  <ds:schemaRefs>
    <ds:schemaRef ds:uri="http://purl.org/dc/dcmitype/"/>
    <ds:schemaRef ds:uri="http://purl.org/dc/elements/1.1/"/>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http://purl.org/dc/terms/"/>
    <ds:schemaRef ds:uri="http://schemas.openxmlformats.org/package/2006/metadata/core-properties"/>
    <ds:schemaRef ds:uri="e39e805d-5ff1-484c-9e42-d12da2297806"/>
    <ds:schemaRef ds:uri="http://www.w3.org/XML/1998/namespace"/>
  </ds:schemaRefs>
</ds:datastoreItem>
</file>

<file path=customXml/itemProps3.xml><?xml version="1.0" encoding="utf-8"?>
<ds:datastoreItem xmlns:ds="http://schemas.openxmlformats.org/officeDocument/2006/customXml" ds:itemID="{25B8CB84-0D53-4BCD-BD02-5BC5954AE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9e805d-5ff1-484c-9e42-d12da2297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60CC926-BA93-4D7D-BDE3-84A819D1A0B6}">
  <ds:schemaRefs>
    <ds:schemaRef ds:uri="Microsoft.SharePoint.Taxonomy.ContentTypeSync"/>
  </ds:schemaRefs>
</ds:datastoreItem>
</file>

<file path=customXml/itemProps5.xml><?xml version="1.0" encoding="utf-8"?>
<ds:datastoreItem xmlns:ds="http://schemas.openxmlformats.org/officeDocument/2006/customXml" ds:itemID="{5C6A0D9A-ACF1-43A7-AFAD-4303308682E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 Template - Ocean (08.06.2016)</Template>
  <TotalTime>442</TotalTime>
  <Words>949</Words>
  <Application>Microsoft Office PowerPoint</Application>
  <PresentationFormat>On-screen Show (4:3)</PresentationFormat>
  <Paragraphs>85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Aharoni</vt:lpstr>
      <vt:lpstr>Arial</vt:lpstr>
      <vt:lpstr>Calibri</vt:lpstr>
      <vt:lpstr>Calibri Bold</vt:lpstr>
      <vt:lpstr>Wingdings</vt:lpstr>
      <vt:lpstr>Office Theme</vt:lpstr>
      <vt:lpstr>PowerPoint Presentation</vt:lpstr>
      <vt:lpstr>CGL - My Recovery Tameside</vt:lpstr>
      <vt:lpstr>Adults</vt:lpstr>
      <vt:lpstr>Young People</vt:lpstr>
      <vt:lpstr>Transitional Support </vt:lpstr>
      <vt:lpstr>Family Support</vt:lpstr>
      <vt:lpstr>Hidden Harm  </vt:lpstr>
      <vt:lpstr>Volunteer &amp; Peer Mentoring</vt:lpstr>
      <vt:lpstr>Training &amp; Education</vt:lpstr>
      <vt:lpstr>PSHE – Education For Schools</vt:lpstr>
      <vt:lpstr>PowerPoint Presentation</vt:lpstr>
    </vt:vector>
  </TitlesOfParts>
  <Company>CRI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Sutton</dc:creator>
  <cp:keywords/>
  <cp:lastModifiedBy>Christopher Henniker</cp:lastModifiedBy>
  <cp:revision>61</cp:revision>
  <dcterms:created xsi:type="dcterms:W3CDTF">2016-06-17T09:22:59Z</dcterms:created>
  <dcterms:modified xsi:type="dcterms:W3CDTF">2020-10-16T08:22:43Z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0x01010051F2BFD3ADE3BA48A4FC25BD08A4B1F80200F22C5C75465DC645A0BC563C986BCD89</vt:lpwstr>
  </property>
  <property fmtid="{D5CDD505-2E9C-101B-9397-08002B2CF9AE}" pid="3" name="CGL Service">
    <vt:lpwstr/>
  </property>
  <property fmtid="{D5CDD505-2E9C-101B-9397-08002B2CF9AE}" pid="4" name="Modalities">
    <vt:lpwstr/>
  </property>
  <property fmtid="{D5CDD505-2E9C-101B-9397-08002B2CF9AE}" pid="5" name="TaxKeyword">
    <vt:lpwstr/>
  </property>
  <property fmtid="{D5CDD505-2E9C-101B-9397-08002B2CF9AE}" pid="6" name="_dlc_DocIdItemGuid">
    <vt:lpwstr>fdd466e7-e40a-42d0-a6a1-759838006639</vt:lpwstr>
  </property>
  <property fmtid="{D5CDD505-2E9C-101B-9397-08002B2CF9AE}" pid="7" name="Document Type">
    <vt:lpwstr>14;#Template|c1c4ebe6-8755-4f36-9c46-1960d90bc6f6</vt:lpwstr>
  </property>
  <property fmtid="{D5CDD505-2E9C-101B-9397-08002B2CF9AE}" pid="8" name="_docset_NoMedatataSyncRequired">
    <vt:lpwstr>False</vt:lpwstr>
  </property>
</Properties>
</file>