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February </a:t>
            </a:r>
            <a:r>
              <a:rPr lang="en-GB" dirty="0" smtClean="0"/>
              <a:t>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 </a:t>
            </a:r>
          </a:p>
          <a:p>
            <a:r>
              <a:rPr lang="en-GB" dirty="0" smtClean="0"/>
              <a:t>Rachel Berrisford </a:t>
            </a:r>
            <a:r>
              <a:rPr lang="en-GB" dirty="0" smtClean="0"/>
              <a:t>– </a:t>
            </a:r>
            <a:r>
              <a:rPr lang="en-GB" dirty="0" smtClean="0"/>
              <a:t>Early Help/Early Years &amp; Neighbourhoods</a:t>
            </a:r>
          </a:p>
          <a:p>
            <a:r>
              <a:rPr lang="en-GB" dirty="0" smtClean="0"/>
              <a:t>James Mallion &amp; Charlotte Lee – Population Health – </a:t>
            </a:r>
            <a:r>
              <a:rPr lang="en-GB" dirty="0" err="1" smtClean="0"/>
              <a:t>Covid</a:t>
            </a:r>
            <a:r>
              <a:rPr lang="en-GB" dirty="0" smtClean="0"/>
              <a:t> 19 Update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Zoom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are now starting to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r>
              <a:rPr lang="en-GB" dirty="0" smtClean="0"/>
              <a:t> – Is the forum working for you?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7200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Commissioning </a:t>
            </a:r>
            <a:r>
              <a:rPr lang="en-GB" dirty="0" smtClean="0"/>
              <a:t>Intentions on the Webpage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125</TotalTime>
  <Words>199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33</cp:revision>
  <dcterms:created xsi:type="dcterms:W3CDTF">2020-07-17T06:46:32Z</dcterms:created>
  <dcterms:modified xsi:type="dcterms:W3CDTF">2021-02-12T16:51:34Z</dcterms:modified>
</cp:coreProperties>
</file>