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 </a:t>
            </a:r>
          </a:p>
          <a:p>
            <a:r>
              <a:rPr lang="en-GB" dirty="0" smtClean="0"/>
              <a:t>Donna Graham – Positive Steps</a:t>
            </a:r>
          </a:p>
          <a:p>
            <a:r>
              <a:rPr lang="en-GB" dirty="0" smtClean="0"/>
              <a:t>Stewart Tod – Tameside Safeguarding Children Partnership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Zoom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are now starting to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r>
              <a:rPr lang="en-GB" dirty="0" smtClean="0"/>
              <a:t> – Is the forum working for you?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6600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February Forum – We could use the whole session to discuss </a:t>
            </a:r>
            <a:r>
              <a:rPr lang="en-GB" dirty="0" err="1" smtClean="0"/>
              <a:t>Covid</a:t>
            </a:r>
            <a:r>
              <a:rPr lang="en-GB" dirty="0" smtClean="0"/>
              <a:t> and how we are all managing</a:t>
            </a:r>
          </a:p>
          <a:p>
            <a:r>
              <a:rPr lang="en-GB" dirty="0" smtClean="0"/>
              <a:t>Commissioning Intentions on the Webpage</a:t>
            </a:r>
          </a:p>
          <a:p>
            <a:r>
              <a:rPr lang="en-GB" dirty="0"/>
              <a:t>Hidden Harm - Needs Assessment &amp; Service Review Questionnaire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121</TotalTime>
  <Words>218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32</cp:revision>
  <dcterms:created xsi:type="dcterms:W3CDTF">2020-07-17T06:46:32Z</dcterms:created>
  <dcterms:modified xsi:type="dcterms:W3CDTF">2021-01-15T09:12:31Z</dcterms:modified>
</cp:coreProperties>
</file>