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6" r:id="rId6"/>
    <p:sldId id="263" r:id="rId7"/>
    <p:sldId id="265" r:id="rId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AAD3-0507-483D-A5D1-331ED9532E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142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6DABD-8DEE-4D70-8369-867CCB783E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5141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62398E-4876-4654-BD22-559841B8E2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7912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454DEA-FC03-4570-BD5E-C0AD919808D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02457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92F570-4FEB-439C-AFC6-A5AE48DBF14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02487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2588" y="115888"/>
            <a:ext cx="2160587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115888"/>
            <a:ext cx="6329363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E8E96E-1596-49F8-8677-882C9D13FC6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74984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1DB849-3F60-422C-AF74-7FD699A03FB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222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15888"/>
            <a:ext cx="864235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250825" y="1441450"/>
            <a:ext cx="864235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GB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A02B61-4486-4225-BFDC-9E267180EE6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3778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Service Area Responsibilities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9498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Current position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2137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 smtClean="0"/>
              <a:t>Future activity 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60EAF4-1D94-484E-B28C-246C6EDCCDD9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91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6701E4-DF9B-4EBC-ACC2-69BB3B8095E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09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F17A93-3041-4120-8F39-A17F623A81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1563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1450"/>
            <a:ext cx="424497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F8947-4987-4477-96F2-FD7F4116544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68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3397A-E188-4520-970F-AE4614DDDB3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417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922213-2BD9-44D5-9A9A-F874A473AD1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81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15888"/>
            <a:ext cx="864235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 smtClean="0"/>
              <a:t>Service Area Responsibilities </a:t>
            </a:r>
          </a:p>
        </p:txBody>
      </p:sp>
      <p:sp>
        <p:nvSpPr>
          <p:cNvPr id="1027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41450"/>
            <a:ext cx="864235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dirty="0" smtClean="0"/>
          </a:p>
        </p:txBody>
      </p:sp>
      <p:sp>
        <p:nvSpPr>
          <p:cNvPr id="1028" name="Line 10"/>
          <p:cNvSpPr>
            <a:spLocks noChangeShapeType="1"/>
          </p:cNvSpPr>
          <p:nvPr/>
        </p:nvSpPr>
        <p:spPr bwMode="auto">
          <a:xfrm>
            <a:off x="250825" y="1250950"/>
            <a:ext cx="8642350" cy="0"/>
          </a:xfrm>
          <a:prstGeom prst="line">
            <a:avLst/>
          </a:prstGeom>
          <a:noFill/>
          <a:ln w="28575">
            <a:solidFill>
              <a:srgbClr val="008265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029" name="Rectangle 11"/>
          <p:cNvSpPr>
            <a:spLocks noChangeArrowheads="1"/>
          </p:cNvSpPr>
          <p:nvPr/>
        </p:nvSpPr>
        <p:spPr bwMode="auto">
          <a:xfrm>
            <a:off x="4103688" y="6497638"/>
            <a:ext cx="900112" cy="360362"/>
          </a:xfrm>
          <a:prstGeom prst="rect">
            <a:avLst/>
          </a:prstGeom>
          <a:solidFill>
            <a:srgbClr val="00785C"/>
          </a:solidFill>
          <a:ln w="9525">
            <a:solidFill>
              <a:srgbClr val="00785C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492500" y="65246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660EAF4-1D94-484E-B28C-246C6EDCCDD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1031" name="Picture 13" descr="Logo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240463"/>
            <a:ext cx="2646363" cy="57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9" descr="C:\Users\julie.speakman\AppData\Local\Microsoft\Windows\Temporary Internet Files\Content.Outlook\3DGN2WI6\Tameside and Glossop CCG û RGB Blue.jpg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975" b="21907"/>
          <a:stretch>
            <a:fillRect/>
          </a:stretch>
        </p:blipFill>
        <p:spPr bwMode="auto">
          <a:xfrm>
            <a:off x="6516688" y="6035675"/>
            <a:ext cx="25447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74" r:id="rId2"/>
    <p:sldLayoutId id="2147483675" r:id="rId3"/>
    <p:sldLayoutId id="2147483676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400" baseline="0">
          <a:solidFill>
            <a:srgbClr val="0093D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400">
          <a:solidFill>
            <a:srgbClr val="0093D0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nick.ellwood@tameside.gov.uk" TargetMode="External"/><Relationship Id="rId2" Type="http://schemas.openxmlformats.org/officeDocument/2006/relationships/hyperlink" Target="mailto:adrian.rocks@tameside.gov.u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ameside.gov.uk/theatre" TargetMode="Externa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 smtClean="0"/>
              <a:t>Tameside Children’s Services Provider Forum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May 2021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BCAAD3-0507-483D-A5D1-331ED9532E19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8811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Housekeeping</a:t>
            </a:r>
          </a:p>
          <a:p>
            <a:r>
              <a:rPr lang="en-GB" dirty="0" smtClean="0"/>
              <a:t>Updates</a:t>
            </a:r>
          </a:p>
          <a:p>
            <a:r>
              <a:rPr lang="en-GB" dirty="0" smtClean="0"/>
              <a:t>Review of the Provider Forum </a:t>
            </a:r>
            <a:r>
              <a:rPr lang="en-GB" dirty="0" smtClean="0"/>
              <a:t>– </a:t>
            </a:r>
            <a:r>
              <a:rPr lang="en-GB" dirty="0" smtClean="0"/>
              <a:t>Adrian Rocks and Nick Ellwood </a:t>
            </a:r>
            <a:endParaRPr lang="en-GB" dirty="0" smtClean="0"/>
          </a:p>
          <a:p>
            <a:r>
              <a:rPr lang="en-GB" dirty="0" smtClean="0"/>
              <a:t>Tameside Youth Service </a:t>
            </a:r>
            <a:r>
              <a:rPr lang="en-GB" dirty="0" smtClean="0"/>
              <a:t>– </a:t>
            </a:r>
            <a:r>
              <a:rPr lang="en-GB" dirty="0" smtClean="0"/>
              <a:t>Katrina Perry</a:t>
            </a: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51609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Housekeeping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Microphones are switched off for everyone who is not a presenter </a:t>
            </a:r>
          </a:p>
          <a:p>
            <a:r>
              <a:rPr lang="en-GB" dirty="0" smtClean="0"/>
              <a:t>SKYPE has a chat facility on the sidebar – contributions and questions as we go along </a:t>
            </a:r>
            <a:r>
              <a:rPr lang="en-GB" u="sng" dirty="0" smtClean="0"/>
              <a:t>very welcome </a:t>
            </a:r>
            <a:r>
              <a:rPr lang="en-GB" dirty="0" smtClean="0"/>
              <a:t>and we will stop to review and answer after each slide</a:t>
            </a:r>
          </a:p>
          <a:p>
            <a:r>
              <a:rPr lang="en-GB" dirty="0" smtClean="0"/>
              <a:t>Questions are </a:t>
            </a:r>
            <a:r>
              <a:rPr lang="en-GB" u="sng" dirty="0" smtClean="0"/>
              <a:t>public</a:t>
            </a:r>
            <a:r>
              <a:rPr lang="en-GB" dirty="0" smtClean="0"/>
              <a:t> so everyone can see; </a:t>
            </a:r>
          </a:p>
          <a:p>
            <a:r>
              <a:rPr lang="en-GB" dirty="0" smtClean="0"/>
              <a:t>You can email </a:t>
            </a:r>
            <a:r>
              <a:rPr lang="en-GB" dirty="0" smtClean="0">
                <a:hlinkClick r:id="rId2"/>
              </a:rPr>
              <a:t>adrian.rocks@tameside.gov.uk</a:t>
            </a:r>
            <a:r>
              <a:rPr lang="en-GB" dirty="0" smtClean="0"/>
              <a:t> or </a:t>
            </a:r>
            <a:r>
              <a:rPr lang="en-GB" dirty="0" smtClean="0">
                <a:hlinkClick r:id="rId3"/>
              </a:rPr>
              <a:t>nick.ellwood@tameside.gov.uk</a:t>
            </a:r>
            <a:r>
              <a:rPr lang="en-GB" dirty="0" smtClean="0"/>
              <a:t> to raise a point with anonymity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5711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digital forum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 are continuing to do this digitally and feedback suggests its not a bad thing? </a:t>
            </a:r>
          </a:p>
          <a:p>
            <a:r>
              <a:rPr lang="en-GB" dirty="0" smtClean="0"/>
              <a:t>We have the opportunity to develop this model and to see if it works for us</a:t>
            </a:r>
          </a:p>
          <a:p>
            <a:r>
              <a:rPr lang="en-GB" dirty="0" smtClean="0"/>
              <a:t>We have some licences for Zoom so we could use this digital platform which will help us to have more interactive sessions</a:t>
            </a:r>
          </a:p>
          <a:p>
            <a:r>
              <a:rPr lang="en-GB" dirty="0" smtClean="0"/>
              <a:t>Would be good to get your views and ideas for future forum agendas and any offers for updates presentations </a:t>
            </a:r>
            <a:r>
              <a:rPr lang="en-GB" dirty="0" err="1" smtClean="0"/>
              <a:t>etc</a:t>
            </a:r>
            <a:r>
              <a:rPr lang="en-GB" dirty="0" smtClean="0"/>
              <a:t> – Is the forum working for you?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82131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Words on covid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u="sng" dirty="0" smtClean="0"/>
              <a:t>THANK YOU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0713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Updates…..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Webpage – </a:t>
            </a:r>
            <a:r>
              <a:rPr lang="en-GB" dirty="0" err="1" smtClean="0"/>
              <a:t>Comm</a:t>
            </a:r>
            <a:r>
              <a:rPr lang="en-GB" dirty="0" smtClean="0"/>
              <a:t>/Proc opportunities, Info from previous forums </a:t>
            </a:r>
            <a:r>
              <a:rPr lang="en-GB" dirty="0" err="1" smtClean="0"/>
              <a:t>etc</a:t>
            </a:r>
            <a:endParaRPr lang="en-GB" dirty="0" smtClean="0"/>
          </a:p>
          <a:p>
            <a:r>
              <a:rPr lang="en-GB" dirty="0" smtClean="0"/>
              <a:t>Zoom</a:t>
            </a:r>
          </a:p>
          <a:p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www.tameside.gov.uk/theatre</a:t>
            </a:r>
            <a:r>
              <a:rPr lang="en-GB" dirty="0" smtClean="0"/>
              <a:t> telephone theatre - about a women's memories of care - 20 </a:t>
            </a:r>
            <a:r>
              <a:rPr lang="en-GB" dirty="0" err="1" smtClean="0"/>
              <a:t>mins</a:t>
            </a:r>
            <a:r>
              <a:rPr lang="en-GB" dirty="0" smtClean="0"/>
              <a:t> from 27/10 – 31/10 – 6 performances per day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010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76701E4-DF9B-4EBC-ACC2-69BB3B8095E2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486233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orporate_powerpoin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orporate_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orporate_powerpoi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rporate_powerpoin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rporate_powerpoin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106</TotalTime>
  <Words>223</Words>
  <Application>Microsoft Office PowerPoint</Application>
  <PresentationFormat>On-screen Show (4:3)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Arial</vt:lpstr>
      <vt:lpstr>Theme1</vt:lpstr>
      <vt:lpstr>Tameside Children’s Services Provider Forum</vt:lpstr>
      <vt:lpstr>Agenda</vt:lpstr>
      <vt:lpstr>Housekeeping </vt:lpstr>
      <vt:lpstr>A digital forum</vt:lpstr>
      <vt:lpstr>Words on covid</vt:lpstr>
      <vt:lpstr>Some Updates…..</vt:lpstr>
      <vt:lpstr>PowerPoint Presentation</vt:lpstr>
    </vt:vector>
  </TitlesOfParts>
  <Company>Tameside MBC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Tameside Children’s Services Provider Forum</dc:title>
  <dc:creator>Adrian Rocks</dc:creator>
  <cp:lastModifiedBy>Nick Ellwood</cp:lastModifiedBy>
  <cp:revision>25</cp:revision>
  <dcterms:created xsi:type="dcterms:W3CDTF">2020-07-17T06:46:32Z</dcterms:created>
  <dcterms:modified xsi:type="dcterms:W3CDTF">2021-05-18T15:07:42Z</dcterms:modified>
</cp:coreProperties>
</file>