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lcoholchange.org.uk/get-involved/campaigns/alcohol-awareness-week-1/about-alcohol-awareness-week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mesideandglossopccg.org/selfcarechildren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 </a:t>
            </a:r>
          </a:p>
          <a:p>
            <a:r>
              <a:rPr lang="en-GB" dirty="0" smtClean="0"/>
              <a:t>Tameside Emergency Duty Service – Missing from home protocol - </a:t>
            </a:r>
            <a:r>
              <a:rPr lang="en-GB" dirty="0"/>
              <a:t>Pam Walker, Team Manager Emergency Duty Service</a:t>
            </a:r>
            <a:endParaRPr lang="en-GB" dirty="0" smtClean="0"/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Tameside Complex Safeguarding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Team –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Walker, Team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Manager Emergency Duty Service</a:t>
            </a:r>
            <a:endParaRPr lang="en-GB" dirty="0" smtClean="0"/>
          </a:p>
          <a:p>
            <a:r>
              <a:rPr lang="en-GB" dirty="0" smtClean="0"/>
              <a:t>Hidden Harm needs assessment update – Sophie Quinn – Public Health Programme Officer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Zoom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are now starting to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r>
              <a:rPr lang="en-GB" dirty="0" smtClean="0"/>
              <a:t> – Is the forum working for you?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Mark Prescott has retired!!</a:t>
            </a:r>
          </a:p>
          <a:p>
            <a:r>
              <a:rPr lang="en-GB" dirty="0" smtClean="0"/>
              <a:t>Commissioning Intentions on the Webpage</a:t>
            </a:r>
          </a:p>
          <a:p>
            <a:r>
              <a:rPr lang="en-GB" dirty="0" smtClean="0"/>
              <a:t>Expression of interest for HMO in Tameside on the Chest – further opportunities to get involved as that moves forward. </a:t>
            </a:r>
          </a:p>
          <a:p>
            <a:r>
              <a:rPr lang="en-GB" dirty="0" smtClean="0"/>
              <a:t>Hidden Harm update – info on webpage</a:t>
            </a:r>
          </a:p>
          <a:p>
            <a:r>
              <a:rPr lang="en-GB" dirty="0" smtClean="0">
                <a:hlinkClick r:id="rId2"/>
              </a:rPr>
              <a:t>https://alcoholchange.org.uk/get-involved/campaigns/alcohol-awareness-week-1/about-alcohol-awareness-week</a:t>
            </a:r>
            <a:endParaRPr lang="en-GB" dirty="0" smtClean="0"/>
          </a:p>
          <a:p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</a:t>
            </a:r>
            <a:r>
              <a:rPr lang="en-GB">
                <a:hlinkClick r:id="rId2"/>
              </a:rPr>
              <a:t>://</a:t>
            </a:r>
            <a:r>
              <a:rPr lang="en-GB" smtClean="0">
                <a:hlinkClick r:id="rId2"/>
              </a:rPr>
              <a:t>www.tamesideandglossopccg.org/selfcarechildren</a:t>
            </a:r>
            <a:r>
              <a:rPr lang="en-GB" smtClean="0"/>
              <a:t>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113</TotalTime>
  <Words>263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34</cp:revision>
  <dcterms:created xsi:type="dcterms:W3CDTF">2020-07-17T06:46:32Z</dcterms:created>
  <dcterms:modified xsi:type="dcterms:W3CDTF">2020-11-20T09:24:48Z</dcterms:modified>
</cp:coreProperties>
</file>