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3" r:id="rId7"/>
    <p:sldId id="26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AAD3-0507-483D-A5D1-331ED9532E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6DABD-8DEE-4D70-8369-867CCB783E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4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2398E-4876-4654-BD22-559841B8E2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12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4DEA-FC03-4570-BD5E-C0AD91980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4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F570-4FEB-439C-AFC6-A5AE48DBF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48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8E96E-1596-49F8-8677-882C9D13FC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9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DB849-3F60-422C-AF74-7FD699A03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22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50825" y="1441450"/>
            <a:ext cx="864235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02B61-4486-4225-BFDC-9E267180E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77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Service Area Responsibilities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94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Current position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3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Future activity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1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701E4-DF9B-4EBC-ACC2-69BB3B809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7A93-3041-4120-8F39-A17F623A81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6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F8947-4987-4477-96F2-FD7F411654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397A-E188-4520-970F-AE4614DDDB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7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22213-2BD9-44D5-9A9A-F874A473A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1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Service Area Responsibilities 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41450"/>
            <a:ext cx="8642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250825" y="1250950"/>
            <a:ext cx="8642350" cy="0"/>
          </a:xfrm>
          <a:prstGeom prst="line">
            <a:avLst/>
          </a:prstGeom>
          <a:noFill/>
          <a:ln w="28575">
            <a:solidFill>
              <a:srgbClr val="0082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4103688" y="6497638"/>
            <a:ext cx="900112" cy="360362"/>
          </a:xfrm>
          <a:prstGeom prst="rect">
            <a:avLst/>
          </a:prstGeom>
          <a:solidFill>
            <a:srgbClr val="00785C"/>
          </a:solidFill>
          <a:ln w="9525">
            <a:solidFill>
              <a:srgbClr val="00785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24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60EAF4-1D94-484E-B28C-246C6EDCCD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13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40463"/>
            <a:ext cx="264636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C:\Users\julie.speakman\AppData\Local\Microsoft\Windows\Temporary Internet Files\Content.Outlook\3DGN2WI6\Tameside and Glossop CCG û RGB Blue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5" b="21907"/>
          <a:stretch>
            <a:fillRect/>
          </a:stretch>
        </p:blipFill>
        <p:spPr bwMode="auto">
          <a:xfrm>
            <a:off x="6516688" y="6035675"/>
            <a:ext cx="2544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4" r:id="rId2"/>
    <p:sldLayoutId id="2147483675" r:id="rId3"/>
    <p:sldLayoutId id="214748367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aseline="0">
          <a:solidFill>
            <a:srgbClr val="0093D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ick.ellwood@tameside.gov.uk" TargetMode="External"/><Relationship Id="rId2" Type="http://schemas.openxmlformats.org/officeDocument/2006/relationships/hyperlink" Target="mailto:adrian.rocks@tameside.gov.uk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meside.gov.uk/theatre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Tameside Children’s Services Provider Forum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October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CAAD3-0507-483D-A5D1-331ED9532E1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1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Housekeeping</a:t>
            </a:r>
          </a:p>
          <a:p>
            <a:r>
              <a:rPr lang="en-GB" dirty="0" smtClean="0"/>
              <a:t>Updates</a:t>
            </a:r>
          </a:p>
          <a:p>
            <a:r>
              <a:rPr lang="en-GB" dirty="0" smtClean="0"/>
              <a:t>Custody as a last resort – Sally Dickin and </a:t>
            </a:r>
            <a:r>
              <a:rPr lang="en-GB" smtClean="0"/>
              <a:t>Helen Greenough - YOS </a:t>
            </a:r>
            <a:endParaRPr lang="en-GB" dirty="0" smtClean="0"/>
          </a:p>
          <a:p>
            <a:r>
              <a:rPr lang="en-GB" dirty="0" smtClean="0"/>
              <a:t>Branching Out Service – Chris Henniker (CGL)</a:t>
            </a:r>
          </a:p>
          <a:p>
            <a:r>
              <a:rPr lang="en-GB" dirty="0" smtClean="0"/>
              <a:t>LAC Nurse – Jo Booth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16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Housekeeping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Microphones are switched off for everyone who is not a presenter </a:t>
            </a:r>
          </a:p>
          <a:p>
            <a:r>
              <a:rPr lang="en-GB" dirty="0" smtClean="0"/>
              <a:t>SKYPE has a chat facility on the sidebar – contributions and questions as we go along </a:t>
            </a:r>
            <a:r>
              <a:rPr lang="en-GB" u="sng" dirty="0" smtClean="0"/>
              <a:t>very welcome </a:t>
            </a:r>
            <a:r>
              <a:rPr lang="en-GB" dirty="0" smtClean="0"/>
              <a:t>and we will stop to review and answer after each slide</a:t>
            </a:r>
          </a:p>
          <a:p>
            <a:r>
              <a:rPr lang="en-GB" dirty="0" smtClean="0"/>
              <a:t>Questions are </a:t>
            </a:r>
            <a:r>
              <a:rPr lang="en-GB" u="sng" dirty="0" smtClean="0"/>
              <a:t>public</a:t>
            </a:r>
            <a:r>
              <a:rPr lang="en-GB" dirty="0" smtClean="0"/>
              <a:t> so everyone can see; </a:t>
            </a:r>
          </a:p>
          <a:p>
            <a:r>
              <a:rPr lang="en-GB" dirty="0" smtClean="0"/>
              <a:t>You can email </a:t>
            </a:r>
            <a:r>
              <a:rPr lang="en-GB" dirty="0" smtClean="0">
                <a:hlinkClick r:id="rId2"/>
              </a:rPr>
              <a:t>adrian.rocks@tameside.gov.uk</a:t>
            </a:r>
            <a:r>
              <a:rPr lang="en-GB" dirty="0" smtClean="0"/>
              <a:t> or </a:t>
            </a:r>
            <a:r>
              <a:rPr lang="en-GB" dirty="0" smtClean="0">
                <a:hlinkClick r:id="rId3"/>
              </a:rPr>
              <a:t>nick.ellwood@tameside.gov.uk</a:t>
            </a:r>
            <a:r>
              <a:rPr lang="en-GB" dirty="0" smtClean="0"/>
              <a:t> to raise a point with anonymity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1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digital forum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continuing to do this digitally and feedback suggests its not a bad thing? </a:t>
            </a:r>
          </a:p>
          <a:p>
            <a:r>
              <a:rPr lang="en-GB" dirty="0" smtClean="0"/>
              <a:t>We have the opportunity to develop this model and to see if it works for us</a:t>
            </a:r>
          </a:p>
          <a:p>
            <a:r>
              <a:rPr lang="en-GB" dirty="0" smtClean="0"/>
              <a:t>We have some licences for Zoom so we could use this digital platform which will help us to have more interactive sessions</a:t>
            </a:r>
          </a:p>
          <a:p>
            <a:r>
              <a:rPr lang="en-GB" dirty="0" smtClean="0"/>
              <a:t>Would be good to get your views and ideas for future forum agendas and any offers for updates presentations </a:t>
            </a:r>
            <a:r>
              <a:rPr lang="en-GB" dirty="0" err="1" smtClean="0"/>
              <a:t>etc</a:t>
            </a:r>
            <a:r>
              <a:rPr lang="en-GB" dirty="0" smtClean="0"/>
              <a:t> – Is the forum working for you?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21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Words on covid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THANK YOU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1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Updates…..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Webpage – </a:t>
            </a:r>
            <a:r>
              <a:rPr lang="en-GB" dirty="0" err="1" smtClean="0"/>
              <a:t>Comm</a:t>
            </a:r>
            <a:r>
              <a:rPr lang="en-GB" dirty="0" smtClean="0"/>
              <a:t>/Proc opportunities, Info from previous forums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Zoom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www.tameside.gov.uk/theatre</a:t>
            </a:r>
            <a:r>
              <a:rPr lang="en-GB" dirty="0" smtClean="0"/>
              <a:t> </a:t>
            </a:r>
            <a:r>
              <a:rPr lang="en-GB" dirty="0" smtClean="0"/>
              <a:t>telephone theatre - about a women's memories of care - 20 </a:t>
            </a:r>
            <a:r>
              <a:rPr lang="en-GB" dirty="0" err="1" smtClean="0"/>
              <a:t>mins</a:t>
            </a:r>
            <a:r>
              <a:rPr lang="en-GB" dirty="0" smtClean="0"/>
              <a:t> from 27/10 – 31/10 – 6 performances per day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1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862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orporate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porate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porate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104</TotalTime>
  <Words>233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Theme1</vt:lpstr>
      <vt:lpstr>Tameside Children’s Services Provider Forum</vt:lpstr>
      <vt:lpstr>Agenda</vt:lpstr>
      <vt:lpstr>Housekeeping </vt:lpstr>
      <vt:lpstr>A digital forum</vt:lpstr>
      <vt:lpstr>Words on covid</vt:lpstr>
      <vt:lpstr>Some Updates…..</vt:lpstr>
      <vt:lpstr>PowerPoint Presentation</vt:lpstr>
    </vt:vector>
  </TitlesOfParts>
  <Company>Tameside 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Tameside Children’s Services Provider Forum</dc:title>
  <dc:creator>Adrian Rocks</dc:creator>
  <cp:lastModifiedBy>Nick Ellwood</cp:lastModifiedBy>
  <cp:revision>24</cp:revision>
  <dcterms:created xsi:type="dcterms:W3CDTF">2020-07-17T06:46:32Z</dcterms:created>
  <dcterms:modified xsi:type="dcterms:W3CDTF">2020-10-16T08:54:05Z</dcterms:modified>
</cp:coreProperties>
</file>