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2" Type="http://schemas.openxmlformats.org/officeDocument/2006/relationships/image" Target="../media/image4.gif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11" Type="http://schemas.openxmlformats.org/officeDocument/2006/relationships/image" Target="../media/image13.jpg"/><Relationship Id="rId5" Type="http://schemas.openxmlformats.org/officeDocument/2006/relationships/image" Target="../media/image7.jpe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image" Target="../media/image15.jpg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2" Type="http://schemas.openxmlformats.org/officeDocument/2006/relationships/image" Target="../media/image4.gif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11" Type="http://schemas.openxmlformats.org/officeDocument/2006/relationships/image" Target="../media/image13.jpg"/><Relationship Id="rId5" Type="http://schemas.openxmlformats.org/officeDocument/2006/relationships/image" Target="../media/image7.jpe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image" Target="../media/image15.jpg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017566-8813-48F0-9BE7-F102AA778CA9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76829DC-4C18-43D1-B142-32B39FF459B3}">
      <dgm:prSet/>
      <dgm:spPr/>
      <dgm:t>
        <a:bodyPr/>
        <a:lstStyle/>
        <a:p>
          <a:pPr rtl="0"/>
          <a:r>
            <a:rPr lang="en-GB" u="sng" dirty="0" smtClean="0"/>
            <a:t>Diagnosis rates</a:t>
          </a:r>
          <a:endParaRPr lang="en-GB" u="sng" dirty="0"/>
        </a:p>
      </dgm:t>
    </dgm:pt>
    <dgm:pt modelId="{C4ACE170-8D36-4C92-BE0E-680398548A42}" type="parTrans" cxnId="{5D6DE5FC-567C-42B4-A3DC-300DA0E0832A}">
      <dgm:prSet/>
      <dgm:spPr/>
      <dgm:t>
        <a:bodyPr/>
        <a:lstStyle/>
        <a:p>
          <a:endParaRPr lang="en-US"/>
        </a:p>
      </dgm:t>
    </dgm:pt>
    <dgm:pt modelId="{B123ADA3-AA17-408B-A0CE-07DE8C342752}" type="sibTrans" cxnId="{5D6DE5FC-567C-42B4-A3DC-300DA0E0832A}">
      <dgm:prSet/>
      <dgm:spPr/>
      <dgm:t>
        <a:bodyPr/>
        <a:lstStyle/>
        <a:p>
          <a:endParaRPr lang="en-US"/>
        </a:p>
      </dgm:t>
    </dgm:pt>
    <dgm:pt modelId="{25D14704-80F2-46EC-B0A5-C85B6CB96082}">
      <dgm:prSet/>
      <dgm:spPr/>
      <dgm:t>
        <a:bodyPr/>
        <a:lstStyle/>
        <a:p>
          <a:pPr rtl="0"/>
          <a:r>
            <a:rPr lang="en-GB" smtClean="0"/>
            <a:t>Recorded rates – 2097</a:t>
          </a:r>
          <a:endParaRPr lang="en-GB"/>
        </a:p>
      </dgm:t>
    </dgm:pt>
    <dgm:pt modelId="{4E004BC4-863A-4D81-94A3-6B276883E462}" type="parTrans" cxnId="{483462B3-08A6-4D67-809B-042DA38D06B6}">
      <dgm:prSet/>
      <dgm:spPr/>
      <dgm:t>
        <a:bodyPr/>
        <a:lstStyle/>
        <a:p>
          <a:endParaRPr lang="en-US"/>
        </a:p>
      </dgm:t>
    </dgm:pt>
    <dgm:pt modelId="{F19FF00F-78AD-48F2-9657-1C244CF3FA46}" type="sibTrans" cxnId="{483462B3-08A6-4D67-809B-042DA38D06B6}">
      <dgm:prSet/>
      <dgm:spPr/>
      <dgm:t>
        <a:bodyPr/>
        <a:lstStyle/>
        <a:p>
          <a:endParaRPr lang="en-US"/>
        </a:p>
      </dgm:t>
    </dgm:pt>
    <dgm:pt modelId="{9835909B-DE1C-41C7-9FEC-06CB2B83382C}">
      <dgm:prSet/>
      <dgm:spPr/>
      <dgm:t>
        <a:bodyPr/>
        <a:lstStyle/>
        <a:p>
          <a:pPr rtl="0"/>
          <a:r>
            <a:rPr lang="en-GB" smtClean="0"/>
            <a:t>Estimated rates – 2530</a:t>
          </a:r>
          <a:endParaRPr lang="en-GB"/>
        </a:p>
      </dgm:t>
    </dgm:pt>
    <dgm:pt modelId="{606689EC-D3F9-407C-8462-1FAB587869F7}" type="parTrans" cxnId="{1F168F2D-650C-4537-96CF-498F6D974E26}">
      <dgm:prSet/>
      <dgm:spPr/>
      <dgm:t>
        <a:bodyPr/>
        <a:lstStyle/>
        <a:p>
          <a:endParaRPr lang="en-US"/>
        </a:p>
      </dgm:t>
    </dgm:pt>
    <dgm:pt modelId="{2F9BB4FF-87BD-4238-9B41-6A9A4738DB07}" type="sibTrans" cxnId="{1F168F2D-650C-4537-96CF-498F6D974E26}">
      <dgm:prSet/>
      <dgm:spPr/>
      <dgm:t>
        <a:bodyPr/>
        <a:lstStyle/>
        <a:p>
          <a:endParaRPr lang="en-US"/>
        </a:p>
      </dgm:t>
    </dgm:pt>
    <dgm:pt modelId="{D190088F-CFA7-4011-87F2-E44E43710ABE}">
      <dgm:prSet/>
      <dgm:spPr/>
      <dgm:t>
        <a:bodyPr/>
        <a:lstStyle/>
        <a:p>
          <a:pPr rtl="0"/>
          <a:r>
            <a:rPr lang="en-GB" smtClean="0"/>
            <a:t>Percentage – 82.0</a:t>
          </a:r>
          <a:endParaRPr lang="en-GB"/>
        </a:p>
      </dgm:t>
    </dgm:pt>
    <dgm:pt modelId="{E3BD5831-F994-47FE-AF85-9D63DE0343FA}" type="parTrans" cxnId="{97EF0DB0-0847-4822-ABC1-B31EA5DF99D2}">
      <dgm:prSet/>
      <dgm:spPr/>
      <dgm:t>
        <a:bodyPr/>
        <a:lstStyle/>
        <a:p>
          <a:endParaRPr lang="en-US"/>
        </a:p>
      </dgm:t>
    </dgm:pt>
    <dgm:pt modelId="{731475E6-DFB8-4DE3-A2C2-0E705BDCFF8E}" type="sibTrans" cxnId="{97EF0DB0-0847-4822-ABC1-B31EA5DF99D2}">
      <dgm:prSet/>
      <dgm:spPr/>
      <dgm:t>
        <a:bodyPr/>
        <a:lstStyle/>
        <a:p>
          <a:endParaRPr lang="en-US"/>
        </a:p>
      </dgm:t>
    </dgm:pt>
    <dgm:pt modelId="{C2C55DEE-0EAB-4382-9324-5004DE571231}">
      <dgm:prSet/>
      <dgm:spPr/>
      <dgm:t>
        <a:bodyPr/>
        <a:lstStyle/>
        <a:p>
          <a:pPr rtl="0"/>
          <a:r>
            <a:rPr lang="en-GB" smtClean="0"/>
            <a:t>England average 68.7%</a:t>
          </a:r>
          <a:endParaRPr lang="en-GB"/>
        </a:p>
      </dgm:t>
    </dgm:pt>
    <dgm:pt modelId="{1AEC36DF-E67D-4F8E-A07F-0B8116140362}" type="parTrans" cxnId="{A07A820C-88AB-4940-8AAD-7C93E83CB1A0}">
      <dgm:prSet/>
      <dgm:spPr/>
      <dgm:t>
        <a:bodyPr/>
        <a:lstStyle/>
        <a:p>
          <a:endParaRPr lang="en-US"/>
        </a:p>
      </dgm:t>
    </dgm:pt>
    <dgm:pt modelId="{1679C198-EB3B-4091-9753-55EB75076017}" type="sibTrans" cxnId="{A07A820C-88AB-4940-8AAD-7C93E83CB1A0}">
      <dgm:prSet/>
      <dgm:spPr/>
      <dgm:t>
        <a:bodyPr/>
        <a:lstStyle/>
        <a:p>
          <a:endParaRPr lang="en-US"/>
        </a:p>
      </dgm:t>
    </dgm:pt>
    <dgm:pt modelId="{5D7DDA0E-A48F-4327-8721-29CB330DD7F9}">
      <dgm:prSet/>
      <dgm:spPr/>
      <dgm:t>
        <a:bodyPr/>
        <a:lstStyle/>
        <a:p>
          <a:pPr rtl="0"/>
          <a:r>
            <a:rPr lang="en-GB" smtClean="0"/>
            <a:t>North of England 73.2%</a:t>
          </a:r>
          <a:endParaRPr lang="en-GB"/>
        </a:p>
      </dgm:t>
    </dgm:pt>
    <dgm:pt modelId="{EB9E580C-9792-4291-BD0A-C3DA04E9FA27}" type="parTrans" cxnId="{7C766FAF-54E8-4904-8683-5731C6BF1BD3}">
      <dgm:prSet/>
      <dgm:spPr/>
      <dgm:t>
        <a:bodyPr/>
        <a:lstStyle/>
        <a:p>
          <a:endParaRPr lang="en-US"/>
        </a:p>
      </dgm:t>
    </dgm:pt>
    <dgm:pt modelId="{C463E25D-A1D5-4E53-A97B-B9572202D882}" type="sibTrans" cxnId="{7C766FAF-54E8-4904-8683-5731C6BF1BD3}">
      <dgm:prSet/>
      <dgm:spPr/>
      <dgm:t>
        <a:bodyPr/>
        <a:lstStyle/>
        <a:p>
          <a:endParaRPr lang="en-US"/>
        </a:p>
      </dgm:t>
    </dgm:pt>
    <dgm:pt modelId="{A5E5522A-2132-433C-8464-25C37F3CA3AC}">
      <dgm:prSet/>
      <dgm:spPr/>
      <dgm:t>
        <a:bodyPr/>
        <a:lstStyle/>
        <a:p>
          <a:pPr rtl="0"/>
          <a:r>
            <a:rPr lang="en-GB" smtClean="0"/>
            <a:t>NHS England North (Greater Manchester) – 76.9%</a:t>
          </a:r>
          <a:endParaRPr lang="en-GB"/>
        </a:p>
      </dgm:t>
    </dgm:pt>
    <dgm:pt modelId="{628AD813-8024-4020-A1C1-5A9C76F42718}" type="parTrans" cxnId="{DCF7BD48-2025-4DFE-A8A2-326D9247C75C}">
      <dgm:prSet/>
      <dgm:spPr/>
      <dgm:t>
        <a:bodyPr/>
        <a:lstStyle/>
        <a:p>
          <a:endParaRPr lang="en-US"/>
        </a:p>
      </dgm:t>
    </dgm:pt>
    <dgm:pt modelId="{FE559B98-38E6-466C-BB5D-956A8D887513}" type="sibTrans" cxnId="{DCF7BD48-2025-4DFE-A8A2-326D9247C75C}">
      <dgm:prSet/>
      <dgm:spPr/>
      <dgm:t>
        <a:bodyPr/>
        <a:lstStyle/>
        <a:p>
          <a:endParaRPr lang="en-US"/>
        </a:p>
      </dgm:t>
    </dgm:pt>
    <dgm:pt modelId="{5DE9DFA7-490C-4217-85B2-0EEAF2C3328F}" type="pres">
      <dgm:prSet presAssocID="{8B017566-8813-48F0-9BE7-F102AA778CA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E0F3F9-A72D-4150-AB23-72B760875875}" type="pres">
      <dgm:prSet presAssocID="{076829DC-4C18-43D1-B142-32B39FF459B3}" presName="circ1" presStyleLbl="vennNode1" presStyleIdx="0" presStyleCnt="7"/>
      <dgm:spPr/>
    </dgm:pt>
    <dgm:pt modelId="{FB1E15A1-51B5-4651-8395-7BF7DB91CDD3}" type="pres">
      <dgm:prSet presAssocID="{076829DC-4C18-43D1-B142-32B39FF459B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B9372-9094-40AF-A861-128F0C4E2B2D}" type="pres">
      <dgm:prSet presAssocID="{25D14704-80F2-46EC-B0A5-C85B6CB96082}" presName="circ2" presStyleLbl="vennNode1" presStyleIdx="1" presStyleCnt="7"/>
      <dgm:spPr/>
    </dgm:pt>
    <dgm:pt modelId="{4CD53AFB-C2BE-4902-A61B-5EE696039939}" type="pres">
      <dgm:prSet presAssocID="{25D14704-80F2-46EC-B0A5-C85B6CB9608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CFDB6-18C5-44EE-A0C7-7DC57C887134}" type="pres">
      <dgm:prSet presAssocID="{9835909B-DE1C-41C7-9FEC-06CB2B83382C}" presName="circ3" presStyleLbl="vennNode1" presStyleIdx="2" presStyleCnt="7"/>
      <dgm:spPr/>
    </dgm:pt>
    <dgm:pt modelId="{37F9FD1C-2A2A-473A-9263-0E71E2E2EFA6}" type="pres">
      <dgm:prSet presAssocID="{9835909B-DE1C-41C7-9FEC-06CB2B83382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CA16E-D7A1-4DC8-A9EF-7A2DE0860F14}" type="pres">
      <dgm:prSet presAssocID="{D190088F-CFA7-4011-87F2-E44E43710ABE}" presName="circ4" presStyleLbl="vennNode1" presStyleIdx="3" presStyleCnt="7"/>
      <dgm:spPr/>
    </dgm:pt>
    <dgm:pt modelId="{7FB39CE8-8D94-4592-A240-CD81FF27B365}" type="pres">
      <dgm:prSet presAssocID="{D190088F-CFA7-4011-87F2-E44E43710AB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26537-1143-4AFC-966C-1F5BAC72A0F7}" type="pres">
      <dgm:prSet presAssocID="{C2C55DEE-0EAB-4382-9324-5004DE571231}" presName="circ5" presStyleLbl="vennNode1" presStyleIdx="4" presStyleCnt="7"/>
      <dgm:spPr/>
    </dgm:pt>
    <dgm:pt modelId="{2F037CCA-8C50-4533-8D77-E01BAC5F5ECA}" type="pres">
      <dgm:prSet presAssocID="{C2C55DEE-0EAB-4382-9324-5004DE571231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A2495-60CC-4707-B1BC-C83F54A2F81F}" type="pres">
      <dgm:prSet presAssocID="{5D7DDA0E-A48F-4327-8721-29CB330DD7F9}" presName="circ6" presStyleLbl="vennNode1" presStyleIdx="5" presStyleCnt="7"/>
      <dgm:spPr/>
    </dgm:pt>
    <dgm:pt modelId="{7287FBD9-5A88-464E-AD2B-72B4E8F21687}" type="pres">
      <dgm:prSet presAssocID="{5D7DDA0E-A48F-4327-8721-29CB330DD7F9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F6591-D743-480F-B22B-A28C3CC99333}" type="pres">
      <dgm:prSet presAssocID="{A5E5522A-2132-433C-8464-25C37F3CA3AC}" presName="circ7" presStyleLbl="vennNode1" presStyleIdx="6" presStyleCnt="7"/>
      <dgm:spPr/>
    </dgm:pt>
    <dgm:pt modelId="{EDFE831D-FBCD-452C-94EC-CD6BE42FC2F5}" type="pres">
      <dgm:prSet presAssocID="{A5E5522A-2132-433C-8464-25C37F3CA3AC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6DE5FC-567C-42B4-A3DC-300DA0E0832A}" srcId="{8B017566-8813-48F0-9BE7-F102AA778CA9}" destId="{076829DC-4C18-43D1-B142-32B39FF459B3}" srcOrd="0" destOrd="0" parTransId="{C4ACE170-8D36-4C92-BE0E-680398548A42}" sibTransId="{B123ADA3-AA17-408B-A0CE-07DE8C342752}"/>
    <dgm:cxn modelId="{483462B3-08A6-4D67-809B-042DA38D06B6}" srcId="{8B017566-8813-48F0-9BE7-F102AA778CA9}" destId="{25D14704-80F2-46EC-B0A5-C85B6CB96082}" srcOrd="1" destOrd="0" parTransId="{4E004BC4-863A-4D81-94A3-6B276883E462}" sibTransId="{F19FF00F-78AD-48F2-9657-1C244CF3FA46}"/>
    <dgm:cxn modelId="{4A3375C3-9B33-44C4-A9A3-E5368593FEB6}" type="presOf" srcId="{8B017566-8813-48F0-9BE7-F102AA778CA9}" destId="{5DE9DFA7-490C-4217-85B2-0EEAF2C3328F}" srcOrd="0" destOrd="0" presId="urn:microsoft.com/office/officeart/2005/8/layout/venn1"/>
    <dgm:cxn modelId="{AF678D45-C189-4CF5-978F-6FB1A3AC8200}" type="presOf" srcId="{5D7DDA0E-A48F-4327-8721-29CB330DD7F9}" destId="{7287FBD9-5A88-464E-AD2B-72B4E8F21687}" srcOrd="0" destOrd="0" presId="urn:microsoft.com/office/officeart/2005/8/layout/venn1"/>
    <dgm:cxn modelId="{33AFD8EB-7930-4A98-8001-9A19B1EE9C5F}" type="presOf" srcId="{A5E5522A-2132-433C-8464-25C37F3CA3AC}" destId="{EDFE831D-FBCD-452C-94EC-CD6BE42FC2F5}" srcOrd="0" destOrd="0" presId="urn:microsoft.com/office/officeart/2005/8/layout/venn1"/>
    <dgm:cxn modelId="{CCC78A08-905B-44E6-BFB7-08E4622FEC17}" type="presOf" srcId="{9835909B-DE1C-41C7-9FEC-06CB2B83382C}" destId="{37F9FD1C-2A2A-473A-9263-0E71E2E2EFA6}" srcOrd="0" destOrd="0" presId="urn:microsoft.com/office/officeart/2005/8/layout/venn1"/>
    <dgm:cxn modelId="{97EF0DB0-0847-4822-ABC1-B31EA5DF99D2}" srcId="{8B017566-8813-48F0-9BE7-F102AA778CA9}" destId="{D190088F-CFA7-4011-87F2-E44E43710ABE}" srcOrd="3" destOrd="0" parTransId="{E3BD5831-F994-47FE-AF85-9D63DE0343FA}" sibTransId="{731475E6-DFB8-4DE3-A2C2-0E705BDCFF8E}"/>
    <dgm:cxn modelId="{1F168F2D-650C-4537-96CF-498F6D974E26}" srcId="{8B017566-8813-48F0-9BE7-F102AA778CA9}" destId="{9835909B-DE1C-41C7-9FEC-06CB2B83382C}" srcOrd="2" destOrd="0" parTransId="{606689EC-D3F9-407C-8462-1FAB587869F7}" sibTransId="{2F9BB4FF-87BD-4238-9B41-6A9A4738DB07}"/>
    <dgm:cxn modelId="{827FABD8-62FB-4461-A246-2CF78EA4FB77}" type="presOf" srcId="{25D14704-80F2-46EC-B0A5-C85B6CB96082}" destId="{4CD53AFB-C2BE-4902-A61B-5EE696039939}" srcOrd="0" destOrd="0" presId="urn:microsoft.com/office/officeart/2005/8/layout/venn1"/>
    <dgm:cxn modelId="{909691BB-0F6E-4765-9799-0D219B0ED773}" type="presOf" srcId="{C2C55DEE-0EAB-4382-9324-5004DE571231}" destId="{2F037CCA-8C50-4533-8D77-E01BAC5F5ECA}" srcOrd="0" destOrd="0" presId="urn:microsoft.com/office/officeart/2005/8/layout/venn1"/>
    <dgm:cxn modelId="{7C766FAF-54E8-4904-8683-5731C6BF1BD3}" srcId="{8B017566-8813-48F0-9BE7-F102AA778CA9}" destId="{5D7DDA0E-A48F-4327-8721-29CB330DD7F9}" srcOrd="5" destOrd="0" parTransId="{EB9E580C-9792-4291-BD0A-C3DA04E9FA27}" sibTransId="{C463E25D-A1D5-4E53-A97B-B9572202D882}"/>
    <dgm:cxn modelId="{4D6F875A-4704-4690-8640-8EFC33460F4B}" type="presOf" srcId="{076829DC-4C18-43D1-B142-32B39FF459B3}" destId="{FB1E15A1-51B5-4651-8395-7BF7DB91CDD3}" srcOrd="0" destOrd="0" presId="urn:microsoft.com/office/officeart/2005/8/layout/venn1"/>
    <dgm:cxn modelId="{A07A820C-88AB-4940-8AAD-7C93E83CB1A0}" srcId="{8B017566-8813-48F0-9BE7-F102AA778CA9}" destId="{C2C55DEE-0EAB-4382-9324-5004DE571231}" srcOrd="4" destOrd="0" parTransId="{1AEC36DF-E67D-4F8E-A07F-0B8116140362}" sibTransId="{1679C198-EB3B-4091-9753-55EB75076017}"/>
    <dgm:cxn modelId="{48B646EF-463E-441F-9265-09BA47FD22ED}" type="presOf" srcId="{D190088F-CFA7-4011-87F2-E44E43710ABE}" destId="{7FB39CE8-8D94-4592-A240-CD81FF27B365}" srcOrd="0" destOrd="0" presId="urn:microsoft.com/office/officeart/2005/8/layout/venn1"/>
    <dgm:cxn modelId="{DCF7BD48-2025-4DFE-A8A2-326D9247C75C}" srcId="{8B017566-8813-48F0-9BE7-F102AA778CA9}" destId="{A5E5522A-2132-433C-8464-25C37F3CA3AC}" srcOrd="6" destOrd="0" parTransId="{628AD813-8024-4020-A1C1-5A9C76F42718}" sibTransId="{FE559B98-38E6-466C-BB5D-956A8D887513}"/>
    <dgm:cxn modelId="{B32AD730-FA7D-4115-B698-B99F90BF7919}" type="presParOf" srcId="{5DE9DFA7-490C-4217-85B2-0EEAF2C3328F}" destId="{BCE0F3F9-A72D-4150-AB23-72B760875875}" srcOrd="0" destOrd="0" presId="urn:microsoft.com/office/officeart/2005/8/layout/venn1"/>
    <dgm:cxn modelId="{A287A831-CE52-4B9B-804B-34BE1432B7F2}" type="presParOf" srcId="{5DE9DFA7-490C-4217-85B2-0EEAF2C3328F}" destId="{FB1E15A1-51B5-4651-8395-7BF7DB91CDD3}" srcOrd="1" destOrd="0" presId="urn:microsoft.com/office/officeart/2005/8/layout/venn1"/>
    <dgm:cxn modelId="{A85E07FE-C6A7-433A-A8D3-9B8D74FB909B}" type="presParOf" srcId="{5DE9DFA7-490C-4217-85B2-0EEAF2C3328F}" destId="{529B9372-9094-40AF-A861-128F0C4E2B2D}" srcOrd="2" destOrd="0" presId="urn:microsoft.com/office/officeart/2005/8/layout/venn1"/>
    <dgm:cxn modelId="{84C7CC22-48B6-4A38-9873-2419FFE90DF2}" type="presParOf" srcId="{5DE9DFA7-490C-4217-85B2-0EEAF2C3328F}" destId="{4CD53AFB-C2BE-4902-A61B-5EE696039939}" srcOrd="3" destOrd="0" presId="urn:microsoft.com/office/officeart/2005/8/layout/venn1"/>
    <dgm:cxn modelId="{5645F50F-7BF7-479F-9E01-7357A014CA45}" type="presParOf" srcId="{5DE9DFA7-490C-4217-85B2-0EEAF2C3328F}" destId="{34DCFDB6-18C5-44EE-A0C7-7DC57C887134}" srcOrd="4" destOrd="0" presId="urn:microsoft.com/office/officeart/2005/8/layout/venn1"/>
    <dgm:cxn modelId="{B239522E-6C5D-4905-89FE-D8D3D2A44A8F}" type="presParOf" srcId="{5DE9DFA7-490C-4217-85B2-0EEAF2C3328F}" destId="{37F9FD1C-2A2A-473A-9263-0E71E2E2EFA6}" srcOrd="5" destOrd="0" presId="urn:microsoft.com/office/officeart/2005/8/layout/venn1"/>
    <dgm:cxn modelId="{AFF0D0A9-45A4-48F0-B358-BFCDDD4DF7BC}" type="presParOf" srcId="{5DE9DFA7-490C-4217-85B2-0EEAF2C3328F}" destId="{FCACA16E-D7A1-4DC8-A9EF-7A2DE0860F14}" srcOrd="6" destOrd="0" presId="urn:microsoft.com/office/officeart/2005/8/layout/venn1"/>
    <dgm:cxn modelId="{665512F5-A1B9-4262-BC98-FF88994723B7}" type="presParOf" srcId="{5DE9DFA7-490C-4217-85B2-0EEAF2C3328F}" destId="{7FB39CE8-8D94-4592-A240-CD81FF27B365}" srcOrd="7" destOrd="0" presId="urn:microsoft.com/office/officeart/2005/8/layout/venn1"/>
    <dgm:cxn modelId="{B8FA1759-E23E-43FD-8438-4296A7A590CE}" type="presParOf" srcId="{5DE9DFA7-490C-4217-85B2-0EEAF2C3328F}" destId="{59C26537-1143-4AFC-966C-1F5BAC72A0F7}" srcOrd="8" destOrd="0" presId="urn:microsoft.com/office/officeart/2005/8/layout/venn1"/>
    <dgm:cxn modelId="{44119869-C4CB-4EA4-82BE-9A0F4B5EA6B4}" type="presParOf" srcId="{5DE9DFA7-490C-4217-85B2-0EEAF2C3328F}" destId="{2F037CCA-8C50-4533-8D77-E01BAC5F5ECA}" srcOrd="9" destOrd="0" presId="urn:microsoft.com/office/officeart/2005/8/layout/venn1"/>
    <dgm:cxn modelId="{309E25C2-8816-4968-9E47-9DA50C5FF217}" type="presParOf" srcId="{5DE9DFA7-490C-4217-85B2-0EEAF2C3328F}" destId="{54CA2495-60CC-4707-B1BC-C83F54A2F81F}" srcOrd="10" destOrd="0" presId="urn:microsoft.com/office/officeart/2005/8/layout/venn1"/>
    <dgm:cxn modelId="{574D3995-4466-4DD7-9720-3FE71B8C00A6}" type="presParOf" srcId="{5DE9DFA7-490C-4217-85B2-0EEAF2C3328F}" destId="{7287FBD9-5A88-464E-AD2B-72B4E8F21687}" srcOrd="11" destOrd="0" presId="urn:microsoft.com/office/officeart/2005/8/layout/venn1"/>
    <dgm:cxn modelId="{049C6FAA-0ED4-48E4-AEBA-167F4EA4A394}" type="presParOf" srcId="{5DE9DFA7-490C-4217-85B2-0EEAF2C3328F}" destId="{CFDF6591-D743-480F-B22B-A28C3CC99333}" srcOrd="12" destOrd="0" presId="urn:microsoft.com/office/officeart/2005/8/layout/venn1"/>
    <dgm:cxn modelId="{D38342A3-4A32-4A53-9B68-1FE319C8353E}" type="presParOf" srcId="{5DE9DFA7-490C-4217-85B2-0EEAF2C3328F}" destId="{EDFE831D-FBCD-452C-94EC-CD6BE42FC2F5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4A1712-CCB6-45E4-AFD9-25FB51D5630E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4A0626D-99C6-47D1-990A-FDE37571CFFA}">
      <dgm:prSet/>
      <dgm:spPr/>
      <dgm:t>
        <a:bodyPr/>
        <a:lstStyle/>
        <a:p>
          <a:pPr rtl="0"/>
          <a:r>
            <a:rPr lang="en-GB" smtClean="0"/>
            <a:t>The Tameside and Glossop Memory Clinic</a:t>
          </a:r>
          <a:endParaRPr lang="en-GB"/>
        </a:p>
      </dgm:t>
    </dgm:pt>
    <dgm:pt modelId="{2242EE78-44FD-44E9-988F-FB1218A67621}" type="parTrans" cxnId="{FC048FC7-4406-448A-B4FB-E26134806633}">
      <dgm:prSet/>
      <dgm:spPr/>
      <dgm:t>
        <a:bodyPr/>
        <a:lstStyle/>
        <a:p>
          <a:endParaRPr lang="en-US"/>
        </a:p>
      </dgm:t>
    </dgm:pt>
    <dgm:pt modelId="{4161819B-B529-4B7C-AB81-C49A1228205D}" type="sibTrans" cxnId="{FC048FC7-4406-448A-B4FB-E26134806633}">
      <dgm:prSet/>
      <dgm:spPr/>
      <dgm:t>
        <a:bodyPr/>
        <a:lstStyle/>
        <a:p>
          <a:endParaRPr lang="en-US"/>
        </a:p>
      </dgm:t>
    </dgm:pt>
    <dgm:pt modelId="{44C23150-9613-4F3E-9E1A-CA01DCB818F5}">
      <dgm:prSet/>
      <dgm:spPr/>
      <dgm:t>
        <a:bodyPr/>
        <a:lstStyle/>
        <a:p>
          <a:pPr rtl="0"/>
          <a:r>
            <a:rPr lang="en-GB" smtClean="0"/>
            <a:t>Health and Wellbeing College </a:t>
          </a:r>
          <a:endParaRPr lang="en-GB"/>
        </a:p>
      </dgm:t>
    </dgm:pt>
    <dgm:pt modelId="{D0EA6244-20B9-4A79-ACE1-B70DFAC43F0E}" type="parTrans" cxnId="{1B3B4473-491D-4E2E-A79A-F6CFC456850A}">
      <dgm:prSet/>
      <dgm:spPr/>
      <dgm:t>
        <a:bodyPr/>
        <a:lstStyle/>
        <a:p>
          <a:endParaRPr lang="en-US"/>
        </a:p>
      </dgm:t>
    </dgm:pt>
    <dgm:pt modelId="{B44A5089-7399-4E3D-A543-5C08C1ABACAC}" type="sibTrans" cxnId="{1B3B4473-491D-4E2E-A79A-F6CFC456850A}">
      <dgm:prSet/>
      <dgm:spPr/>
      <dgm:t>
        <a:bodyPr/>
        <a:lstStyle/>
        <a:p>
          <a:endParaRPr lang="en-US"/>
        </a:p>
      </dgm:t>
    </dgm:pt>
    <dgm:pt modelId="{47FC7FFF-9C67-440A-9550-C84DBF5733E7}">
      <dgm:prSet/>
      <dgm:spPr/>
      <dgm:t>
        <a:bodyPr/>
        <a:lstStyle/>
        <a:p>
          <a:pPr rtl="0"/>
          <a:r>
            <a:rPr lang="en-GB" smtClean="0"/>
            <a:t>Be Well Tameside</a:t>
          </a:r>
          <a:endParaRPr lang="en-GB"/>
        </a:p>
      </dgm:t>
    </dgm:pt>
    <dgm:pt modelId="{F5116644-FBFA-4434-8952-F3A23EC3CC27}" type="parTrans" cxnId="{B618D1FF-866E-47D4-A17E-D3FE12EA151E}">
      <dgm:prSet/>
      <dgm:spPr/>
      <dgm:t>
        <a:bodyPr/>
        <a:lstStyle/>
        <a:p>
          <a:endParaRPr lang="en-US"/>
        </a:p>
      </dgm:t>
    </dgm:pt>
    <dgm:pt modelId="{7048113C-9698-40B1-97B1-A582AE9AF91D}" type="sibTrans" cxnId="{B618D1FF-866E-47D4-A17E-D3FE12EA151E}">
      <dgm:prSet/>
      <dgm:spPr/>
      <dgm:t>
        <a:bodyPr/>
        <a:lstStyle/>
        <a:p>
          <a:endParaRPr lang="en-US"/>
        </a:p>
      </dgm:t>
    </dgm:pt>
    <dgm:pt modelId="{A19A48E3-8E1F-4F32-962B-086407C15AE0}">
      <dgm:prSet/>
      <dgm:spPr/>
      <dgm:t>
        <a:bodyPr/>
        <a:lstStyle/>
        <a:p>
          <a:pPr rtl="0"/>
          <a:r>
            <a:rPr lang="en-GB" smtClean="0"/>
            <a:t>Alzheimer’s Society Dementia Support Worker </a:t>
          </a:r>
          <a:endParaRPr lang="en-GB"/>
        </a:p>
      </dgm:t>
    </dgm:pt>
    <dgm:pt modelId="{D8C23554-EB94-46FB-B410-ACD84CDAAD6D}" type="parTrans" cxnId="{C1E2FAAE-0957-464E-B59A-93874EF0ABEF}">
      <dgm:prSet/>
      <dgm:spPr/>
      <dgm:t>
        <a:bodyPr/>
        <a:lstStyle/>
        <a:p>
          <a:endParaRPr lang="en-US"/>
        </a:p>
      </dgm:t>
    </dgm:pt>
    <dgm:pt modelId="{C7D18496-B350-4D35-99F5-4FE36B9B7377}" type="sibTrans" cxnId="{C1E2FAAE-0957-464E-B59A-93874EF0ABEF}">
      <dgm:prSet/>
      <dgm:spPr/>
      <dgm:t>
        <a:bodyPr/>
        <a:lstStyle/>
        <a:p>
          <a:endParaRPr lang="en-US"/>
        </a:p>
      </dgm:t>
    </dgm:pt>
    <dgm:pt modelId="{DAB4F418-ED0C-431D-8C90-F4843AC99C26}">
      <dgm:prSet/>
      <dgm:spPr/>
      <dgm:t>
        <a:bodyPr/>
        <a:lstStyle/>
        <a:p>
          <a:pPr rtl="0"/>
          <a:r>
            <a:rPr lang="en-GB" smtClean="0"/>
            <a:t>Age UK Dementia Support Service </a:t>
          </a:r>
          <a:endParaRPr lang="en-GB"/>
        </a:p>
      </dgm:t>
    </dgm:pt>
    <dgm:pt modelId="{7CB318FF-C404-4B8E-9368-1B2E9CA3D43E}" type="parTrans" cxnId="{5A091745-EB96-4D2D-A7BF-207CCBE7B3B0}">
      <dgm:prSet/>
      <dgm:spPr/>
      <dgm:t>
        <a:bodyPr/>
        <a:lstStyle/>
        <a:p>
          <a:endParaRPr lang="en-US"/>
        </a:p>
      </dgm:t>
    </dgm:pt>
    <dgm:pt modelId="{A6335888-7FCB-4B98-85D4-8F128EDA7CC4}" type="sibTrans" cxnId="{5A091745-EB96-4D2D-A7BF-207CCBE7B3B0}">
      <dgm:prSet/>
      <dgm:spPr/>
      <dgm:t>
        <a:bodyPr/>
        <a:lstStyle/>
        <a:p>
          <a:endParaRPr lang="en-US"/>
        </a:p>
      </dgm:t>
    </dgm:pt>
    <dgm:pt modelId="{E54FFB90-1AB3-4371-88D9-84739CBC0FC0}">
      <dgm:prSet/>
      <dgm:spPr/>
      <dgm:t>
        <a:bodyPr/>
        <a:lstStyle/>
        <a:p>
          <a:pPr rtl="0"/>
          <a:r>
            <a:rPr lang="en-GB" smtClean="0"/>
            <a:t>The Shed</a:t>
          </a:r>
          <a:endParaRPr lang="en-GB"/>
        </a:p>
      </dgm:t>
    </dgm:pt>
    <dgm:pt modelId="{805DB988-1D3C-46FB-B818-48377D1A19A5}" type="parTrans" cxnId="{4179A034-6805-43A3-A1BB-A0C56A7469F4}">
      <dgm:prSet/>
      <dgm:spPr/>
      <dgm:t>
        <a:bodyPr/>
        <a:lstStyle/>
        <a:p>
          <a:endParaRPr lang="en-US"/>
        </a:p>
      </dgm:t>
    </dgm:pt>
    <dgm:pt modelId="{FBAC4A0E-EEDB-4E96-B8FC-2031A5EFD79C}" type="sibTrans" cxnId="{4179A034-6805-43A3-A1BB-A0C56A7469F4}">
      <dgm:prSet/>
      <dgm:spPr/>
      <dgm:t>
        <a:bodyPr/>
        <a:lstStyle/>
        <a:p>
          <a:endParaRPr lang="en-US"/>
        </a:p>
      </dgm:t>
    </dgm:pt>
    <dgm:pt modelId="{99F1D6A4-E1AB-4B1D-BB27-E0447F390FA5}">
      <dgm:prSet/>
      <dgm:spPr/>
      <dgm:t>
        <a:bodyPr/>
        <a:lstStyle/>
        <a:p>
          <a:pPr rtl="0"/>
          <a:r>
            <a:rPr lang="en-GB" smtClean="0"/>
            <a:t>Mottram Movies </a:t>
          </a:r>
          <a:endParaRPr lang="en-GB"/>
        </a:p>
      </dgm:t>
    </dgm:pt>
    <dgm:pt modelId="{17EC0E93-ABE6-452C-B96B-036E53D70F3E}" type="parTrans" cxnId="{85C849B4-8987-4D43-B46E-28B14D5F4362}">
      <dgm:prSet/>
      <dgm:spPr/>
      <dgm:t>
        <a:bodyPr/>
        <a:lstStyle/>
        <a:p>
          <a:endParaRPr lang="en-US"/>
        </a:p>
      </dgm:t>
    </dgm:pt>
    <dgm:pt modelId="{E70273EA-A7D7-4370-BC1E-07F3C8FB17E2}" type="sibTrans" cxnId="{85C849B4-8987-4D43-B46E-28B14D5F4362}">
      <dgm:prSet/>
      <dgm:spPr/>
      <dgm:t>
        <a:bodyPr/>
        <a:lstStyle/>
        <a:p>
          <a:endParaRPr lang="en-US"/>
        </a:p>
      </dgm:t>
    </dgm:pt>
    <dgm:pt modelId="{0D2A4A9D-4A2C-411D-9BE7-57A9FC06E086}">
      <dgm:prSet/>
      <dgm:spPr/>
      <dgm:t>
        <a:bodyPr/>
        <a:lstStyle/>
        <a:p>
          <a:pPr rtl="0"/>
          <a:r>
            <a:rPr lang="en-GB" smtClean="0"/>
            <a:t>Live Active </a:t>
          </a:r>
          <a:endParaRPr lang="en-GB"/>
        </a:p>
      </dgm:t>
    </dgm:pt>
    <dgm:pt modelId="{7EEB9D02-8812-4BAF-A710-AAF2D8F78D70}" type="parTrans" cxnId="{B1BB67DE-BBBE-419E-BCE6-BB9D2CD5A6AE}">
      <dgm:prSet/>
      <dgm:spPr/>
      <dgm:t>
        <a:bodyPr/>
        <a:lstStyle/>
        <a:p>
          <a:endParaRPr lang="en-US"/>
        </a:p>
      </dgm:t>
    </dgm:pt>
    <dgm:pt modelId="{8778121A-FD8E-458A-A21F-07AE3956B26D}" type="sibTrans" cxnId="{B1BB67DE-BBBE-419E-BCE6-BB9D2CD5A6AE}">
      <dgm:prSet/>
      <dgm:spPr/>
      <dgm:t>
        <a:bodyPr/>
        <a:lstStyle/>
        <a:p>
          <a:endParaRPr lang="en-US"/>
        </a:p>
      </dgm:t>
    </dgm:pt>
    <dgm:pt modelId="{061C5C71-A11A-4C23-AF30-520465FE8DF6}">
      <dgm:prSet/>
      <dgm:spPr/>
      <dgm:t>
        <a:bodyPr/>
        <a:lstStyle/>
        <a:p>
          <a:pPr rtl="0"/>
          <a:r>
            <a:rPr lang="en-GB" smtClean="0"/>
            <a:t>Active Medlock – Droylsde</a:t>
          </a:r>
          <a:endParaRPr lang="en-GB"/>
        </a:p>
      </dgm:t>
    </dgm:pt>
    <dgm:pt modelId="{C52F9EC9-8F8C-4A2A-861E-FB0A138D742C}" type="parTrans" cxnId="{3442D265-6A51-4A7D-A605-EE8E0742C1F6}">
      <dgm:prSet/>
      <dgm:spPr/>
      <dgm:t>
        <a:bodyPr/>
        <a:lstStyle/>
        <a:p>
          <a:endParaRPr lang="en-US"/>
        </a:p>
      </dgm:t>
    </dgm:pt>
    <dgm:pt modelId="{895D4A09-4750-49BD-9EB3-15B7DA17472E}" type="sibTrans" cxnId="{3442D265-6A51-4A7D-A605-EE8E0742C1F6}">
      <dgm:prSet/>
      <dgm:spPr/>
      <dgm:t>
        <a:bodyPr/>
        <a:lstStyle/>
        <a:p>
          <a:endParaRPr lang="en-US"/>
        </a:p>
      </dgm:t>
    </dgm:pt>
    <dgm:pt modelId="{9580C08A-BF65-4878-8B76-148F87B1219B}">
      <dgm:prSet/>
      <dgm:spPr/>
      <dgm:t>
        <a:bodyPr/>
        <a:lstStyle/>
        <a:p>
          <a:pPr rtl="0"/>
          <a:r>
            <a:rPr lang="en-GB" smtClean="0"/>
            <a:t>Walk and Talk – 30 minutes</a:t>
          </a:r>
          <a:endParaRPr lang="en-GB"/>
        </a:p>
      </dgm:t>
    </dgm:pt>
    <dgm:pt modelId="{06F52BF2-9BB4-458E-A27B-0934081B73B9}" type="parTrans" cxnId="{28BFD30C-53BA-42A0-B419-73F1DFA88CC3}">
      <dgm:prSet/>
      <dgm:spPr/>
      <dgm:t>
        <a:bodyPr/>
        <a:lstStyle/>
        <a:p>
          <a:endParaRPr lang="en-US"/>
        </a:p>
      </dgm:t>
    </dgm:pt>
    <dgm:pt modelId="{9ED83E5D-9E2E-4A48-9D82-F4FA0FC3FF94}" type="sibTrans" cxnId="{28BFD30C-53BA-42A0-B419-73F1DFA88CC3}">
      <dgm:prSet/>
      <dgm:spPr/>
      <dgm:t>
        <a:bodyPr/>
        <a:lstStyle/>
        <a:p>
          <a:endParaRPr lang="en-US"/>
        </a:p>
      </dgm:t>
    </dgm:pt>
    <dgm:pt modelId="{01BFD2E8-49F1-4352-880B-DE23D7218687}">
      <dgm:prSet/>
      <dgm:spPr/>
      <dgm:t>
        <a:bodyPr/>
        <a:lstStyle/>
        <a:p>
          <a:pPr rtl="0"/>
          <a:r>
            <a:rPr lang="en-GB" smtClean="0"/>
            <a:t>Live well Tameside</a:t>
          </a:r>
          <a:endParaRPr lang="en-GB"/>
        </a:p>
      </dgm:t>
    </dgm:pt>
    <dgm:pt modelId="{44450B04-160C-4BB7-8769-5586C2FDECF5}" type="parTrans" cxnId="{282CD0EB-475A-408B-A05F-B909B4352F66}">
      <dgm:prSet/>
      <dgm:spPr/>
      <dgm:t>
        <a:bodyPr/>
        <a:lstStyle/>
        <a:p>
          <a:endParaRPr lang="en-US"/>
        </a:p>
      </dgm:t>
    </dgm:pt>
    <dgm:pt modelId="{139537FE-464A-4549-B32A-3ACA95288681}" type="sibTrans" cxnId="{282CD0EB-475A-408B-A05F-B909B4352F66}">
      <dgm:prSet/>
      <dgm:spPr/>
      <dgm:t>
        <a:bodyPr/>
        <a:lstStyle/>
        <a:p>
          <a:endParaRPr lang="en-US"/>
        </a:p>
      </dgm:t>
    </dgm:pt>
    <dgm:pt modelId="{561FDA1E-E66E-41D1-B7A9-8CFB046A043F}">
      <dgm:prSet/>
      <dgm:spPr/>
      <dgm:t>
        <a:bodyPr/>
        <a:lstStyle/>
        <a:p>
          <a:pPr rtl="0"/>
          <a:r>
            <a:rPr lang="en-GB" smtClean="0"/>
            <a:t>Walking for health</a:t>
          </a:r>
          <a:endParaRPr lang="en-GB"/>
        </a:p>
      </dgm:t>
    </dgm:pt>
    <dgm:pt modelId="{34776627-E6B0-40CA-B096-ECE85C2CE022}" type="parTrans" cxnId="{B4982127-BB59-4776-8042-898F5BA2574E}">
      <dgm:prSet/>
      <dgm:spPr/>
      <dgm:t>
        <a:bodyPr/>
        <a:lstStyle/>
        <a:p>
          <a:endParaRPr lang="en-US"/>
        </a:p>
      </dgm:t>
    </dgm:pt>
    <dgm:pt modelId="{6A36ECED-113C-4AF2-A096-C616FA25C78B}" type="sibTrans" cxnId="{B4982127-BB59-4776-8042-898F5BA2574E}">
      <dgm:prSet/>
      <dgm:spPr/>
      <dgm:t>
        <a:bodyPr/>
        <a:lstStyle/>
        <a:p>
          <a:endParaRPr lang="en-US"/>
        </a:p>
      </dgm:t>
    </dgm:pt>
    <dgm:pt modelId="{98F96A8F-4421-4973-8B15-F366883C40EF}" type="pres">
      <dgm:prSet presAssocID="{484A1712-CCB6-45E4-AFD9-25FB51D563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E04B92-7B66-4488-8CBB-6F7B2B717D28}" type="pres">
      <dgm:prSet presAssocID="{484A1712-CCB6-45E4-AFD9-25FB51D5630E}" presName="fgShape" presStyleLbl="fgShp" presStyleIdx="0" presStyleCnt="1"/>
      <dgm:spPr/>
    </dgm:pt>
    <dgm:pt modelId="{C14C2E1E-5824-4C1D-8F33-52D9B29C0AE4}" type="pres">
      <dgm:prSet presAssocID="{484A1712-CCB6-45E4-AFD9-25FB51D5630E}" presName="linComp" presStyleCnt="0"/>
      <dgm:spPr/>
    </dgm:pt>
    <dgm:pt modelId="{BC497ACC-23B2-4486-AC59-B0F4BEC5E4C2}" type="pres">
      <dgm:prSet presAssocID="{64A0626D-99C6-47D1-990A-FDE37571CFFA}" presName="compNode" presStyleCnt="0"/>
      <dgm:spPr/>
    </dgm:pt>
    <dgm:pt modelId="{96938E02-9E1A-4724-B526-13D107FFBCB0}" type="pres">
      <dgm:prSet presAssocID="{64A0626D-99C6-47D1-990A-FDE37571CFFA}" presName="bkgdShape" presStyleLbl="node1" presStyleIdx="0" presStyleCnt="12"/>
      <dgm:spPr/>
      <dgm:t>
        <a:bodyPr/>
        <a:lstStyle/>
        <a:p>
          <a:endParaRPr lang="en-US"/>
        </a:p>
      </dgm:t>
    </dgm:pt>
    <dgm:pt modelId="{A2B94A13-FDFD-4D84-8991-A052E6E4855A}" type="pres">
      <dgm:prSet presAssocID="{64A0626D-99C6-47D1-990A-FDE37571CFFA}" presName="nodeTx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89414-EF35-44BA-B186-6E329398398F}" type="pres">
      <dgm:prSet presAssocID="{64A0626D-99C6-47D1-990A-FDE37571CFFA}" presName="invisiNode" presStyleLbl="node1" presStyleIdx="0" presStyleCnt="12"/>
      <dgm:spPr/>
    </dgm:pt>
    <dgm:pt modelId="{C7BAF617-1C56-4865-A09D-B53EF1F6F809}" type="pres">
      <dgm:prSet presAssocID="{64A0626D-99C6-47D1-990A-FDE37571CFFA}" presName="imagNode" presStyleLbl="fgImgPlace1" presStyleIdx="0" presStyleCnt="1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335C373B-7F11-40C4-9DF0-A6F7F7D83000}" type="pres">
      <dgm:prSet presAssocID="{4161819B-B529-4B7C-AB81-C49A1228205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9D86FDC-52F1-4CEA-B7F3-366E16654F67}" type="pres">
      <dgm:prSet presAssocID="{44C23150-9613-4F3E-9E1A-CA01DCB818F5}" presName="compNode" presStyleCnt="0"/>
      <dgm:spPr/>
    </dgm:pt>
    <dgm:pt modelId="{DF2E2A7A-02FF-4F90-92AD-1493BC19E403}" type="pres">
      <dgm:prSet presAssocID="{44C23150-9613-4F3E-9E1A-CA01DCB818F5}" presName="bkgdShape" presStyleLbl="node1" presStyleIdx="1" presStyleCnt="12"/>
      <dgm:spPr/>
      <dgm:t>
        <a:bodyPr/>
        <a:lstStyle/>
        <a:p>
          <a:endParaRPr lang="en-US"/>
        </a:p>
      </dgm:t>
    </dgm:pt>
    <dgm:pt modelId="{B5040EF5-3389-4000-855D-0CBED870D62C}" type="pres">
      <dgm:prSet presAssocID="{44C23150-9613-4F3E-9E1A-CA01DCB818F5}" presName="nodeTx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66217-2595-4F6C-9F48-730253037089}" type="pres">
      <dgm:prSet presAssocID="{44C23150-9613-4F3E-9E1A-CA01DCB818F5}" presName="invisiNode" presStyleLbl="node1" presStyleIdx="1" presStyleCnt="12"/>
      <dgm:spPr/>
    </dgm:pt>
    <dgm:pt modelId="{D0B1837C-4A56-474C-8283-28D3BA47BC6B}" type="pres">
      <dgm:prSet presAssocID="{44C23150-9613-4F3E-9E1A-CA01DCB818F5}" presName="imagNode" presStyleLbl="fgImgPlace1" presStyleIdx="1" presStyleCnt="1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</dgm:spPr>
      <dgm:t>
        <a:bodyPr/>
        <a:lstStyle/>
        <a:p>
          <a:endParaRPr lang="en-US"/>
        </a:p>
      </dgm:t>
    </dgm:pt>
    <dgm:pt modelId="{C046E1AF-FCCA-4E09-B1C4-C9B84E6F9D3C}" type="pres">
      <dgm:prSet presAssocID="{B44A5089-7399-4E3D-A543-5C08C1ABACA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52AC10A-1636-4258-9CE4-CF971584A7D0}" type="pres">
      <dgm:prSet presAssocID="{47FC7FFF-9C67-440A-9550-C84DBF5733E7}" presName="compNode" presStyleCnt="0"/>
      <dgm:spPr/>
    </dgm:pt>
    <dgm:pt modelId="{F2C0F0A3-563F-40D7-B456-83ACD68D9CA6}" type="pres">
      <dgm:prSet presAssocID="{47FC7FFF-9C67-440A-9550-C84DBF5733E7}" presName="bkgdShape" presStyleLbl="node1" presStyleIdx="2" presStyleCnt="12"/>
      <dgm:spPr/>
      <dgm:t>
        <a:bodyPr/>
        <a:lstStyle/>
        <a:p>
          <a:endParaRPr lang="en-US"/>
        </a:p>
      </dgm:t>
    </dgm:pt>
    <dgm:pt modelId="{D3B23F70-35A4-4F5F-B62C-C58BBBF95C6F}" type="pres">
      <dgm:prSet presAssocID="{47FC7FFF-9C67-440A-9550-C84DBF5733E7}" presName="nodeTx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F55FF-AA9B-4CE6-BDCA-6CDDEB7C1635}" type="pres">
      <dgm:prSet presAssocID="{47FC7FFF-9C67-440A-9550-C84DBF5733E7}" presName="invisiNode" presStyleLbl="node1" presStyleIdx="2" presStyleCnt="12"/>
      <dgm:spPr/>
    </dgm:pt>
    <dgm:pt modelId="{0BBFC3D0-0A87-4E4A-83FE-A5E2568798FB}" type="pres">
      <dgm:prSet presAssocID="{47FC7FFF-9C67-440A-9550-C84DBF5733E7}" presName="imagNode" presStyleLbl="fgImgPlace1" presStyleIdx="2" presStyleCnt="1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</dgm:pt>
    <dgm:pt modelId="{A7BF7912-B8A5-4A38-BFA9-A325E31DDB6E}" type="pres">
      <dgm:prSet presAssocID="{7048113C-9698-40B1-97B1-A582AE9AF91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8C4F0F5-9E9A-4241-9F11-816340AE857E}" type="pres">
      <dgm:prSet presAssocID="{A19A48E3-8E1F-4F32-962B-086407C15AE0}" presName="compNode" presStyleCnt="0"/>
      <dgm:spPr/>
    </dgm:pt>
    <dgm:pt modelId="{A4E9FF15-24AC-4745-9FEC-109A40516430}" type="pres">
      <dgm:prSet presAssocID="{A19A48E3-8E1F-4F32-962B-086407C15AE0}" presName="bkgdShape" presStyleLbl="node1" presStyleIdx="3" presStyleCnt="12"/>
      <dgm:spPr/>
      <dgm:t>
        <a:bodyPr/>
        <a:lstStyle/>
        <a:p>
          <a:endParaRPr lang="en-US"/>
        </a:p>
      </dgm:t>
    </dgm:pt>
    <dgm:pt modelId="{4EF8E544-BB44-4C37-9E75-380AD7E9D897}" type="pres">
      <dgm:prSet presAssocID="{A19A48E3-8E1F-4F32-962B-086407C15AE0}" presName="nodeTx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F30ED-E7A6-4C33-802A-9B7282728748}" type="pres">
      <dgm:prSet presAssocID="{A19A48E3-8E1F-4F32-962B-086407C15AE0}" presName="invisiNode" presStyleLbl="node1" presStyleIdx="3" presStyleCnt="12"/>
      <dgm:spPr/>
    </dgm:pt>
    <dgm:pt modelId="{49691428-DC1A-4DBF-9AE9-951B07182849}" type="pres">
      <dgm:prSet presAssocID="{A19A48E3-8E1F-4F32-962B-086407C15AE0}" presName="imagNode" presStyleLbl="fgImgPlace1" presStyleIdx="3" presStyleCnt="1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49D542ED-9890-48B6-8BD2-AB0DC5F4F0D4}" type="pres">
      <dgm:prSet presAssocID="{C7D18496-B350-4D35-99F5-4FE36B9B737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B1C04C6-2732-42E2-AFD9-1D22B8F95061}" type="pres">
      <dgm:prSet presAssocID="{DAB4F418-ED0C-431D-8C90-F4843AC99C26}" presName="compNode" presStyleCnt="0"/>
      <dgm:spPr/>
    </dgm:pt>
    <dgm:pt modelId="{855FF154-AA25-4273-90D0-B2133CAFC744}" type="pres">
      <dgm:prSet presAssocID="{DAB4F418-ED0C-431D-8C90-F4843AC99C26}" presName="bkgdShape" presStyleLbl="node1" presStyleIdx="4" presStyleCnt="12"/>
      <dgm:spPr/>
      <dgm:t>
        <a:bodyPr/>
        <a:lstStyle/>
        <a:p>
          <a:endParaRPr lang="en-US"/>
        </a:p>
      </dgm:t>
    </dgm:pt>
    <dgm:pt modelId="{31D73D63-8BAF-498D-BBEB-87E8DB09F52B}" type="pres">
      <dgm:prSet presAssocID="{DAB4F418-ED0C-431D-8C90-F4843AC99C26}" presName="nodeTx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450FF-2B5C-441A-B361-8DAB2BE70214}" type="pres">
      <dgm:prSet presAssocID="{DAB4F418-ED0C-431D-8C90-F4843AC99C26}" presName="invisiNode" presStyleLbl="node1" presStyleIdx="4" presStyleCnt="12"/>
      <dgm:spPr/>
    </dgm:pt>
    <dgm:pt modelId="{558CB395-E132-4F8B-898C-2FD2CB479228}" type="pres">
      <dgm:prSet presAssocID="{DAB4F418-ED0C-431D-8C90-F4843AC99C26}" presName="imagNode" presStyleLbl="fgImgPlace1" presStyleIdx="4" presStyleCnt="1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1000" r="-111000"/>
          </a:stretch>
        </a:blipFill>
      </dgm:spPr>
    </dgm:pt>
    <dgm:pt modelId="{0CEA6FC5-F24C-4418-AEF4-445D3A8E8BD5}" type="pres">
      <dgm:prSet presAssocID="{A6335888-7FCB-4B98-85D4-8F128EDA7CC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614E242-5BB6-4C7D-904E-78948E59428A}" type="pres">
      <dgm:prSet presAssocID="{E54FFB90-1AB3-4371-88D9-84739CBC0FC0}" presName="compNode" presStyleCnt="0"/>
      <dgm:spPr/>
    </dgm:pt>
    <dgm:pt modelId="{3BB99640-9A75-4FF1-9251-80BF66915C71}" type="pres">
      <dgm:prSet presAssocID="{E54FFB90-1AB3-4371-88D9-84739CBC0FC0}" presName="bkgdShape" presStyleLbl="node1" presStyleIdx="5" presStyleCnt="12"/>
      <dgm:spPr/>
      <dgm:t>
        <a:bodyPr/>
        <a:lstStyle/>
        <a:p>
          <a:endParaRPr lang="en-US"/>
        </a:p>
      </dgm:t>
    </dgm:pt>
    <dgm:pt modelId="{AEDCDA0A-E0DD-4C72-BC6C-4E3B96B508C5}" type="pres">
      <dgm:prSet presAssocID="{E54FFB90-1AB3-4371-88D9-84739CBC0FC0}" presName="nodeTx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3AA38-0A5F-4849-ADBF-B8281ED772FB}" type="pres">
      <dgm:prSet presAssocID="{E54FFB90-1AB3-4371-88D9-84739CBC0FC0}" presName="invisiNode" presStyleLbl="node1" presStyleIdx="5" presStyleCnt="12"/>
      <dgm:spPr/>
    </dgm:pt>
    <dgm:pt modelId="{1D8F1A2A-4B04-4525-BD81-88AACE5311C9}" type="pres">
      <dgm:prSet presAssocID="{E54FFB90-1AB3-4371-88D9-84739CBC0FC0}" presName="imagNode" presStyleLbl="fgImgPlace1" presStyleIdx="5" presStyleCnt="12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</dgm:spPr>
    </dgm:pt>
    <dgm:pt modelId="{3C52472C-BE2D-41FA-85CC-ACA270CAF0F9}" type="pres">
      <dgm:prSet presAssocID="{FBAC4A0E-EEDB-4E96-B8FC-2031A5EFD79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09DCB73-2A8C-4AD3-B162-9AD16E7A9AD1}" type="pres">
      <dgm:prSet presAssocID="{99F1D6A4-E1AB-4B1D-BB27-E0447F390FA5}" presName="compNode" presStyleCnt="0"/>
      <dgm:spPr/>
    </dgm:pt>
    <dgm:pt modelId="{BB4EEF9D-EF2D-4305-B899-5369155F2F95}" type="pres">
      <dgm:prSet presAssocID="{99F1D6A4-E1AB-4B1D-BB27-E0447F390FA5}" presName="bkgdShape" presStyleLbl="node1" presStyleIdx="6" presStyleCnt="12"/>
      <dgm:spPr/>
      <dgm:t>
        <a:bodyPr/>
        <a:lstStyle/>
        <a:p>
          <a:endParaRPr lang="en-US"/>
        </a:p>
      </dgm:t>
    </dgm:pt>
    <dgm:pt modelId="{C9D8BA7B-7668-460C-A295-CF1A4F454D13}" type="pres">
      <dgm:prSet presAssocID="{99F1D6A4-E1AB-4B1D-BB27-E0447F390FA5}" presName="nodeTx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23468-731E-467A-8057-1BB935095538}" type="pres">
      <dgm:prSet presAssocID="{99F1D6A4-E1AB-4B1D-BB27-E0447F390FA5}" presName="invisiNode" presStyleLbl="node1" presStyleIdx="6" presStyleCnt="12"/>
      <dgm:spPr/>
    </dgm:pt>
    <dgm:pt modelId="{FE69D331-6E6E-48EC-B10F-8F26B534035F}" type="pres">
      <dgm:prSet presAssocID="{99F1D6A4-E1AB-4B1D-BB27-E0447F390FA5}" presName="imagNode" presStyleLbl="fgImgPlace1" presStyleIdx="6" presStyleCnt="1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8000" r="-88000"/>
          </a:stretch>
        </a:blipFill>
      </dgm:spPr>
    </dgm:pt>
    <dgm:pt modelId="{7543054F-08AD-4458-A85F-C92AE661A528}" type="pres">
      <dgm:prSet presAssocID="{E70273EA-A7D7-4370-BC1E-07F3C8FB17E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C986952-3B33-4190-B4EB-F74C29058962}" type="pres">
      <dgm:prSet presAssocID="{0D2A4A9D-4A2C-411D-9BE7-57A9FC06E086}" presName="compNode" presStyleCnt="0"/>
      <dgm:spPr/>
    </dgm:pt>
    <dgm:pt modelId="{D7ED905D-71BF-4934-98FF-41B1F4F8A569}" type="pres">
      <dgm:prSet presAssocID="{0D2A4A9D-4A2C-411D-9BE7-57A9FC06E086}" presName="bkgdShape" presStyleLbl="node1" presStyleIdx="7" presStyleCnt="12"/>
      <dgm:spPr/>
      <dgm:t>
        <a:bodyPr/>
        <a:lstStyle/>
        <a:p>
          <a:endParaRPr lang="en-US"/>
        </a:p>
      </dgm:t>
    </dgm:pt>
    <dgm:pt modelId="{47D6F7B5-A6B2-4B33-A095-D748A9A82CC1}" type="pres">
      <dgm:prSet presAssocID="{0D2A4A9D-4A2C-411D-9BE7-57A9FC06E086}" presName="nodeTx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5361A-343B-4F1F-B3D8-0C366F6D018A}" type="pres">
      <dgm:prSet presAssocID="{0D2A4A9D-4A2C-411D-9BE7-57A9FC06E086}" presName="invisiNode" presStyleLbl="node1" presStyleIdx="7" presStyleCnt="12"/>
      <dgm:spPr/>
    </dgm:pt>
    <dgm:pt modelId="{19AC2A0E-AF9D-4014-ABE2-FD8D8819878C}" type="pres">
      <dgm:prSet presAssocID="{0D2A4A9D-4A2C-411D-9BE7-57A9FC06E086}" presName="imagNode" presStyleLbl="fgImgPlace1" presStyleIdx="7" presStyleCnt="12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4000" r="-74000"/>
          </a:stretch>
        </a:blipFill>
      </dgm:spPr>
    </dgm:pt>
    <dgm:pt modelId="{0C8D3581-71BD-454D-852C-2CE0F242B2F5}" type="pres">
      <dgm:prSet presAssocID="{8778121A-FD8E-458A-A21F-07AE3956B26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797267B-3188-46D1-9246-A70C23F084AC}" type="pres">
      <dgm:prSet presAssocID="{061C5C71-A11A-4C23-AF30-520465FE8DF6}" presName="compNode" presStyleCnt="0"/>
      <dgm:spPr/>
    </dgm:pt>
    <dgm:pt modelId="{CCE9C8A4-5298-4504-AFAB-9FBF7FCE6B84}" type="pres">
      <dgm:prSet presAssocID="{061C5C71-A11A-4C23-AF30-520465FE8DF6}" presName="bkgdShape" presStyleLbl="node1" presStyleIdx="8" presStyleCnt="12"/>
      <dgm:spPr/>
      <dgm:t>
        <a:bodyPr/>
        <a:lstStyle/>
        <a:p>
          <a:endParaRPr lang="en-US"/>
        </a:p>
      </dgm:t>
    </dgm:pt>
    <dgm:pt modelId="{3500F33D-CED4-4C87-B2AC-28C0973A2DAD}" type="pres">
      <dgm:prSet presAssocID="{061C5C71-A11A-4C23-AF30-520465FE8DF6}" presName="nodeTx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B22E4-4E96-4B25-96F3-F5A2F5E0895B}" type="pres">
      <dgm:prSet presAssocID="{061C5C71-A11A-4C23-AF30-520465FE8DF6}" presName="invisiNode" presStyleLbl="node1" presStyleIdx="8" presStyleCnt="12"/>
      <dgm:spPr/>
    </dgm:pt>
    <dgm:pt modelId="{871BE10C-59EE-4E29-A14A-3FC5276B4B42}" type="pres">
      <dgm:prSet presAssocID="{061C5C71-A11A-4C23-AF30-520465FE8DF6}" presName="imagNode" presStyleLbl="fgImgPlace1" presStyleIdx="8" presStyleCnt="12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</dgm:spPr>
    </dgm:pt>
    <dgm:pt modelId="{3E20AEB5-9555-4846-AE35-8364BF2F48CF}" type="pres">
      <dgm:prSet presAssocID="{895D4A09-4750-49BD-9EB3-15B7DA17472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F2A9647-3EA7-4F20-84A3-BFCC093903B4}" type="pres">
      <dgm:prSet presAssocID="{9580C08A-BF65-4878-8B76-148F87B1219B}" presName="compNode" presStyleCnt="0"/>
      <dgm:spPr/>
    </dgm:pt>
    <dgm:pt modelId="{CBE63F07-2FFB-4D76-95E7-CAFCED4693D2}" type="pres">
      <dgm:prSet presAssocID="{9580C08A-BF65-4878-8B76-148F87B1219B}" presName="bkgdShape" presStyleLbl="node1" presStyleIdx="9" presStyleCnt="12"/>
      <dgm:spPr/>
      <dgm:t>
        <a:bodyPr/>
        <a:lstStyle/>
        <a:p>
          <a:endParaRPr lang="en-US"/>
        </a:p>
      </dgm:t>
    </dgm:pt>
    <dgm:pt modelId="{E1A9B2D7-61A4-4A79-A206-166AD68277E9}" type="pres">
      <dgm:prSet presAssocID="{9580C08A-BF65-4878-8B76-148F87B1219B}" presName="nodeTx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7CD94-D861-4768-A5BF-500F6915306E}" type="pres">
      <dgm:prSet presAssocID="{9580C08A-BF65-4878-8B76-148F87B1219B}" presName="invisiNode" presStyleLbl="node1" presStyleIdx="9" presStyleCnt="12"/>
      <dgm:spPr/>
    </dgm:pt>
    <dgm:pt modelId="{AB05DD9D-5526-4265-B002-DD066CA142A3}" type="pres">
      <dgm:prSet presAssocID="{9580C08A-BF65-4878-8B76-148F87B1219B}" presName="imagNode" presStyleLbl="fgImgPlace1" presStyleIdx="9" presStyleCnt="12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000" r="-86000"/>
          </a:stretch>
        </a:blipFill>
      </dgm:spPr>
      <dgm:t>
        <a:bodyPr/>
        <a:lstStyle/>
        <a:p>
          <a:endParaRPr lang="en-US"/>
        </a:p>
      </dgm:t>
    </dgm:pt>
    <dgm:pt modelId="{C3EFEEA8-A623-4F70-B65A-4478EC902445}" type="pres">
      <dgm:prSet presAssocID="{9ED83E5D-9E2E-4A48-9D82-F4FA0FC3FF9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57F9468-861F-425E-B01A-0770391DBBFD}" type="pres">
      <dgm:prSet presAssocID="{01BFD2E8-49F1-4352-880B-DE23D7218687}" presName="compNode" presStyleCnt="0"/>
      <dgm:spPr/>
    </dgm:pt>
    <dgm:pt modelId="{745B4131-E4EB-4272-BD17-199439A7A30D}" type="pres">
      <dgm:prSet presAssocID="{01BFD2E8-49F1-4352-880B-DE23D7218687}" presName="bkgdShape" presStyleLbl="node1" presStyleIdx="10" presStyleCnt="12"/>
      <dgm:spPr/>
      <dgm:t>
        <a:bodyPr/>
        <a:lstStyle/>
        <a:p>
          <a:endParaRPr lang="en-US"/>
        </a:p>
      </dgm:t>
    </dgm:pt>
    <dgm:pt modelId="{D904ABBE-FD65-436B-B508-CCCCF29828C5}" type="pres">
      <dgm:prSet presAssocID="{01BFD2E8-49F1-4352-880B-DE23D7218687}" presName="nodeTx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C5BBA-7060-4ECC-8133-E4C859038A92}" type="pres">
      <dgm:prSet presAssocID="{01BFD2E8-49F1-4352-880B-DE23D7218687}" presName="invisiNode" presStyleLbl="node1" presStyleIdx="10" presStyleCnt="12"/>
      <dgm:spPr/>
    </dgm:pt>
    <dgm:pt modelId="{E55B089E-E04C-4574-AB82-78236C2EA204}" type="pres">
      <dgm:prSet presAssocID="{01BFD2E8-49F1-4352-880B-DE23D7218687}" presName="imagNode" presStyleLbl="fgImgPlace1" presStyleIdx="10" presStyleCnt="12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7000" r="-97000"/>
          </a:stretch>
        </a:blipFill>
      </dgm:spPr>
    </dgm:pt>
    <dgm:pt modelId="{B9A9B31B-F3C4-49ED-AF22-D177399DA5DD}" type="pres">
      <dgm:prSet presAssocID="{139537FE-464A-4549-B32A-3ACA9528868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CCC8873-2E7B-4D34-905A-23F09D51B4CF}" type="pres">
      <dgm:prSet presAssocID="{561FDA1E-E66E-41D1-B7A9-8CFB046A043F}" presName="compNode" presStyleCnt="0"/>
      <dgm:spPr/>
    </dgm:pt>
    <dgm:pt modelId="{755E4749-9721-41D8-A53D-8C46E292DBA7}" type="pres">
      <dgm:prSet presAssocID="{561FDA1E-E66E-41D1-B7A9-8CFB046A043F}" presName="bkgdShape" presStyleLbl="node1" presStyleIdx="11" presStyleCnt="12"/>
      <dgm:spPr/>
      <dgm:t>
        <a:bodyPr/>
        <a:lstStyle/>
        <a:p>
          <a:endParaRPr lang="en-US"/>
        </a:p>
      </dgm:t>
    </dgm:pt>
    <dgm:pt modelId="{D3348BCC-7CD6-44BC-ADE2-84ED098D846D}" type="pres">
      <dgm:prSet presAssocID="{561FDA1E-E66E-41D1-B7A9-8CFB046A043F}" presName="nodeTx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DD2F0-B0F4-4798-95C5-BC899EDD8D13}" type="pres">
      <dgm:prSet presAssocID="{561FDA1E-E66E-41D1-B7A9-8CFB046A043F}" presName="invisiNode" presStyleLbl="node1" presStyleIdx="11" presStyleCnt="12"/>
      <dgm:spPr/>
    </dgm:pt>
    <dgm:pt modelId="{B6049F6C-356E-4F7D-B547-2B8246E86D30}" type="pres">
      <dgm:prSet presAssocID="{561FDA1E-E66E-41D1-B7A9-8CFB046A043F}" presName="imagNode" presStyleLbl="fgImgPlace1" presStyleIdx="11" presStyleCnt="12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</dgm:ptLst>
  <dgm:cxnLst>
    <dgm:cxn modelId="{C63BAA61-857B-43FF-89B6-4646B5259CAE}" type="presOf" srcId="{9580C08A-BF65-4878-8B76-148F87B1219B}" destId="{E1A9B2D7-61A4-4A79-A206-166AD68277E9}" srcOrd="1" destOrd="0" presId="urn:microsoft.com/office/officeart/2005/8/layout/hList7"/>
    <dgm:cxn modelId="{F8BD0CC1-9C24-4529-83C3-3954DD15B6A0}" type="presOf" srcId="{01BFD2E8-49F1-4352-880B-DE23D7218687}" destId="{745B4131-E4EB-4272-BD17-199439A7A30D}" srcOrd="0" destOrd="0" presId="urn:microsoft.com/office/officeart/2005/8/layout/hList7"/>
    <dgm:cxn modelId="{DF9549B3-6C20-41BC-BDDA-C0143EE907F5}" type="presOf" srcId="{0D2A4A9D-4A2C-411D-9BE7-57A9FC06E086}" destId="{D7ED905D-71BF-4934-98FF-41B1F4F8A569}" srcOrd="0" destOrd="0" presId="urn:microsoft.com/office/officeart/2005/8/layout/hList7"/>
    <dgm:cxn modelId="{D551F8C6-C207-428F-A3A6-F67B7273275E}" type="presOf" srcId="{47FC7FFF-9C67-440A-9550-C84DBF5733E7}" destId="{F2C0F0A3-563F-40D7-B456-83ACD68D9CA6}" srcOrd="0" destOrd="0" presId="urn:microsoft.com/office/officeart/2005/8/layout/hList7"/>
    <dgm:cxn modelId="{87B254F4-85DC-4663-A509-74A950B7A553}" type="presOf" srcId="{8778121A-FD8E-458A-A21F-07AE3956B26D}" destId="{0C8D3581-71BD-454D-852C-2CE0F242B2F5}" srcOrd="0" destOrd="0" presId="urn:microsoft.com/office/officeart/2005/8/layout/hList7"/>
    <dgm:cxn modelId="{B8CC2A32-359E-4E25-BCCE-8D5FD2636149}" type="presOf" srcId="{E70273EA-A7D7-4370-BC1E-07F3C8FB17E2}" destId="{7543054F-08AD-4458-A85F-C92AE661A528}" srcOrd="0" destOrd="0" presId="urn:microsoft.com/office/officeart/2005/8/layout/hList7"/>
    <dgm:cxn modelId="{C5E6447E-7980-4358-8FCC-52816AEE7256}" type="presOf" srcId="{47FC7FFF-9C67-440A-9550-C84DBF5733E7}" destId="{D3B23F70-35A4-4F5F-B62C-C58BBBF95C6F}" srcOrd="1" destOrd="0" presId="urn:microsoft.com/office/officeart/2005/8/layout/hList7"/>
    <dgm:cxn modelId="{F3F01CEE-6290-427B-9F18-43B704D9381B}" type="presOf" srcId="{DAB4F418-ED0C-431D-8C90-F4843AC99C26}" destId="{31D73D63-8BAF-498D-BBEB-87E8DB09F52B}" srcOrd="1" destOrd="0" presId="urn:microsoft.com/office/officeart/2005/8/layout/hList7"/>
    <dgm:cxn modelId="{DE577C0F-FDF6-49BF-9ECB-30D332E362C5}" type="presOf" srcId="{FBAC4A0E-EEDB-4E96-B8FC-2031A5EFD79C}" destId="{3C52472C-BE2D-41FA-85CC-ACA270CAF0F9}" srcOrd="0" destOrd="0" presId="urn:microsoft.com/office/officeart/2005/8/layout/hList7"/>
    <dgm:cxn modelId="{906FC003-CA63-44C9-A077-F966B5725F5E}" type="presOf" srcId="{44C23150-9613-4F3E-9E1A-CA01DCB818F5}" destId="{DF2E2A7A-02FF-4F90-92AD-1493BC19E403}" srcOrd="0" destOrd="0" presId="urn:microsoft.com/office/officeart/2005/8/layout/hList7"/>
    <dgm:cxn modelId="{013C9254-3539-4296-95E6-E75696B2B1D8}" type="presOf" srcId="{139537FE-464A-4549-B32A-3ACA95288681}" destId="{B9A9B31B-F3C4-49ED-AF22-D177399DA5DD}" srcOrd="0" destOrd="0" presId="urn:microsoft.com/office/officeart/2005/8/layout/hList7"/>
    <dgm:cxn modelId="{F4E5EB4A-EB01-4682-B455-2F81CD1FC182}" type="presOf" srcId="{B44A5089-7399-4E3D-A543-5C08C1ABACAC}" destId="{C046E1AF-FCCA-4E09-B1C4-C9B84E6F9D3C}" srcOrd="0" destOrd="0" presId="urn:microsoft.com/office/officeart/2005/8/layout/hList7"/>
    <dgm:cxn modelId="{FC048FC7-4406-448A-B4FB-E26134806633}" srcId="{484A1712-CCB6-45E4-AFD9-25FB51D5630E}" destId="{64A0626D-99C6-47D1-990A-FDE37571CFFA}" srcOrd="0" destOrd="0" parTransId="{2242EE78-44FD-44E9-988F-FB1218A67621}" sibTransId="{4161819B-B529-4B7C-AB81-C49A1228205D}"/>
    <dgm:cxn modelId="{E12507A3-B88A-4E86-B328-45ECA9747B26}" type="presOf" srcId="{64A0626D-99C6-47D1-990A-FDE37571CFFA}" destId="{A2B94A13-FDFD-4D84-8991-A052E6E4855A}" srcOrd="1" destOrd="0" presId="urn:microsoft.com/office/officeart/2005/8/layout/hList7"/>
    <dgm:cxn modelId="{161F8D2E-C34B-42D6-995B-01A4F63F7066}" type="presOf" srcId="{484A1712-CCB6-45E4-AFD9-25FB51D5630E}" destId="{98F96A8F-4421-4973-8B15-F366883C40EF}" srcOrd="0" destOrd="0" presId="urn:microsoft.com/office/officeart/2005/8/layout/hList7"/>
    <dgm:cxn modelId="{DFF3F307-BCC4-4DFB-BD9C-5FB60490FB6A}" type="presOf" srcId="{64A0626D-99C6-47D1-990A-FDE37571CFFA}" destId="{96938E02-9E1A-4724-B526-13D107FFBCB0}" srcOrd="0" destOrd="0" presId="urn:microsoft.com/office/officeart/2005/8/layout/hList7"/>
    <dgm:cxn modelId="{1B3B4473-491D-4E2E-A79A-F6CFC456850A}" srcId="{484A1712-CCB6-45E4-AFD9-25FB51D5630E}" destId="{44C23150-9613-4F3E-9E1A-CA01DCB818F5}" srcOrd="1" destOrd="0" parTransId="{D0EA6244-20B9-4A79-ACE1-B70DFAC43F0E}" sibTransId="{B44A5089-7399-4E3D-A543-5C08C1ABACAC}"/>
    <dgm:cxn modelId="{C1E2FAAE-0957-464E-B59A-93874EF0ABEF}" srcId="{484A1712-CCB6-45E4-AFD9-25FB51D5630E}" destId="{A19A48E3-8E1F-4F32-962B-086407C15AE0}" srcOrd="3" destOrd="0" parTransId="{D8C23554-EB94-46FB-B410-ACD84CDAAD6D}" sibTransId="{C7D18496-B350-4D35-99F5-4FE36B9B7377}"/>
    <dgm:cxn modelId="{282CD0EB-475A-408B-A05F-B909B4352F66}" srcId="{484A1712-CCB6-45E4-AFD9-25FB51D5630E}" destId="{01BFD2E8-49F1-4352-880B-DE23D7218687}" srcOrd="10" destOrd="0" parTransId="{44450B04-160C-4BB7-8769-5586C2FDECF5}" sibTransId="{139537FE-464A-4549-B32A-3ACA95288681}"/>
    <dgm:cxn modelId="{C00DF3BC-EF78-4191-80C1-7FA2E5270BB5}" type="presOf" srcId="{895D4A09-4750-49BD-9EB3-15B7DA17472E}" destId="{3E20AEB5-9555-4846-AE35-8364BF2F48CF}" srcOrd="0" destOrd="0" presId="urn:microsoft.com/office/officeart/2005/8/layout/hList7"/>
    <dgm:cxn modelId="{13AF3B62-EF78-4DB0-B5DA-D8542F34871C}" type="presOf" srcId="{E54FFB90-1AB3-4371-88D9-84739CBC0FC0}" destId="{AEDCDA0A-E0DD-4C72-BC6C-4E3B96B508C5}" srcOrd="1" destOrd="0" presId="urn:microsoft.com/office/officeart/2005/8/layout/hList7"/>
    <dgm:cxn modelId="{B656EEFD-F0CB-4547-81FC-52EA20441DFD}" type="presOf" srcId="{9580C08A-BF65-4878-8B76-148F87B1219B}" destId="{CBE63F07-2FFB-4D76-95E7-CAFCED4693D2}" srcOrd="0" destOrd="0" presId="urn:microsoft.com/office/officeart/2005/8/layout/hList7"/>
    <dgm:cxn modelId="{B618D1FF-866E-47D4-A17E-D3FE12EA151E}" srcId="{484A1712-CCB6-45E4-AFD9-25FB51D5630E}" destId="{47FC7FFF-9C67-440A-9550-C84DBF5733E7}" srcOrd="2" destOrd="0" parTransId="{F5116644-FBFA-4434-8952-F3A23EC3CC27}" sibTransId="{7048113C-9698-40B1-97B1-A582AE9AF91D}"/>
    <dgm:cxn modelId="{838283DD-9A1C-4DE8-9AC4-004D61B41693}" type="presOf" srcId="{DAB4F418-ED0C-431D-8C90-F4843AC99C26}" destId="{855FF154-AA25-4273-90D0-B2133CAFC744}" srcOrd="0" destOrd="0" presId="urn:microsoft.com/office/officeart/2005/8/layout/hList7"/>
    <dgm:cxn modelId="{476E42D4-5945-4CD3-B52E-634747542CB4}" type="presOf" srcId="{A19A48E3-8E1F-4F32-962B-086407C15AE0}" destId="{4EF8E544-BB44-4C37-9E75-380AD7E9D897}" srcOrd="1" destOrd="0" presId="urn:microsoft.com/office/officeart/2005/8/layout/hList7"/>
    <dgm:cxn modelId="{50CDBF6D-03E1-4092-B2CD-9F5082FAD092}" type="presOf" srcId="{561FDA1E-E66E-41D1-B7A9-8CFB046A043F}" destId="{755E4749-9721-41D8-A53D-8C46E292DBA7}" srcOrd="0" destOrd="0" presId="urn:microsoft.com/office/officeart/2005/8/layout/hList7"/>
    <dgm:cxn modelId="{A84C375E-5C86-4E76-AED8-8E5A62740A36}" type="presOf" srcId="{A19A48E3-8E1F-4F32-962B-086407C15AE0}" destId="{A4E9FF15-24AC-4745-9FEC-109A40516430}" srcOrd="0" destOrd="0" presId="urn:microsoft.com/office/officeart/2005/8/layout/hList7"/>
    <dgm:cxn modelId="{BE83E52F-96C6-4A84-8869-7DF470BA3FF3}" type="presOf" srcId="{7048113C-9698-40B1-97B1-A582AE9AF91D}" destId="{A7BF7912-B8A5-4A38-BFA9-A325E31DDB6E}" srcOrd="0" destOrd="0" presId="urn:microsoft.com/office/officeart/2005/8/layout/hList7"/>
    <dgm:cxn modelId="{B4982127-BB59-4776-8042-898F5BA2574E}" srcId="{484A1712-CCB6-45E4-AFD9-25FB51D5630E}" destId="{561FDA1E-E66E-41D1-B7A9-8CFB046A043F}" srcOrd="11" destOrd="0" parTransId="{34776627-E6B0-40CA-B096-ECE85C2CE022}" sibTransId="{6A36ECED-113C-4AF2-A096-C616FA25C78B}"/>
    <dgm:cxn modelId="{4BFBFD97-5578-4CE6-88F2-EC324B91EA8A}" type="presOf" srcId="{A6335888-7FCB-4B98-85D4-8F128EDA7CC4}" destId="{0CEA6FC5-F24C-4418-AEF4-445D3A8E8BD5}" srcOrd="0" destOrd="0" presId="urn:microsoft.com/office/officeart/2005/8/layout/hList7"/>
    <dgm:cxn modelId="{85C849B4-8987-4D43-B46E-28B14D5F4362}" srcId="{484A1712-CCB6-45E4-AFD9-25FB51D5630E}" destId="{99F1D6A4-E1AB-4B1D-BB27-E0447F390FA5}" srcOrd="6" destOrd="0" parTransId="{17EC0E93-ABE6-452C-B96B-036E53D70F3E}" sibTransId="{E70273EA-A7D7-4370-BC1E-07F3C8FB17E2}"/>
    <dgm:cxn modelId="{5E606826-9149-45FB-9685-D0F263E99F74}" type="presOf" srcId="{9ED83E5D-9E2E-4A48-9D82-F4FA0FC3FF94}" destId="{C3EFEEA8-A623-4F70-B65A-4478EC902445}" srcOrd="0" destOrd="0" presId="urn:microsoft.com/office/officeart/2005/8/layout/hList7"/>
    <dgm:cxn modelId="{4179A034-6805-43A3-A1BB-A0C56A7469F4}" srcId="{484A1712-CCB6-45E4-AFD9-25FB51D5630E}" destId="{E54FFB90-1AB3-4371-88D9-84739CBC0FC0}" srcOrd="5" destOrd="0" parTransId="{805DB988-1D3C-46FB-B818-48377D1A19A5}" sibTransId="{FBAC4A0E-EEDB-4E96-B8FC-2031A5EFD79C}"/>
    <dgm:cxn modelId="{322DE3FD-F736-4833-B21F-EEE6063B1B37}" type="presOf" srcId="{E54FFB90-1AB3-4371-88D9-84739CBC0FC0}" destId="{3BB99640-9A75-4FF1-9251-80BF66915C71}" srcOrd="0" destOrd="0" presId="urn:microsoft.com/office/officeart/2005/8/layout/hList7"/>
    <dgm:cxn modelId="{D5BE6AB8-A7B6-4CB8-A26D-9046FD183D1D}" type="presOf" srcId="{561FDA1E-E66E-41D1-B7A9-8CFB046A043F}" destId="{D3348BCC-7CD6-44BC-ADE2-84ED098D846D}" srcOrd="1" destOrd="0" presId="urn:microsoft.com/office/officeart/2005/8/layout/hList7"/>
    <dgm:cxn modelId="{FD00DEDB-C809-47DE-B103-64C729B9F354}" type="presOf" srcId="{0D2A4A9D-4A2C-411D-9BE7-57A9FC06E086}" destId="{47D6F7B5-A6B2-4B33-A095-D748A9A82CC1}" srcOrd="1" destOrd="0" presId="urn:microsoft.com/office/officeart/2005/8/layout/hList7"/>
    <dgm:cxn modelId="{B1BB67DE-BBBE-419E-BCE6-BB9D2CD5A6AE}" srcId="{484A1712-CCB6-45E4-AFD9-25FB51D5630E}" destId="{0D2A4A9D-4A2C-411D-9BE7-57A9FC06E086}" srcOrd="7" destOrd="0" parTransId="{7EEB9D02-8812-4BAF-A710-AAF2D8F78D70}" sibTransId="{8778121A-FD8E-458A-A21F-07AE3956B26D}"/>
    <dgm:cxn modelId="{5A091745-EB96-4D2D-A7BF-207CCBE7B3B0}" srcId="{484A1712-CCB6-45E4-AFD9-25FB51D5630E}" destId="{DAB4F418-ED0C-431D-8C90-F4843AC99C26}" srcOrd="4" destOrd="0" parTransId="{7CB318FF-C404-4B8E-9368-1B2E9CA3D43E}" sibTransId="{A6335888-7FCB-4B98-85D4-8F128EDA7CC4}"/>
    <dgm:cxn modelId="{C7B45C66-303D-4E87-A026-42F24DEB4B58}" type="presOf" srcId="{C7D18496-B350-4D35-99F5-4FE36B9B7377}" destId="{49D542ED-9890-48B6-8BD2-AB0DC5F4F0D4}" srcOrd="0" destOrd="0" presId="urn:microsoft.com/office/officeart/2005/8/layout/hList7"/>
    <dgm:cxn modelId="{B4EC0B6F-EF3E-48D0-A5FE-EC751EECD949}" type="presOf" srcId="{99F1D6A4-E1AB-4B1D-BB27-E0447F390FA5}" destId="{C9D8BA7B-7668-460C-A295-CF1A4F454D13}" srcOrd="1" destOrd="0" presId="urn:microsoft.com/office/officeart/2005/8/layout/hList7"/>
    <dgm:cxn modelId="{8C8A9DB0-E050-41CC-8542-55C8D9EC02A7}" type="presOf" srcId="{061C5C71-A11A-4C23-AF30-520465FE8DF6}" destId="{CCE9C8A4-5298-4504-AFAB-9FBF7FCE6B84}" srcOrd="0" destOrd="0" presId="urn:microsoft.com/office/officeart/2005/8/layout/hList7"/>
    <dgm:cxn modelId="{0B504EC1-621E-425F-924D-364DEB2CA4E0}" type="presOf" srcId="{44C23150-9613-4F3E-9E1A-CA01DCB818F5}" destId="{B5040EF5-3389-4000-855D-0CBED870D62C}" srcOrd="1" destOrd="0" presId="urn:microsoft.com/office/officeart/2005/8/layout/hList7"/>
    <dgm:cxn modelId="{4E3A0352-FE3E-4F5C-8852-09C7289B8F36}" type="presOf" srcId="{99F1D6A4-E1AB-4B1D-BB27-E0447F390FA5}" destId="{BB4EEF9D-EF2D-4305-B899-5369155F2F95}" srcOrd="0" destOrd="0" presId="urn:microsoft.com/office/officeart/2005/8/layout/hList7"/>
    <dgm:cxn modelId="{3442D265-6A51-4A7D-A605-EE8E0742C1F6}" srcId="{484A1712-CCB6-45E4-AFD9-25FB51D5630E}" destId="{061C5C71-A11A-4C23-AF30-520465FE8DF6}" srcOrd="8" destOrd="0" parTransId="{C52F9EC9-8F8C-4A2A-861E-FB0A138D742C}" sibTransId="{895D4A09-4750-49BD-9EB3-15B7DA17472E}"/>
    <dgm:cxn modelId="{2934A711-2D57-48F3-A059-3C85E85DC55A}" type="presOf" srcId="{01BFD2E8-49F1-4352-880B-DE23D7218687}" destId="{D904ABBE-FD65-436B-B508-CCCCF29828C5}" srcOrd="1" destOrd="0" presId="urn:microsoft.com/office/officeart/2005/8/layout/hList7"/>
    <dgm:cxn modelId="{687A92B2-D5F2-4B26-B5AF-A76D7A1783B6}" type="presOf" srcId="{4161819B-B529-4B7C-AB81-C49A1228205D}" destId="{335C373B-7F11-40C4-9DF0-A6F7F7D83000}" srcOrd="0" destOrd="0" presId="urn:microsoft.com/office/officeart/2005/8/layout/hList7"/>
    <dgm:cxn modelId="{389CC59A-6A98-4CC8-94D6-FB153E029D54}" type="presOf" srcId="{061C5C71-A11A-4C23-AF30-520465FE8DF6}" destId="{3500F33D-CED4-4C87-B2AC-28C0973A2DAD}" srcOrd="1" destOrd="0" presId="urn:microsoft.com/office/officeart/2005/8/layout/hList7"/>
    <dgm:cxn modelId="{28BFD30C-53BA-42A0-B419-73F1DFA88CC3}" srcId="{484A1712-CCB6-45E4-AFD9-25FB51D5630E}" destId="{9580C08A-BF65-4878-8B76-148F87B1219B}" srcOrd="9" destOrd="0" parTransId="{06F52BF2-9BB4-458E-A27B-0934081B73B9}" sibTransId="{9ED83E5D-9E2E-4A48-9D82-F4FA0FC3FF94}"/>
    <dgm:cxn modelId="{CD6E9699-53BA-435B-9C8B-1156EA97C039}" type="presParOf" srcId="{98F96A8F-4421-4973-8B15-F366883C40EF}" destId="{C5E04B92-7B66-4488-8CBB-6F7B2B717D28}" srcOrd="0" destOrd="0" presId="urn:microsoft.com/office/officeart/2005/8/layout/hList7"/>
    <dgm:cxn modelId="{903BEB84-04FC-4C98-87AC-615B309FEA4E}" type="presParOf" srcId="{98F96A8F-4421-4973-8B15-F366883C40EF}" destId="{C14C2E1E-5824-4C1D-8F33-52D9B29C0AE4}" srcOrd="1" destOrd="0" presId="urn:microsoft.com/office/officeart/2005/8/layout/hList7"/>
    <dgm:cxn modelId="{44535D6A-73F7-4C54-8A50-7B3C2739B2DD}" type="presParOf" srcId="{C14C2E1E-5824-4C1D-8F33-52D9B29C0AE4}" destId="{BC497ACC-23B2-4486-AC59-B0F4BEC5E4C2}" srcOrd="0" destOrd="0" presId="urn:microsoft.com/office/officeart/2005/8/layout/hList7"/>
    <dgm:cxn modelId="{6AAC764C-8454-4B29-AB8B-899BD652A02F}" type="presParOf" srcId="{BC497ACC-23B2-4486-AC59-B0F4BEC5E4C2}" destId="{96938E02-9E1A-4724-B526-13D107FFBCB0}" srcOrd="0" destOrd="0" presId="urn:microsoft.com/office/officeart/2005/8/layout/hList7"/>
    <dgm:cxn modelId="{27D3E7EE-409F-42D6-854A-C72C00F0541D}" type="presParOf" srcId="{BC497ACC-23B2-4486-AC59-B0F4BEC5E4C2}" destId="{A2B94A13-FDFD-4D84-8991-A052E6E4855A}" srcOrd="1" destOrd="0" presId="urn:microsoft.com/office/officeart/2005/8/layout/hList7"/>
    <dgm:cxn modelId="{C736B52B-EEA1-42C7-8E5A-35D1FCF09A28}" type="presParOf" srcId="{BC497ACC-23B2-4486-AC59-B0F4BEC5E4C2}" destId="{5C489414-EF35-44BA-B186-6E329398398F}" srcOrd="2" destOrd="0" presId="urn:microsoft.com/office/officeart/2005/8/layout/hList7"/>
    <dgm:cxn modelId="{E844759E-D565-40AD-A05F-42D5B0A6CD40}" type="presParOf" srcId="{BC497ACC-23B2-4486-AC59-B0F4BEC5E4C2}" destId="{C7BAF617-1C56-4865-A09D-B53EF1F6F809}" srcOrd="3" destOrd="0" presId="urn:microsoft.com/office/officeart/2005/8/layout/hList7"/>
    <dgm:cxn modelId="{9A72A501-9CE3-4726-9B74-2D3A5E979A64}" type="presParOf" srcId="{C14C2E1E-5824-4C1D-8F33-52D9B29C0AE4}" destId="{335C373B-7F11-40C4-9DF0-A6F7F7D83000}" srcOrd="1" destOrd="0" presId="urn:microsoft.com/office/officeart/2005/8/layout/hList7"/>
    <dgm:cxn modelId="{40A74380-944D-48F3-B079-BED7FBD13EF5}" type="presParOf" srcId="{C14C2E1E-5824-4C1D-8F33-52D9B29C0AE4}" destId="{69D86FDC-52F1-4CEA-B7F3-366E16654F67}" srcOrd="2" destOrd="0" presId="urn:microsoft.com/office/officeart/2005/8/layout/hList7"/>
    <dgm:cxn modelId="{999EF09B-C8A1-4EA3-B4C1-5E0E641A08E5}" type="presParOf" srcId="{69D86FDC-52F1-4CEA-B7F3-366E16654F67}" destId="{DF2E2A7A-02FF-4F90-92AD-1493BC19E403}" srcOrd="0" destOrd="0" presId="urn:microsoft.com/office/officeart/2005/8/layout/hList7"/>
    <dgm:cxn modelId="{F1A37D69-C8EF-443B-A9C3-232E8F103D18}" type="presParOf" srcId="{69D86FDC-52F1-4CEA-B7F3-366E16654F67}" destId="{B5040EF5-3389-4000-855D-0CBED870D62C}" srcOrd="1" destOrd="0" presId="urn:microsoft.com/office/officeart/2005/8/layout/hList7"/>
    <dgm:cxn modelId="{9363C1DA-6E43-4B52-965A-C0303F9E395C}" type="presParOf" srcId="{69D86FDC-52F1-4CEA-B7F3-366E16654F67}" destId="{68266217-2595-4F6C-9F48-730253037089}" srcOrd="2" destOrd="0" presId="urn:microsoft.com/office/officeart/2005/8/layout/hList7"/>
    <dgm:cxn modelId="{2C1AD093-4E3C-4C88-A10B-E758A5A603FE}" type="presParOf" srcId="{69D86FDC-52F1-4CEA-B7F3-366E16654F67}" destId="{D0B1837C-4A56-474C-8283-28D3BA47BC6B}" srcOrd="3" destOrd="0" presId="urn:microsoft.com/office/officeart/2005/8/layout/hList7"/>
    <dgm:cxn modelId="{3987CD04-03C2-4BA3-8D69-0378CDFCF390}" type="presParOf" srcId="{C14C2E1E-5824-4C1D-8F33-52D9B29C0AE4}" destId="{C046E1AF-FCCA-4E09-B1C4-C9B84E6F9D3C}" srcOrd="3" destOrd="0" presId="urn:microsoft.com/office/officeart/2005/8/layout/hList7"/>
    <dgm:cxn modelId="{F347FFDC-4CE1-44F2-9D81-D0E8DCEB45F1}" type="presParOf" srcId="{C14C2E1E-5824-4C1D-8F33-52D9B29C0AE4}" destId="{352AC10A-1636-4258-9CE4-CF971584A7D0}" srcOrd="4" destOrd="0" presId="urn:microsoft.com/office/officeart/2005/8/layout/hList7"/>
    <dgm:cxn modelId="{47F0CCFB-5300-40F3-87DE-B9DB6B0AE82D}" type="presParOf" srcId="{352AC10A-1636-4258-9CE4-CF971584A7D0}" destId="{F2C0F0A3-563F-40D7-B456-83ACD68D9CA6}" srcOrd="0" destOrd="0" presId="urn:microsoft.com/office/officeart/2005/8/layout/hList7"/>
    <dgm:cxn modelId="{2851843C-90C4-4C9A-9D52-310BB7EA2C4B}" type="presParOf" srcId="{352AC10A-1636-4258-9CE4-CF971584A7D0}" destId="{D3B23F70-35A4-4F5F-B62C-C58BBBF95C6F}" srcOrd="1" destOrd="0" presId="urn:microsoft.com/office/officeart/2005/8/layout/hList7"/>
    <dgm:cxn modelId="{90D094CF-6193-464F-A4BB-D65FA079BF3F}" type="presParOf" srcId="{352AC10A-1636-4258-9CE4-CF971584A7D0}" destId="{A36F55FF-AA9B-4CE6-BDCA-6CDDEB7C1635}" srcOrd="2" destOrd="0" presId="urn:microsoft.com/office/officeart/2005/8/layout/hList7"/>
    <dgm:cxn modelId="{9ACD17A9-766B-4FCC-8A49-BFA07385CFAC}" type="presParOf" srcId="{352AC10A-1636-4258-9CE4-CF971584A7D0}" destId="{0BBFC3D0-0A87-4E4A-83FE-A5E2568798FB}" srcOrd="3" destOrd="0" presId="urn:microsoft.com/office/officeart/2005/8/layout/hList7"/>
    <dgm:cxn modelId="{26750F25-CFE2-4C9B-95A0-5492E2B9A0D1}" type="presParOf" srcId="{C14C2E1E-5824-4C1D-8F33-52D9B29C0AE4}" destId="{A7BF7912-B8A5-4A38-BFA9-A325E31DDB6E}" srcOrd="5" destOrd="0" presId="urn:microsoft.com/office/officeart/2005/8/layout/hList7"/>
    <dgm:cxn modelId="{8808941F-39E3-4ABE-A825-8F73A7584316}" type="presParOf" srcId="{C14C2E1E-5824-4C1D-8F33-52D9B29C0AE4}" destId="{A8C4F0F5-9E9A-4241-9F11-816340AE857E}" srcOrd="6" destOrd="0" presId="urn:microsoft.com/office/officeart/2005/8/layout/hList7"/>
    <dgm:cxn modelId="{2A66D61B-C042-44AB-ABC7-3123D8186E80}" type="presParOf" srcId="{A8C4F0F5-9E9A-4241-9F11-816340AE857E}" destId="{A4E9FF15-24AC-4745-9FEC-109A40516430}" srcOrd="0" destOrd="0" presId="urn:microsoft.com/office/officeart/2005/8/layout/hList7"/>
    <dgm:cxn modelId="{58016AB8-0C68-4A00-B73B-3E35B2745C62}" type="presParOf" srcId="{A8C4F0F5-9E9A-4241-9F11-816340AE857E}" destId="{4EF8E544-BB44-4C37-9E75-380AD7E9D897}" srcOrd="1" destOrd="0" presId="urn:microsoft.com/office/officeart/2005/8/layout/hList7"/>
    <dgm:cxn modelId="{CD0B0463-0692-434B-93B4-C38E81976605}" type="presParOf" srcId="{A8C4F0F5-9E9A-4241-9F11-816340AE857E}" destId="{C4EF30ED-E7A6-4C33-802A-9B7282728748}" srcOrd="2" destOrd="0" presId="urn:microsoft.com/office/officeart/2005/8/layout/hList7"/>
    <dgm:cxn modelId="{AED90873-3B01-498E-BAA8-D7E29936A2E7}" type="presParOf" srcId="{A8C4F0F5-9E9A-4241-9F11-816340AE857E}" destId="{49691428-DC1A-4DBF-9AE9-951B07182849}" srcOrd="3" destOrd="0" presId="urn:microsoft.com/office/officeart/2005/8/layout/hList7"/>
    <dgm:cxn modelId="{155E7A1E-DF49-4A82-843C-93AF76AF3D93}" type="presParOf" srcId="{C14C2E1E-5824-4C1D-8F33-52D9B29C0AE4}" destId="{49D542ED-9890-48B6-8BD2-AB0DC5F4F0D4}" srcOrd="7" destOrd="0" presId="urn:microsoft.com/office/officeart/2005/8/layout/hList7"/>
    <dgm:cxn modelId="{4587D299-F1F3-45EA-98B4-25FF2D866FF3}" type="presParOf" srcId="{C14C2E1E-5824-4C1D-8F33-52D9B29C0AE4}" destId="{BB1C04C6-2732-42E2-AFD9-1D22B8F95061}" srcOrd="8" destOrd="0" presId="urn:microsoft.com/office/officeart/2005/8/layout/hList7"/>
    <dgm:cxn modelId="{F9201825-00BD-4803-BF30-F8D454B7AEDB}" type="presParOf" srcId="{BB1C04C6-2732-42E2-AFD9-1D22B8F95061}" destId="{855FF154-AA25-4273-90D0-B2133CAFC744}" srcOrd="0" destOrd="0" presId="urn:microsoft.com/office/officeart/2005/8/layout/hList7"/>
    <dgm:cxn modelId="{F8D1EA8E-449A-47BF-81E8-0AFE2F862E6A}" type="presParOf" srcId="{BB1C04C6-2732-42E2-AFD9-1D22B8F95061}" destId="{31D73D63-8BAF-498D-BBEB-87E8DB09F52B}" srcOrd="1" destOrd="0" presId="urn:microsoft.com/office/officeart/2005/8/layout/hList7"/>
    <dgm:cxn modelId="{F9D8914A-2724-48D2-AB0D-24D5056B1B53}" type="presParOf" srcId="{BB1C04C6-2732-42E2-AFD9-1D22B8F95061}" destId="{B73450FF-2B5C-441A-B361-8DAB2BE70214}" srcOrd="2" destOrd="0" presId="urn:microsoft.com/office/officeart/2005/8/layout/hList7"/>
    <dgm:cxn modelId="{93E25E9B-A699-49C8-A74B-4080135213B6}" type="presParOf" srcId="{BB1C04C6-2732-42E2-AFD9-1D22B8F95061}" destId="{558CB395-E132-4F8B-898C-2FD2CB479228}" srcOrd="3" destOrd="0" presId="urn:microsoft.com/office/officeart/2005/8/layout/hList7"/>
    <dgm:cxn modelId="{67659B20-4445-447C-A795-516C08F97107}" type="presParOf" srcId="{C14C2E1E-5824-4C1D-8F33-52D9B29C0AE4}" destId="{0CEA6FC5-F24C-4418-AEF4-445D3A8E8BD5}" srcOrd="9" destOrd="0" presId="urn:microsoft.com/office/officeart/2005/8/layout/hList7"/>
    <dgm:cxn modelId="{1AAB0101-8A91-4316-BBBF-92D95C4C1E4B}" type="presParOf" srcId="{C14C2E1E-5824-4C1D-8F33-52D9B29C0AE4}" destId="{7614E242-5BB6-4C7D-904E-78948E59428A}" srcOrd="10" destOrd="0" presId="urn:microsoft.com/office/officeart/2005/8/layout/hList7"/>
    <dgm:cxn modelId="{2C968AFE-95C1-4950-8CD9-DED815E5B1DE}" type="presParOf" srcId="{7614E242-5BB6-4C7D-904E-78948E59428A}" destId="{3BB99640-9A75-4FF1-9251-80BF66915C71}" srcOrd="0" destOrd="0" presId="urn:microsoft.com/office/officeart/2005/8/layout/hList7"/>
    <dgm:cxn modelId="{5C4F8917-F50C-4224-8A8D-DE0698DAE369}" type="presParOf" srcId="{7614E242-5BB6-4C7D-904E-78948E59428A}" destId="{AEDCDA0A-E0DD-4C72-BC6C-4E3B96B508C5}" srcOrd="1" destOrd="0" presId="urn:microsoft.com/office/officeart/2005/8/layout/hList7"/>
    <dgm:cxn modelId="{D26344A3-5270-4451-B92B-AC80CB7619AE}" type="presParOf" srcId="{7614E242-5BB6-4C7D-904E-78948E59428A}" destId="{D1A3AA38-0A5F-4849-ADBF-B8281ED772FB}" srcOrd="2" destOrd="0" presId="urn:microsoft.com/office/officeart/2005/8/layout/hList7"/>
    <dgm:cxn modelId="{EB37CBE3-22CB-4F50-A076-FB9D9490D93E}" type="presParOf" srcId="{7614E242-5BB6-4C7D-904E-78948E59428A}" destId="{1D8F1A2A-4B04-4525-BD81-88AACE5311C9}" srcOrd="3" destOrd="0" presId="urn:microsoft.com/office/officeart/2005/8/layout/hList7"/>
    <dgm:cxn modelId="{DA3BD88A-3BBF-499D-83CE-B3B8471DC5A4}" type="presParOf" srcId="{C14C2E1E-5824-4C1D-8F33-52D9B29C0AE4}" destId="{3C52472C-BE2D-41FA-85CC-ACA270CAF0F9}" srcOrd="11" destOrd="0" presId="urn:microsoft.com/office/officeart/2005/8/layout/hList7"/>
    <dgm:cxn modelId="{880EEE4A-0091-4B8C-8DEE-6E1933658804}" type="presParOf" srcId="{C14C2E1E-5824-4C1D-8F33-52D9B29C0AE4}" destId="{809DCB73-2A8C-4AD3-B162-9AD16E7A9AD1}" srcOrd="12" destOrd="0" presId="urn:microsoft.com/office/officeart/2005/8/layout/hList7"/>
    <dgm:cxn modelId="{D4F5A135-2E24-4908-940D-4316BC631AA5}" type="presParOf" srcId="{809DCB73-2A8C-4AD3-B162-9AD16E7A9AD1}" destId="{BB4EEF9D-EF2D-4305-B899-5369155F2F95}" srcOrd="0" destOrd="0" presId="urn:microsoft.com/office/officeart/2005/8/layout/hList7"/>
    <dgm:cxn modelId="{FB187923-0454-4C71-8DB7-7DF61F002161}" type="presParOf" srcId="{809DCB73-2A8C-4AD3-B162-9AD16E7A9AD1}" destId="{C9D8BA7B-7668-460C-A295-CF1A4F454D13}" srcOrd="1" destOrd="0" presId="urn:microsoft.com/office/officeart/2005/8/layout/hList7"/>
    <dgm:cxn modelId="{EBC1BC9E-578E-4642-A17C-E2F759EAB584}" type="presParOf" srcId="{809DCB73-2A8C-4AD3-B162-9AD16E7A9AD1}" destId="{8FE23468-731E-467A-8057-1BB935095538}" srcOrd="2" destOrd="0" presId="urn:microsoft.com/office/officeart/2005/8/layout/hList7"/>
    <dgm:cxn modelId="{83A0CC3B-7EF1-4B77-B4A5-DC309C697822}" type="presParOf" srcId="{809DCB73-2A8C-4AD3-B162-9AD16E7A9AD1}" destId="{FE69D331-6E6E-48EC-B10F-8F26B534035F}" srcOrd="3" destOrd="0" presId="urn:microsoft.com/office/officeart/2005/8/layout/hList7"/>
    <dgm:cxn modelId="{725F9C1C-6FDB-4DD0-891D-0563CBA689FB}" type="presParOf" srcId="{C14C2E1E-5824-4C1D-8F33-52D9B29C0AE4}" destId="{7543054F-08AD-4458-A85F-C92AE661A528}" srcOrd="13" destOrd="0" presId="urn:microsoft.com/office/officeart/2005/8/layout/hList7"/>
    <dgm:cxn modelId="{32C78956-2B9B-4782-B54F-708576DE4F5D}" type="presParOf" srcId="{C14C2E1E-5824-4C1D-8F33-52D9B29C0AE4}" destId="{BC986952-3B33-4190-B4EB-F74C29058962}" srcOrd="14" destOrd="0" presId="urn:microsoft.com/office/officeart/2005/8/layout/hList7"/>
    <dgm:cxn modelId="{ED4FD765-17A8-4476-91DC-9BC2CC53EA22}" type="presParOf" srcId="{BC986952-3B33-4190-B4EB-F74C29058962}" destId="{D7ED905D-71BF-4934-98FF-41B1F4F8A569}" srcOrd="0" destOrd="0" presId="urn:microsoft.com/office/officeart/2005/8/layout/hList7"/>
    <dgm:cxn modelId="{749B7E28-0622-4663-88FC-E30CCB75A88B}" type="presParOf" srcId="{BC986952-3B33-4190-B4EB-F74C29058962}" destId="{47D6F7B5-A6B2-4B33-A095-D748A9A82CC1}" srcOrd="1" destOrd="0" presId="urn:microsoft.com/office/officeart/2005/8/layout/hList7"/>
    <dgm:cxn modelId="{97311E2A-975C-46F1-9DC3-AFCC65169819}" type="presParOf" srcId="{BC986952-3B33-4190-B4EB-F74C29058962}" destId="{7035361A-343B-4F1F-B3D8-0C366F6D018A}" srcOrd="2" destOrd="0" presId="urn:microsoft.com/office/officeart/2005/8/layout/hList7"/>
    <dgm:cxn modelId="{79B524BE-EB1C-47A9-9C72-6BA4FE264D19}" type="presParOf" srcId="{BC986952-3B33-4190-B4EB-F74C29058962}" destId="{19AC2A0E-AF9D-4014-ABE2-FD8D8819878C}" srcOrd="3" destOrd="0" presId="urn:microsoft.com/office/officeart/2005/8/layout/hList7"/>
    <dgm:cxn modelId="{595AAB72-A947-48D9-9573-91ACB460C5EE}" type="presParOf" srcId="{C14C2E1E-5824-4C1D-8F33-52D9B29C0AE4}" destId="{0C8D3581-71BD-454D-852C-2CE0F242B2F5}" srcOrd="15" destOrd="0" presId="urn:microsoft.com/office/officeart/2005/8/layout/hList7"/>
    <dgm:cxn modelId="{ADD01DD9-3A7D-4D7C-AB7F-CF35D3492EBE}" type="presParOf" srcId="{C14C2E1E-5824-4C1D-8F33-52D9B29C0AE4}" destId="{9797267B-3188-46D1-9246-A70C23F084AC}" srcOrd="16" destOrd="0" presId="urn:microsoft.com/office/officeart/2005/8/layout/hList7"/>
    <dgm:cxn modelId="{A9598297-6476-471A-8A19-5229AC0F928A}" type="presParOf" srcId="{9797267B-3188-46D1-9246-A70C23F084AC}" destId="{CCE9C8A4-5298-4504-AFAB-9FBF7FCE6B84}" srcOrd="0" destOrd="0" presId="urn:microsoft.com/office/officeart/2005/8/layout/hList7"/>
    <dgm:cxn modelId="{5245E631-0C1C-471F-B626-BD323D9E0433}" type="presParOf" srcId="{9797267B-3188-46D1-9246-A70C23F084AC}" destId="{3500F33D-CED4-4C87-B2AC-28C0973A2DAD}" srcOrd="1" destOrd="0" presId="urn:microsoft.com/office/officeart/2005/8/layout/hList7"/>
    <dgm:cxn modelId="{4A513A89-59FC-448B-B7F7-E5563D01417B}" type="presParOf" srcId="{9797267B-3188-46D1-9246-A70C23F084AC}" destId="{A24B22E4-4E96-4B25-96F3-F5A2F5E0895B}" srcOrd="2" destOrd="0" presId="urn:microsoft.com/office/officeart/2005/8/layout/hList7"/>
    <dgm:cxn modelId="{D7CCC165-6AF1-4AD3-A379-8583DDD6A378}" type="presParOf" srcId="{9797267B-3188-46D1-9246-A70C23F084AC}" destId="{871BE10C-59EE-4E29-A14A-3FC5276B4B42}" srcOrd="3" destOrd="0" presId="urn:microsoft.com/office/officeart/2005/8/layout/hList7"/>
    <dgm:cxn modelId="{AABE3EA4-0E54-4F01-B3E1-4D927E214DCB}" type="presParOf" srcId="{C14C2E1E-5824-4C1D-8F33-52D9B29C0AE4}" destId="{3E20AEB5-9555-4846-AE35-8364BF2F48CF}" srcOrd="17" destOrd="0" presId="urn:microsoft.com/office/officeart/2005/8/layout/hList7"/>
    <dgm:cxn modelId="{34AE6CCB-B58E-46FB-A230-2F2EA3AC93AA}" type="presParOf" srcId="{C14C2E1E-5824-4C1D-8F33-52D9B29C0AE4}" destId="{FF2A9647-3EA7-4F20-84A3-BFCC093903B4}" srcOrd="18" destOrd="0" presId="urn:microsoft.com/office/officeart/2005/8/layout/hList7"/>
    <dgm:cxn modelId="{F9D7D53C-938D-4C47-B2EA-D87FE6B685F7}" type="presParOf" srcId="{FF2A9647-3EA7-4F20-84A3-BFCC093903B4}" destId="{CBE63F07-2FFB-4D76-95E7-CAFCED4693D2}" srcOrd="0" destOrd="0" presId="urn:microsoft.com/office/officeart/2005/8/layout/hList7"/>
    <dgm:cxn modelId="{40847AD8-5A59-47C7-A0F1-9FF3C326BA65}" type="presParOf" srcId="{FF2A9647-3EA7-4F20-84A3-BFCC093903B4}" destId="{E1A9B2D7-61A4-4A79-A206-166AD68277E9}" srcOrd="1" destOrd="0" presId="urn:microsoft.com/office/officeart/2005/8/layout/hList7"/>
    <dgm:cxn modelId="{3C11DEEB-2E9F-434C-A207-B4FE6B3E9B5D}" type="presParOf" srcId="{FF2A9647-3EA7-4F20-84A3-BFCC093903B4}" destId="{EFD7CD94-D861-4768-A5BF-500F6915306E}" srcOrd="2" destOrd="0" presId="urn:microsoft.com/office/officeart/2005/8/layout/hList7"/>
    <dgm:cxn modelId="{CD15DF18-989D-4DFC-8625-72E0D96ED122}" type="presParOf" srcId="{FF2A9647-3EA7-4F20-84A3-BFCC093903B4}" destId="{AB05DD9D-5526-4265-B002-DD066CA142A3}" srcOrd="3" destOrd="0" presId="urn:microsoft.com/office/officeart/2005/8/layout/hList7"/>
    <dgm:cxn modelId="{9496447D-0DC8-47C4-8121-B58727541CA8}" type="presParOf" srcId="{C14C2E1E-5824-4C1D-8F33-52D9B29C0AE4}" destId="{C3EFEEA8-A623-4F70-B65A-4478EC902445}" srcOrd="19" destOrd="0" presId="urn:microsoft.com/office/officeart/2005/8/layout/hList7"/>
    <dgm:cxn modelId="{0C50B188-0456-4CA6-A19E-C806B93957E7}" type="presParOf" srcId="{C14C2E1E-5824-4C1D-8F33-52D9B29C0AE4}" destId="{057F9468-861F-425E-B01A-0770391DBBFD}" srcOrd="20" destOrd="0" presId="urn:microsoft.com/office/officeart/2005/8/layout/hList7"/>
    <dgm:cxn modelId="{6D1691A7-34C7-4645-87B6-47B40CDB8085}" type="presParOf" srcId="{057F9468-861F-425E-B01A-0770391DBBFD}" destId="{745B4131-E4EB-4272-BD17-199439A7A30D}" srcOrd="0" destOrd="0" presId="urn:microsoft.com/office/officeart/2005/8/layout/hList7"/>
    <dgm:cxn modelId="{431CA0F4-A41B-4136-A0DC-D32D16959095}" type="presParOf" srcId="{057F9468-861F-425E-B01A-0770391DBBFD}" destId="{D904ABBE-FD65-436B-B508-CCCCF29828C5}" srcOrd="1" destOrd="0" presId="urn:microsoft.com/office/officeart/2005/8/layout/hList7"/>
    <dgm:cxn modelId="{C857E8F0-EA91-4718-83E6-57BA47D7127B}" type="presParOf" srcId="{057F9468-861F-425E-B01A-0770391DBBFD}" destId="{6D9C5BBA-7060-4ECC-8133-E4C859038A92}" srcOrd="2" destOrd="0" presId="urn:microsoft.com/office/officeart/2005/8/layout/hList7"/>
    <dgm:cxn modelId="{B73D52F1-2662-4B53-9AD8-B3950D734BC7}" type="presParOf" srcId="{057F9468-861F-425E-B01A-0770391DBBFD}" destId="{E55B089E-E04C-4574-AB82-78236C2EA204}" srcOrd="3" destOrd="0" presId="urn:microsoft.com/office/officeart/2005/8/layout/hList7"/>
    <dgm:cxn modelId="{A060DFA1-302E-4BF4-903E-787449198174}" type="presParOf" srcId="{C14C2E1E-5824-4C1D-8F33-52D9B29C0AE4}" destId="{B9A9B31B-F3C4-49ED-AF22-D177399DA5DD}" srcOrd="21" destOrd="0" presId="urn:microsoft.com/office/officeart/2005/8/layout/hList7"/>
    <dgm:cxn modelId="{15F7403D-17B6-4D68-A449-0F0DDF3B6211}" type="presParOf" srcId="{C14C2E1E-5824-4C1D-8F33-52D9B29C0AE4}" destId="{CCCC8873-2E7B-4D34-905A-23F09D51B4CF}" srcOrd="22" destOrd="0" presId="urn:microsoft.com/office/officeart/2005/8/layout/hList7"/>
    <dgm:cxn modelId="{43844092-1EAA-4B25-8B8F-D5C4ACC96D74}" type="presParOf" srcId="{CCCC8873-2E7B-4D34-905A-23F09D51B4CF}" destId="{755E4749-9721-41D8-A53D-8C46E292DBA7}" srcOrd="0" destOrd="0" presId="urn:microsoft.com/office/officeart/2005/8/layout/hList7"/>
    <dgm:cxn modelId="{ABCDDD74-4C06-4D42-82BB-E9B744400276}" type="presParOf" srcId="{CCCC8873-2E7B-4D34-905A-23F09D51B4CF}" destId="{D3348BCC-7CD6-44BC-ADE2-84ED098D846D}" srcOrd="1" destOrd="0" presId="urn:microsoft.com/office/officeart/2005/8/layout/hList7"/>
    <dgm:cxn modelId="{6CA9D187-A7C9-402E-A897-7194BBDF1084}" type="presParOf" srcId="{CCCC8873-2E7B-4D34-905A-23F09D51B4CF}" destId="{66FDD2F0-B0F4-4798-95C5-BC899EDD8D13}" srcOrd="2" destOrd="0" presId="urn:microsoft.com/office/officeart/2005/8/layout/hList7"/>
    <dgm:cxn modelId="{72EE21AF-C38F-4E3B-A336-5680137E4177}" type="presParOf" srcId="{CCCC8873-2E7B-4D34-905A-23F09D51B4CF}" destId="{B6049F6C-356E-4F7D-B547-2B8246E86D3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6EAC50-8367-4453-9688-7F70681262DC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359B6B2-4448-49AB-85B1-11D538404376}">
      <dgm:prSet/>
      <dgm:spPr/>
      <dgm:t>
        <a:bodyPr/>
        <a:lstStyle/>
        <a:p>
          <a:pPr rtl="0"/>
          <a:r>
            <a:rPr lang="en-GB" smtClean="0"/>
            <a:t>Alzheimer’s Society Dementia Support Group</a:t>
          </a:r>
          <a:endParaRPr lang="en-GB"/>
        </a:p>
      </dgm:t>
    </dgm:pt>
    <dgm:pt modelId="{D4E31AE9-A350-40D4-A35F-B67096979899}" type="parTrans" cxnId="{310B240C-F0E4-488A-B6E9-4FF970833E6F}">
      <dgm:prSet/>
      <dgm:spPr/>
      <dgm:t>
        <a:bodyPr/>
        <a:lstStyle/>
        <a:p>
          <a:endParaRPr lang="en-US"/>
        </a:p>
      </dgm:t>
    </dgm:pt>
    <dgm:pt modelId="{B1CE169B-C0E2-4A4B-9DDD-99B595DC96BD}" type="sibTrans" cxnId="{310B240C-F0E4-488A-B6E9-4FF970833E6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  <dgm:t>
        <a:bodyPr/>
        <a:lstStyle/>
        <a:p>
          <a:endParaRPr lang="en-US"/>
        </a:p>
      </dgm:t>
    </dgm:pt>
    <dgm:pt modelId="{DCFA8378-F46F-4186-AF9A-7CAEE1C74093}">
      <dgm:prSet/>
      <dgm:spPr/>
      <dgm:t>
        <a:bodyPr/>
        <a:lstStyle/>
        <a:p>
          <a:pPr rtl="0"/>
          <a:r>
            <a:rPr lang="en-GB" smtClean="0"/>
            <a:t>Forget me not buddies </a:t>
          </a:r>
          <a:endParaRPr lang="en-GB"/>
        </a:p>
      </dgm:t>
    </dgm:pt>
    <dgm:pt modelId="{5350AB57-0B11-4D68-9405-60DFD291396C}" type="parTrans" cxnId="{0AB3EEB1-ED50-4580-AE1D-188E263CAD7F}">
      <dgm:prSet/>
      <dgm:spPr/>
      <dgm:t>
        <a:bodyPr/>
        <a:lstStyle/>
        <a:p>
          <a:endParaRPr lang="en-US"/>
        </a:p>
      </dgm:t>
    </dgm:pt>
    <dgm:pt modelId="{1CD6BEA3-BE9E-447D-A55C-8ED98623818D}" type="sibTrans" cxnId="{0AB3EEB1-ED50-4580-AE1D-188E263CAD7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  <dgm:t>
        <a:bodyPr/>
        <a:lstStyle/>
        <a:p>
          <a:endParaRPr lang="en-US"/>
        </a:p>
      </dgm:t>
    </dgm:pt>
    <dgm:pt modelId="{08C8B12D-D63B-4E4C-B8A2-59989D8F71D2}">
      <dgm:prSet/>
      <dgm:spPr/>
      <dgm:t>
        <a:bodyPr/>
        <a:lstStyle/>
        <a:p>
          <a:pPr rtl="0"/>
          <a:r>
            <a:rPr lang="en-GB" smtClean="0"/>
            <a:t>Denton Dementia Café </a:t>
          </a:r>
          <a:endParaRPr lang="en-GB"/>
        </a:p>
      </dgm:t>
    </dgm:pt>
    <dgm:pt modelId="{2FE88CA1-455E-4224-A974-4BFF71F59BD7}" type="parTrans" cxnId="{E6712164-B5ED-4823-B188-2182A84FB45B}">
      <dgm:prSet/>
      <dgm:spPr/>
      <dgm:t>
        <a:bodyPr/>
        <a:lstStyle/>
        <a:p>
          <a:endParaRPr lang="en-US"/>
        </a:p>
      </dgm:t>
    </dgm:pt>
    <dgm:pt modelId="{075532F0-1B79-4121-949A-B678B72CF4F7}" type="sibTrans" cxnId="{E6712164-B5ED-4823-B188-2182A84FB45B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US"/>
        </a:p>
      </dgm:t>
    </dgm:pt>
    <dgm:pt modelId="{B8D19E27-DFF5-4620-866E-6D976250C3C0}">
      <dgm:prSet/>
      <dgm:spPr/>
      <dgm:t>
        <a:bodyPr/>
        <a:lstStyle/>
        <a:p>
          <a:pPr rtl="0"/>
          <a:r>
            <a:rPr lang="en-GB" smtClean="0"/>
            <a:t>Forever Friendship Café </a:t>
          </a:r>
          <a:endParaRPr lang="en-GB"/>
        </a:p>
      </dgm:t>
    </dgm:pt>
    <dgm:pt modelId="{47112CAF-1B2D-4D3E-8AEE-E21E80DE62E5}" type="parTrans" cxnId="{214867C8-E7BD-40CB-A51D-F1B9292C4769}">
      <dgm:prSet/>
      <dgm:spPr/>
      <dgm:t>
        <a:bodyPr/>
        <a:lstStyle/>
        <a:p>
          <a:endParaRPr lang="en-US"/>
        </a:p>
      </dgm:t>
    </dgm:pt>
    <dgm:pt modelId="{4BD0B4C4-B890-4A69-8DD7-5C0E2A0F62ED}" type="sibTrans" cxnId="{214867C8-E7BD-40CB-A51D-F1B9292C4769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n-US"/>
        </a:p>
      </dgm:t>
    </dgm:pt>
    <dgm:pt modelId="{13EE4598-BD92-4D94-8359-2A14AFA9919B}">
      <dgm:prSet/>
      <dgm:spPr/>
      <dgm:t>
        <a:bodyPr/>
        <a:lstStyle/>
        <a:p>
          <a:pPr rtl="0"/>
          <a:r>
            <a:rPr lang="en-GB" smtClean="0"/>
            <a:t>Dementia Well Being Group </a:t>
          </a:r>
          <a:endParaRPr lang="en-GB"/>
        </a:p>
      </dgm:t>
    </dgm:pt>
    <dgm:pt modelId="{DA7F9BE7-3F7E-40C4-BDB4-7756ABBB5A51}" type="parTrans" cxnId="{F0DB44E3-8317-4501-9DA4-996542A44E6C}">
      <dgm:prSet/>
      <dgm:spPr/>
      <dgm:t>
        <a:bodyPr/>
        <a:lstStyle/>
        <a:p>
          <a:endParaRPr lang="en-US"/>
        </a:p>
      </dgm:t>
    </dgm:pt>
    <dgm:pt modelId="{CA7331B8-1E21-4D48-86B3-B2BD4361ECB0}" type="sibTrans" cxnId="{F0DB44E3-8317-4501-9DA4-996542A44E6C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F200C3EA-B2AD-471A-8884-1781A08E9286}">
      <dgm:prSet/>
      <dgm:spPr/>
      <dgm:t>
        <a:bodyPr/>
        <a:lstStyle/>
        <a:p>
          <a:pPr rtl="0"/>
          <a:r>
            <a:rPr lang="en-GB" smtClean="0"/>
            <a:t>Willow Wood Hospice Dementia Support Café </a:t>
          </a:r>
          <a:endParaRPr lang="en-GB"/>
        </a:p>
      </dgm:t>
    </dgm:pt>
    <dgm:pt modelId="{6C45939F-9869-4C3D-A0BA-27591FE30EDD}" type="parTrans" cxnId="{61A3899D-5D18-46B4-9BF7-96AC09D73140}">
      <dgm:prSet/>
      <dgm:spPr/>
      <dgm:t>
        <a:bodyPr/>
        <a:lstStyle/>
        <a:p>
          <a:endParaRPr lang="en-US"/>
        </a:p>
      </dgm:t>
    </dgm:pt>
    <dgm:pt modelId="{7C3B7F69-E6A7-4474-B054-0E4D86259B30}" type="sibTrans" cxnId="{61A3899D-5D18-46B4-9BF7-96AC09D73140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889FFE78-8CAD-4592-A229-0ADCCDDE8F43}" type="pres">
      <dgm:prSet presAssocID="{546EAC50-8367-4453-9688-7F70681262D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BB2D3B6D-4BF6-4944-9A72-8730F22BA4B7}" type="pres">
      <dgm:prSet presAssocID="{0359B6B2-4448-49AB-85B1-11D538404376}" presName="text1" presStyleCnt="0"/>
      <dgm:spPr/>
    </dgm:pt>
    <dgm:pt modelId="{9A895864-1AA5-4048-94AB-9858FADFBECE}" type="pres">
      <dgm:prSet presAssocID="{0359B6B2-4448-49AB-85B1-11D538404376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9C17F-03C3-47AF-B57D-79C37E64CE74}" type="pres">
      <dgm:prSet presAssocID="{0359B6B2-4448-49AB-85B1-11D538404376}" presName="textaccent1" presStyleCnt="0"/>
      <dgm:spPr/>
    </dgm:pt>
    <dgm:pt modelId="{81DB76BB-0A89-4D7B-8536-F9E8DDBB0BD6}" type="pres">
      <dgm:prSet presAssocID="{0359B6B2-4448-49AB-85B1-11D538404376}" presName="accentRepeatNode" presStyleLbl="solidAlignAcc1" presStyleIdx="0" presStyleCnt="12"/>
      <dgm:spPr/>
    </dgm:pt>
    <dgm:pt modelId="{97061EEF-5596-4B22-A8C9-F0FB98E5B33B}" type="pres">
      <dgm:prSet presAssocID="{B1CE169B-C0E2-4A4B-9DDD-99B595DC96BD}" presName="image1" presStyleCnt="0"/>
      <dgm:spPr/>
    </dgm:pt>
    <dgm:pt modelId="{D88C4010-5431-4CC2-9078-B488AC865960}" type="pres">
      <dgm:prSet presAssocID="{B1CE169B-C0E2-4A4B-9DDD-99B595DC96BD}" presName="imageRepeatNode" presStyleLbl="alignAcc1" presStyleIdx="0" presStyleCnt="6"/>
      <dgm:spPr/>
      <dgm:t>
        <a:bodyPr/>
        <a:lstStyle/>
        <a:p>
          <a:endParaRPr lang="en-US"/>
        </a:p>
      </dgm:t>
    </dgm:pt>
    <dgm:pt modelId="{9E40292C-B2AD-4B3E-AEC1-88A5199B42EA}" type="pres">
      <dgm:prSet presAssocID="{B1CE169B-C0E2-4A4B-9DDD-99B595DC96BD}" presName="imageaccent1" presStyleCnt="0"/>
      <dgm:spPr/>
    </dgm:pt>
    <dgm:pt modelId="{CF3ECC2B-077A-424A-B072-1CE074AAFA9B}" type="pres">
      <dgm:prSet presAssocID="{B1CE169B-C0E2-4A4B-9DDD-99B595DC96BD}" presName="accentRepeatNode" presStyleLbl="solidAlignAcc1" presStyleIdx="1" presStyleCnt="12"/>
      <dgm:spPr/>
    </dgm:pt>
    <dgm:pt modelId="{CAFE0B4C-CA01-4B7C-AB8C-FA5372410470}" type="pres">
      <dgm:prSet presAssocID="{DCFA8378-F46F-4186-AF9A-7CAEE1C74093}" presName="text2" presStyleCnt="0"/>
      <dgm:spPr/>
    </dgm:pt>
    <dgm:pt modelId="{E47C9231-8F47-443E-9736-4A617C69D245}" type="pres">
      <dgm:prSet presAssocID="{DCFA8378-F46F-4186-AF9A-7CAEE1C74093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C993B-A815-4099-B565-A25ED5760595}" type="pres">
      <dgm:prSet presAssocID="{DCFA8378-F46F-4186-AF9A-7CAEE1C74093}" presName="textaccent2" presStyleCnt="0"/>
      <dgm:spPr/>
    </dgm:pt>
    <dgm:pt modelId="{A0A6B5B0-877C-475F-96AB-8B4A244D0807}" type="pres">
      <dgm:prSet presAssocID="{DCFA8378-F46F-4186-AF9A-7CAEE1C74093}" presName="accentRepeatNode" presStyleLbl="solidAlignAcc1" presStyleIdx="2" presStyleCnt="12"/>
      <dgm:spPr/>
    </dgm:pt>
    <dgm:pt modelId="{633ADB96-4C52-4A66-9C1C-9B475408D161}" type="pres">
      <dgm:prSet presAssocID="{1CD6BEA3-BE9E-447D-A55C-8ED98623818D}" presName="image2" presStyleCnt="0"/>
      <dgm:spPr/>
    </dgm:pt>
    <dgm:pt modelId="{823573AD-FBB6-44A4-AB45-9EA846D99953}" type="pres">
      <dgm:prSet presAssocID="{1CD6BEA3-BE9E-447D-A55C-8ED98623818D}" presName="imageRepeatNode" presStyleLbl="alignAcc1" presStyleIdx="1" presStyleCnt="6"/>
      <dgm:spPr/>
      <dgm:t>
        <a:bodyPr/>
        <a:lstStyle/>
        <a:p>
          <a:endParaRPr lang="en-US"/>
        </a:p>
      </dgm:t>
    </dgm:pt>
    <dgm:pt modelId="{2187981A-26BF-4A2B-8EC0-E2FB461541D3}" type="pres">
      <dgm:prSet presAssocID="{1CD6BEA3-BE9E-447D-A55C-8ED98623818D}" presName="imageaccent2" presStyleCnt="0"/>
      <dgm:spPr/>
    </dgm:pt>
    <dgm:pt modelId="{A8CAF591-8CB0-49A6-99D0-B13EF0798219}" type="pres">
      <dgm:prSet presAssocID="{1CD6BEA3-BE9E-447D-A55C-8ED98623818D}" presName="accentRepeatNode" presStyleLbl="solidAlignAcc1" presStyleIdx="3" presStyleCnt="12"/>
      <dgm:spPr/>
    </dgm:pt>
    <dgm:pt modelId="{02DAF69B-D24B-451A-AEF5-00F5CF312F0C}" type="pres">
      <dgm:prSet presAssocID="{08C8B12D-D63B-4E4C-B8A2-59989D8F71D2}" presName="text3" presStyleCnt="0"/>
      <dgm:spPr/>
    </dgm:pt>
    <dgm:pt modelId="{7B0F593A-78B2-485D-A6E0-E53DE9304118}" type="pres">
      <dgm:prSet presAssocID="{08C8B12D-D63B-4E4C-B8A2-59989D8F71D2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9F5C6-7B45-40C5-846F-AC095A78A5A4}" type="pres">
      <dgm:prSet presAssocID="{08C8B12D-D63B-4E4C-B8A2-59989D8F71D2}" presName="textaccent3" presStyleCnt="0"/>
      <dgm:spPr/>
    </dgm:pt>
    <dgm:pt modelId="{8AFB0650-B0EE-437E-BD69-14413930ED46}" type="pres">
      <dgm:prSet presAssocID="{08C8B12D-D63B-4E4C-B8A2-59989D8F71D2}" presName="accentRepeatNode" presStyleLbl="solidAlignAcc1" presStyleIdx="4" presStyleCnt="12"/>
      <dgm:spPr/>
    </dgm:pt>
    <dgm:pt modelId="{731DE312-2E53-407E-9A9D-9E3D3DF68766}" type="pres">
      <dgm:prSet presAssocID="{075532F0-1B79-4121-949A-B678B72CF4F7}" presName="image3" presStyleCnt="0"/>
      <dgm:spPr/>
    </dgm:pt>
    <dgm:pt modelId="{E1BB4AE4-A729-4B3A-9A30-6410E7A4975E}" type="pres">
      <dgm:prSet presAssocID="{075532F0-1B79-4121-949A-B678B72CF4F7}" presName="imageRepeatNode" presStyleLbl="alignAcc1" presStyleIdx="2" presStyleCnt="6"/>
      <dgm:spPr/>
      <dgm:t>
        <a:bodyPr/>
        <a:lstStyle/>
        <a:p>
          <a:endParaRPr lang="en-US"/>
        </a:p>
      </dgm:t>
    </dgm:pt>
    <dgm:pt modelId="{A1F559E2-3F04-45FB-91E6-9603AC7A811D}" type="pres">
      <dgm:prSet presAssocID="{075532F0-1B79-4121-949A-B678B72CF4F7}" presName="imageaccent3" presStyleCnt="0"/>
      <dgm:spPr/>
    </dgm:pt>
    <dgm:pt modelId="{6E33AD34-0B40-46AB-A7FF-927EEA953A79}" type="pres">
      <dgm:prSet presAssocID="{075532F0-1B79-4121-949A-B678B72CF4F7}" presName="accentRepeatNode" presStyleLbl="solidAlignAcc1" presStyleIdx="5" presStyleCnt="12"/>
      <dgm:spPr/>
    </dgm:pt>
    <dgm:pt modelId="{C6B80C04-75B5-45B3-B8C6-5B59EDBD9044}" type="pres">
      <dgm:prSet presAssocID="{B8D19E27-DFF5-4620-866E-6D976250C3C0}" presName="text4" presStyleCnt="0"/>
      <dgm:spPr/>
    </dgm:pt>
    <dgm:pt modelId="{5B3EAD8C-E470-41EF-92E2-8E500B167BF2}" type="pres">
      <dgm:prSet presAssocID="{B8D19E27-DFF5-4620-866E-6D976250C3C0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59D37-41D0-4AE8-A567-E3D4EE1ECC92}" type="pres">
      <dgm:prSet presAssocID="{B8D19E27-DFF5-4620-866E-6D976250C3C0}" presName="textaccent4" presStyleCnt="0"/>
      <dgm:spPr/>
    </dgm:pt>
    <dgm:pt modelId="{B61CA33A-E370-4988-986B-FE8A2F6103C8}" type="pres">
      <dgm:prSet presAssocID="{B8D19E27-DFF5-4620-866E-6D976250C3C0}" presName="accentRepeatNode" presStyleLbl="solidAlignAcc1" presStyleIdx="6" presStyleCnt="12"/>
      <dgm:spPr/>
    </dgm:pt>
    <dgm:pt modelId="{97E54501-BC95-41AC-AE49-5A20BE836357}" type="pres">
      <dgm:prSet presAssocID="{4BD0B4C4-B890-4A69-8DD7-5C0E2A0F62ED}" presName="image4" presStyleCnt="0"/>
      <dgm:spPr/>
    </dgm:pt>
    <dgm:pt modelId="{F86ECCB3-6F59-49D9-9CDF-4620679405F2}" type="pres">
      <dgm:prSet presAssocID="{4BD0B4C4-B890-4A69-8DD7-5C0E2A0F62ED}" presName="imageRepeatNode" presStyleLbl="alignAcc1" presStyleIdx="3" presStyleCnt="6"/>
      <dgm:spPr/>
      <dgm:t>
        <a:bodyPr/>
        <a:lstStyle/>
        <a:p>
          <a:endParaRPr lang="en-US"/>
        </a:p>
      </dgm:t>
    </dgm:pt>
    <dgm:pt modelId="{035BEF20-30B2-41E0-ACA2-77836972FEC3}" type="pres">
      <dgm:prSet presAssocID="{4BD0B4C4-B890-4A69-8DD7-5C0E2A0F62ED}" presName="imageaccent4" presStyleCnt="0"/>
      <dgm:spPr/>
    </dgm:pt>
    <dgm:pt modelId="{1DA0B751-96C1-4E39-A0EF-55B42ACF3D83}" type="pres">
      <dgm:prSet presAssocID="{4BD0B4C4-B890-4A69-8DD7-5C0E2A0F62ED}" presName="accentRepeatNode" presStyleLbl="solidAlignAcc1" presStyleIdx="7" presStyleCnt="12"/>
      <dgm:spPr/>
    </dgm:pt>
    <dgm:pt modelId="{F307DFE9-45DA-4F9B-9514-F19905102EA8}" type="pres">
      <dgm:prSet presAssocID="{13EE4598-BD92-4D94-8359-2A14AFA9919B}" presName="text5" presStyleCnt="0"/>
      <dgm:spPr/>
    </dgm:pt>
    <dgm:pt modelId="{148E9B86-D745-4F06-8D42-2271373E4DE2}" type="pres">
      <dgm:prSet presAssocID="{13EE4598-BD92-4D94-8359-2A14AFA9919B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3A0D6-6CA4-4B58-A322-B26ACC57C14E}" type="pres">
      <dgm:prSet presAssocID="{13EE4598-BD92-4D94-8359-2A14AFA9919B}" presName="textaccent5" presStyleCnt="0"/>
      <dgm:spPr/>
    </dgm:pt>
    <dgm:pt modelId="{C7F05136-3557-4FBB-886C-C384325F835C}" type="pres">
      <dgm:prSet presAssocID="{13EE4598-BD92-4D94-8359-2A14AFA9919B}" presName="accentRepeatNode" presStyleLbl="solidAlignAcc1" presStyleIdx="8" presStyleCnt="12"/>
      <dgm:spPr/>
    </dgm:pt>
    <dgm:pt modelId="{DA7484DA-6443-42D5-BBEB-48547F97FBBB}" type="pres">
      <dgm:prSet presAssocID="{CA7331B8-1E21-4D48-86B3-B2BD4361ECB0}" presName="image5" presStyleCnt="0"/>
      <dgm:spPr/>
    </dgm:pt>
    <dgm:pt modelId="{4C1D9E19-E060-47B6-9139-7A317C80FBFD}" type="pres">
      <dgm:prSet presAssocID="{CA7331B8-1E21-4D48-86B3-B2BD4361ECB0}" presName="imageRepeatNode" presStyleLbl="alignAcc1" presStyleIdx="4" presStyleCnt="6"/>
      <dgm:spPr/>
      <dgm:t>
        <a:bodyPr/>
        <a:lstStyle/>
        <a:p>
          <a:endParaRPr lang="en-US"/>
        </a:p>
      </dgm:t>
    </dgm:pt>
    <dgm:pt modelId="{94356F5A-FFD5-4FAD-A1B0-69D17CA5615D}" type="pres">
      <dgm:prSet presAssocID="{CA7331B8-1E21-4D48-86B3-B2BD4361ECB0}" presName="imageaccent5" presStyleCnt="0"/>
      <dgm:spPr/>
    </dgm:pt>
    <dgm:pt modelId="{1E4200BA-B0DA-48EB-BEA1-00B2AF9CF0E6}" type="pres">
      <dgm:prSet presAssocID="{CA7331B8-1E21-4D48-86B3-B2BD4361ECB0}" presName="accentRepeatNode" presStyleLbl="solidAlignAcc1" presStyleIdx="9" presStyleCnt="12"/>
      <dgm:spPr/>
    </dgm:pt>
    <dgm:pt modelId="{E02B21AD-3592-4109-93B9-E28BA2D7278C}" type="pres">
      <dgm:prSet presAssocID="{F200C3EA-B2AD-471A-8884-1781A08E9286}" presName="text6" presStyleCnt="0"/>
      <dgm:spPr/>
    </dgm:pt>
    <dgm:pt modelId="{ADC3285F-36EA-4777-A185-42BD1029281B}" type="pres">
      <dgm:prSet presAssocID="{F200C3EA-B2AD-471A-8884-1781A08E9286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521E0-8B87-4C89-9B93-D33F839CDD17}" type="pres">
      <dgm:prSet presAssocID="{F200C3EA-B2AD-471A-8884-1781A08E9286}" presName="textaccent6" presStyleCnt="0"/>
      <dgm:spPr/>
    </dgm:pt>
    <dgm:pt modelId="{3A92E4ED-CD9B-40F6-AE64-552769D6852C}" type="pres">
      <dgm:prSet presAssocID="{F200C3EA-B2AD-471A-8884-1781A08E9286}" presName="accentRepeatNode" presStyleLbl="solidAlignAcc1" presStyleIdx="10" presStyleCnt="12"/>
      <dgm:spPr/>
    </dgm:pt>
    <dgm:pt modelId="{4E7A085C-2A14-488C-A3A2-A4D0C8FB676D}" type="pres">
      <dgm:prSet presAssocID="{7C3B7F69-E6A7-4474-B054-0E4D86259B30}" presName="image6" presStyleCnt="0"/>
      <dgm:spPr/>
    </dgm:pt>
    <dgm:pt modelId="{11596D52-9CE3-4A2A-A2CC-7B308415644D}" type="pres">
      <dgm:prSet presAssocID="{7C3B7F69-E6A7-4474-B054-0E4D86259B30}" presName="imageRepeatNode" presStyleLbl="alignAcc1" presStyleIdx="5" presStyleCnt="6"/>
      <dgm:spPr/>
      <dgm:t>
        <a:bodyPr/>
        <a:lstStyle/>
        <a:p>
          <a:endParaRPr lang="en-US"/>
        </a:p>
      </dgm:t>
    </dgm:pt>
    <dgm:pt modelId="{3FF197A5-C0AA-4809-A1DF-E3E0D3F77BF4}" type="pres">
      <dgm:prSet presAssocID="{7C3B7F69-E6A7-4474-B054-0E4D86259B30}" presName="imageaccent6" presStyleCnt="0"/>
      <dgm:spPr/>
    </dgm:pt>
    <dgm:pt modelId="{128167ED-FFEE-4CDE-923B-7AAAC956BC4D}" type="pres">
      <dgm:prSet presAssocID="{7C3B7F69-E6A7-4474-B054-0E4D86259B30}" presName="accentRepeatNode" presStyleLbl="solidAlignAcc1" presStyleIdx="11" presStyleCnt="12"/>
      <dgm:spPr/>
    </dgm:pt>
  </dgm:ptLst>
  <dgm:cxnLst>
    <dgm:cxn modelId="{49C45B06-A3BE-4AA9-BBC1-EBC5CCF4379C}" type="presOf" srcId="{7C3B7F69-E6A7-4474-B054-0E4D86259B30}" destId="{11596D52-9CE3-4A2A-A2CC-7B308415644D}" srcOrd="0" destOrd="0" presId="urn:microsoft.com/office/officeart/2008/layout/HexagonCluster"/>
    <dgm:cxn modelId="{6689CB67-958D-4899-80A0-C8BF8D642139}" type="presOf" srcId="{546EAC50-8367-4453-9688-7F70681262DC}" destId="{889FFE78-8CAD-4592-A229-0ADCCDDE8F43}" srcOrd="0" destOrd="0" presId="urn:microsoft.com/office/officeart/2008/layout/HexagonCluster"/>
    <dgm:cxn modelId="{0AB3EEB1-ED50-4580-AE1D-188E263CAD7F}" srcId="{546EAC50-8367-4453-9688-7F70681262DC}" destId="{DCFA8378-F46F-4186-AF9A-7CAEE1C74093}" srcOrd="1" destOrd="0" parTransId="{5350AB57-0B11-4D68-9405-60DFD291396C}" sibTransId="{1CD6BEA3-BE9E-447D-A55C-8ED98623818D}"/>
    <dgm:cxn modelId="{175A5C5D-361B-4C7A-9ABD-D76AC032FAE1}" type="presOf" srcId="{13EE4598-BD92-4D94-8359-2A14AFA9919B}" destId="{148E9B86-D745-4F06-8D42-2271373E4DE2}" srcOrd="0" destOrd="0" presId="urn:microsoft.com/office/officeart/2008/layout/HexagonCluster"/>
    <dgm:cxn modelId="{BE343D5D-F3F4-4C8A-9A58-61E787AB89CD}" type="presOf" srcId="{DCFA8378-F46F-4186-AF9A-7CAEE1C74093}" destId="{E47C9231-8F47-443E-9736-4A617C69D245}" srcOrd="0" destOrd="0" presId="urn:microsoft.com/office/officeart/2008/layout/HexagonCluster"/>
    <dgm:cxn modelId="{3BF1679B-3F44-41FB-A2BF-EEDDF2AD2F3E}" type="presOf" srcId="{B1CE169B-C0E2-4A4B-9DDD-99B595DC96BD}" destId="{D88C4010-5431-4CC2-9078-B488AC865960}" srcOrd="0" destOrd="0" presId="urn:microsoft.com/office/officeart/2008/layout/HexagonCluster"/>
    <dgm:cxn modelId="{3B252967-3425-4F72-A878-FBC749ED8283}" type="presOf" srcId="{F200C3EA-B2AD-471A-8884-1781A08E9286}" destId="{ADC3285F-36EA-4777-A185-42BD1029281B}" srcOrd="0" destOrd="0" presId="urn:microsoft.com/office/officeart/2008/layout/HexagonCluster"/>
    <dgm:cxn modelId="{61A3899D-5D18-46B4-9BF7-96AC09D73140}" srcId="{546EAC50-8367-4453-9688-7F70681262DC}" destId="{F200C3EA-B2AD-471A-8884-1781A08E9286}" srcOrd="5" destOrd="0" parTransId="{6C45939F-9869-4C3D-A0BA-27591FE30EDD}" sibTransId="{7C3B7F69-E6A7-4474-B054-0E4D86259B30}"/>
    <dgm:cxn modelId="{E6712164-B5ED-4823-B188-2182A84FB45B}" srcId="{546EAC50-8367-4453-9688-7F70681262DC}" destId="{08C8B12D-D63B-4E4C-B8A2-59989D8F71D2}" srcOrd="2" destOrd="0" parTransId="{2FE88CA1-455E-4224-A974-4BFF71F59BD7}" sibTransId="{075532F0-1B79-4121-949A-B678B72CF4F7}"/>
    <dgm:cxn modelId="{568145F1-FA25-4E67-A44B-8D366B605296}" type="presOf" srcId="{075532F0-1B79-4121-949A-B678B72CF4F7}" destId="{E1BB4AE4-A729-4B3A-9A30-6410E7A4975E}" srcOrd="0" destOrd="0" presId="urn:microsoft.com/office/officeart/2008/layout/HexagonCluster"/>
    <dgm:cxn modelId="{ECD3FDA2-35F1-4CEF-B1A3-7D359F369FB1}" type="presOf" srcId="{08C8B12D-D63B-4E4C-B8A2-59989D8F71D2}" destId="{7B0F593A-78B2-485D-A6E0-E53DE9304118}" srcOrd="0" destOrd="0" presId="urn:microsoft.com/office/officeart/2008/layout/HexagonCluster"/>
    <dgm:cxn modelId="{ED3A60E5-551F-44C2-AB62-712BDE9A461F}" type="presOf" srcId="{1CD6BEA3-BE9E-447D-A55C-8ED98623818D}" destId="{823573AD-FBB6-44A4-AB45-9EA846D99953}" srcOrd="0" destOrd="0" presId="urn:microsoft.com/office/officeart/2008/layout/HexagonCluster"/>
    <dgm:cxn modelId="{390EB2FF-57A8-487F-BF71-41E3F3B9D174}" type="presOf" srcId="{CA7331B8-1E21-4D48-86B3-B2BD4361ECB0}" destId="{4C1D9E19-E060-47B6-9139-7A317C80FBFD}" srcOrd="0" destOrd="0" presId="urn:microsoft.com/office/officeart/2008/layout/HexagonCluster"/>
    <dgm:cxn modelId="{9995DAB2-0DDA-4C51-BBB7-7FD93A4407AE}" type="presOf" srcId="{B8D19E27-DFF5-4620-866E-6D976250C3C0}" destId="{5B3EAD8C-E470-41EF-92E2-8E500B167BF2}" srcOrd="0" destOrd="0" presId="urn:microsoft.com/office/officeart/2008/layout/HexagonCluster"/>
    <dgm:cxn modelId="{310B240C-F0E4-488A-B6E9-4FF970833E6F}" srcId="{546EAC50-8367-4453-9688-7F70681262DC}" destId="{0359B6B2-4448-49AB-85B1-11D538404376}" srcOrd="0" destOrd="0" parTransId="{D4E31AE9-A350-40D4-A35F-B67096979899}" sibTransId="{B1CE169B-C0E2-4A4B-9DDD-99B595DC96BD}"/>
    <dgm:cxn modelId="{AF48AF0B-7268-46A4-859C-10B8A92FFD06}" type="presOf" srcId="{4BD0B4C4-B890-4A69-8DD7-5C0E2A0F62ED}" destId="{F86ECCB3-6F59-49D9-9CDF-4620679405F2}" srcOrd="0" destOrd="0" presId="urn:microsoft.com/office/officeart/2008/layout/HexagonCluster"/>
    <dgm:cxn modelId="{214867C8-E7BD-40CB-A51D-F1B9292C4769}" srcId="{546EAC50-8367-4453-9688-7F70681262DC}" destId="{B8D19E27-DFF5-4620-866E-6D976250C3C0}" srcOrd="3" destOrd="0" parTransId="{47112CAF-1B2D-4D3E-8AEE-E21E80DE62E5}" sibTransId="{4BD0B4C4-B890-4A69-8DD7-5C0E2A0F62ED}"/>
    <dgm:cxn modelId="{F0DB44E3-8317-4501-9DA4-996542A44E6C}" srcId="{546EAC50-8367-4453-9688-7F70681262DC}" destId="{13EE4598-BD92-4D94-8359-2A14AFA9919B}" srcOrd="4" destOrd="0" parTransId="{DA7F9BE7-3F7E-40C4-BDB4-7756ABBB5A51}" sibTransId="{CA7331B8-1E21-4D48-86B3-B2BD4361ECB0}"/>
    <dgm:cxn modelId="{9CB5070E-DBD9-4B58-9605-0ECDD042F427}" type="presOf" srcId="{0359B6B2-4448-49AB-85B1-11D538404376}" destId="{9A895864-1AA5-4048-94AB-9858FADFBECE}" srcOrd="0" destOrd="0" presId="urn:microsoft.com/office/officeart/2008/layout/HexagonCluster"/>
    <dgm:cxn modelId="{6AEC9641-38AC-46CD-86FE-69E848B3B485}" type="presParOf" srcId="{889FFE78-8CAD-4592-A229-0ADCCDDE8F43}" destId="{BB2D3B6D-4BF6-4944-9A72-8730F22BA4B7}" srcOrd="0" destOrd="0" presId="urn:microsoft.com/office/officeart/2008/layout/HexagonCluster"/>
    <dgm:cxn modelId="{A388CB7D-508A-439C-B06B-195288AFC29A}" type="presParOf" srcId="{BB2D3B6D-4BF6-4944-9A72-8730F22BA4B7}" destId="{9A895864-1AA5-4048-94AB-9858FADFBECE}" srcOrd="0" destOrd="0" presId="urn:microsoft.com/office/officeart/2008/layout/HexagonCluster"/>
    <dgm:cxn modelId="{355F4B61-9C57-46A1-B5CF-19E910307DFB}" type="presParOf" srcId="{889FFE78-8CAD-4592-A229-0ADCCDDE8F43}" destId="{2989C17F-03C3-47AF-B57D-79C37E64CE74}" srcOrd="1" destOrd="0" presId="urn:microsoft.com/office/officeart/2008/layout/HexagonCluster"/>
    <dgm:cxn modelId="{4BC5CAA8-34AD-4A77-A984-90A8DBC794AC}" type="presParOf" srcId="{2989C17F-03C3-47AF-B57D-79C37E64CE74}" destId="{81DB76BB-0A89-4D7B-8536-F9E8DDBB0BD6}" srcOrd="0" destOrd="0" presId="urn:microsoft.com/office/officeart/2008/layout/HexagonCluster"/>
    <dgm:cxn modelId="{6B37D406-3D85-4976-AB4C-6F9522D212B8}" type="presParOf" srcId="{889FFE78-8CAD-4592-A229-0ADCCDDE8F43}" destId="{97061EEF-5596-4B22-A8C9-F0FB98E5B33B}" srcOrd="2" destOrd="0" presId="urn:microsoft.com/office/officeart/2008/layout/HexagonCluster"/>
    <dgm:cxn modelId="{4719047C-9E38-4CFE-802E-77DD8875B946}" type="presParOf" srcId="{97061EEF-5596-4B22-A8C9-F0FB98E5B33B}" destId="{D88C4010-5431-4CC2-9078-B488AC865960}" srcOrd="0" destOrd="0" presId="urn:microsoft.com/office/officeart/2008/layout/HexagonCluster"/>
    <dgm:cxn modelId="{87CA508B-299C-406E-B5EF-0E50718A711C}" type="presParOf" srcId="{889FFE78-8CAD-4592-A229-0ADCCDDE8F43}" destId="{9E40292C-B2AD-4B3E-AEC1-88A5199B42EA}" srcOrd="3" destOrd="0" presId="urn:microsoft.com/office/officeart/2008/layout/HexagonCluster"/>
    <dgm:cxn modelId="{3CE967D8-9790-4DF3-AFE4-BCEDC5E74068}" type="presParOf" srcId="{9E40292C-B2AD-4B3E-AEC1-88A5199B42EA}" destId="{CF3ECC2B-077A-424A-B072-1CE074AAFA9B}" srcOrd="0" destOrd="0" presId="urn:microsoft.com/office/officeart/2008/layout/HexagonCluster"/>
    <dgm:cxn modelId="{E819FAA8-E946-4C6C-824B-26B8392F4C86}" type="presParOf" srcId="{889FFE78-8CAD-4592-A229-0ADCCDDE8F43}" destId="{CAFE0B4C-CA01-4B7C-AB8C-FA5372410470}" srcOrd="4" destOrd="0" presId="urn:microsoft.com/office/officeart/2008/layout/HexagonCluster"/>
    <dgm:cxn modelId="{B016F0A3-FD3E-4905-8BE2-2A3553A01E80}" type="presParOf" srcId="{CAFE0B4C-CA01-4B7C-AB8C-FA5372410470}" destId="{E47C9231-8F47-443E-9736-4A617C69D245}" srcOrd="0" destOrd="0" presId="urn:microsoft.com/office/officeart/2008/layout/HexagonCluster"/>
    <dgm:cxn modelId="{F069B9D3-4602-45C5-A36E-91BC084C4E5F}" type="presParOf" srcId="{889FFE78-8CAD-4592-A229-0ADCCDDE8F43}" destId="{AFAC993B-A815-4099-B565-A25ED5760595}" srcOrd="5" destOrd="0" presId="urn:microsoft.com/office/officeart/2008/layout/HexagonCluster"/>
    <dgm:cxn modelId="{1C8D6961-9674-4455-A5F1-AC448584499F}" type="presParOf" srcId="{AFAC993B-A815-4099-B565-A25ED5760595}" destId="{A0A6B5B0-877C-475F-96AB-8B4A244D0807}" srcOrd="0" destOrd="0" presId="urn:microsoft.com/office/officeart/2008/layout/HexagonCluster"/>
    <dgm:cxn modelId="{BABBFF45-5362-48D4-8626-45177FD06C2C}" type="presParOf" srcId="{889FFE78-8CAD-4592-A229-0ADCCDDE8F43}" destId="{633ADB96-4C52-4A66-9C1C-9B475408D161}" srcOrd="6" destOrd="0" presId="urn:microsoft.com/office/officeart/2008/layout/HexagonCluster"/>
    <dgm:cxn modelId="{F4C270A3-BEB7-4DE4-8648-5DFBB25BA2D0}" type="presParOf" srcId="{633ADB96-4C52-4A66-9C1C-9B475408D161}" destId="{823573AD-FBB6-44A4-AB45-9EA846D99953}" srcOrd="0" destOrd="0" presId="urn:microsoft.com/office/officeart/2008/layout/HexagonCluster"/>
    <dgm:cxn modelId="{68773F77-2FFA-4DBD-A880-29DEB0CA27B3}" type="presParOf" srcId="{889FFE78-8CAD-4592-A229-0ADCCDDE8F43}" destId="{2187981A-26BF-4A2B-8EC0-E2FB461541D3}" srcOrd="7" destOrd="0" presId="urn:microsoft.com/office/officeart/2008/layout/HexagonCluster"/>
    <dgm:cxn modelId="{0B03BBFE-2852-4FCD-A141-75428340660F}" type="presParOf" srcId="{2187981A-26BF-4A2B-8EC0-E2FB461541D3}" destId="{A8CAF591-8CB0-49A6-99D0-B13EF0798219}" srcOrd="0" destOrd="0" presId="urn:microsoft.com/office/officeart/2008/layout/HexagonCluster"/>
    <dgm:cxn modelId="{1B71B3E2-B3B6-4CE4-A2E5-7E11967B45B7}" type="presParOf" srcId="{889FFE78-8CAD-4592-A229-0ADCCDDE8F43}" destId="{02DAF69B-D24B-451A-AEF5-00F5CF312F0C}" srcOrd="8" destOrd="0" presId="urn:microsoft.com/office/officeart/2008/layout/HexagonCluster"/>
    <dgm:cxn modelId="{4319E090-7C5F-439E-8B50-4A03F305847D}" type="presParOf" srcId="{02DAF69B-D24B-451A-AEF5-00F5CF312F0C}" destId="{7B0F593A-78B2-485D-A6E0-E53DE9304118}" srcOrd="0" destOrd="0" presId="urn:microsoft.com/office/officeart/2008/layout/HexagonCluster"/>
    <dgm:cxn modelId="{5E6CF07C-5603-486B-B08C-735F17982B66}" type="presParOf" srcId="{889FFE78-8CAD-4592-A229-0ADCCDDE8F43}" destId="{41F9F5C6-7B45-40C5-846F-AC095A78A5A4}" srcOrd="9" destOrd="0" presId="urn:microsoft.com/office/officeart/2008/layout/HexagonCluster"/>
    <dgm:cxn modelId="{F0D66C38-E1BF-4073-B214-25A758F0CB10}" type="presParOf" srcId="{41F9F5C6-7B45-40C5-846F-AC095A78A5A4}" destId="{8AFB0650-B0EE-437E-BD69-14413930ED46}" srcOrd="0" destOrd="0" presId="urn:microsoft.com/office/officeart/2008/layout/HexagonCluster"/>
    <dgm:cxn modelId="{B7EADBBC-5B66-4EFB-9C16-CCF3CAB86341}" type="presParOf" srcId="{889FFE78-8CAD-4592-A229-0ADCCDDE8F43}" destId="{731DE312-2E53-407E-9A9D-9E3D3DF68766}" srcOrd="10" destOrd="0" presId="urn:microsoft.com/office/officeart/2008/layout/HexagonCluster"/>
    <dgm:cxn modelId="{914A5F9F-D77E-4B17-AA98-DD4A84E710FD}" type="presParOf" srcId="{731DE312-2E53-407E-9A9D-9E3D3DF68766}" destId="{E1BB4AE4-A729-4B3A-9A30-6410E7A4975E}" srcOrd="0" destOrd="0" presId="urn:microsoft.com/office/officeart/2008/layout/HexagonCluster"/>
    <dgm:cxn modelId="{199573ED-946F-449E-B0D5-5AA97DE30FA5}" type="presParOf" srcId="{889FFE78-8CAD-4592-A229-0ADCCDDE8F43}" destId="{A1F559E2-3F04-45FB-91E6-9603AC7A811D}" srcOrd="11" destOrd="0" presId="urn:microsoft.com/office/officeart/2008/layout/HexagonCluster"/>
    <dgm:cxn modelId="{7715AC2E-55E2-47CF-A08A-A5B4BB8A193F}" type="presParOf" srcId="{A1F559E2-3F04-45FB-91E6-9603AC7A811D}" destId="{6E33AD34-0B40-46AB-A7FF-927EEA953A79}" srcOrd="0" destOrd="0" presId="urn:microsoft.com/office/officeart/2008/layout/HexagonCluster"/>
    <dgm:cxn modelId="{286524E2-D2C0-409A-A6C7-B5F09CB55E76}" type="presParOf" srcId="{889FFE78-8CAD-4592-A229-0ADCCDDE8F43}" destId="{C6B80C04-75B5-45B3-B8C6-5B59EDBD9044}" srcOrd="12" destOrd="0" presId="urn:microsoft.com/office/officeart/2008/layout/HexagonCluster"/>
    <dgm:cxn modelId="{6ADF8BC2-4C3E-444F-955C-4FBEEE28D55E}" type="presParOf" srcId="{C6B80C04-75B5-45B3-B8C6-5B59EDBD9044}" destId="{5B3EAD8C-E470-41EF-92E2-8E500B167BF2}" srcOrd="0" destOrd="0" presId="urn:microsoft.com/office/officeart/2008/layout/HexagonCluster"/>
    <dgm:cxn modelId="{BD480942-3E73-4035-B3C7-6DD1A6023FDD}" type="presParOf" srcId="{889FFE78-8CAD-4592-A229-0ADCCDDE8F43}" destId="{B8859D37-41D0-4AE8-A567-E3D4EE1ECC92}" srcOrd="13" destOrd="0" presId="urn:microsoft.com/office/officeart/2008/layout/HexagonCluster"/>
    <dgm:cxn modelId="{BD95EC19-94D2-4B86-8782-0A04E4A2E84B}" type="presParOf" srcId="{B8859D37-41D0-4AE8-A567-E3D4EE1ECC92}" destId="{B61CA33A-E370-4988-986B-FE8A2F6103C8}" srcOrd="0" destOrd="0" presId="urn:microsoft.com/office/officeart/2008/layout/HexagonCluster"/>
    <dgm:cxn modelId="{5EB94F85-BE62-4664-96D1-F5F05EF5AE2B}" type="presParOf" srcId="{889FFE78-8CAD-4592-A229-0ADCCDDE8F43}" destId="{97E54501-BC95-41AC-AE49-5A20BE836357}" srcOrd="14" destOrd="0" presId="urn:microsoft.com/office/officeart/2008/layout/HexagonCluster"/>
    <dgm:cxn modelId="{D44816F0-BCFC-430A-B598-C1B192126A6E}" type="presParOf" srcId="{97E54501-BC95-41AC-AE49-5A20BE836357}" destId="{F86ECCB3-6F59-49D9-9CDF-4620679405F2}" srcOrd="0" destOrd="0" presId="urn:microsoft.com/office/officeart/2008/layout/HexagonCluster"/>
    <dgm:cxn modelId="{F66A1422-4446-4E4D-A2BE-89DE16ABAA0D}" type="presParOf" srcId="{889FFE78-8CAD-4592-A229-0ADCCDDE8F43}" destId="{035BEF20-30B2-41E0-ACA2-77836972FEC3}" srcOrd="15" destOrd="0" presId="urn:microsoft.com/office/officeart/2008/layout/HexagonCluster"/>
    <dgm:cxn modelId="{393A82E4-5844-45BC-8973-E76BDD56C992}" type="presParOf" srcId="{035BEF20-30B2-41E0-ACA2-77836972FEC3}" destId="{1DA0B751-96C1-4E39-A0EF-55B42ACF3D83}" srcOrd="0" destOrd="0" presId="urn:microsoft.com/office/officeart/2008/layout/HexagonCluster"/>
    <dgm:cxn modelId="{D775EF9E-2C1C-475A-9727-75483137CFD6}" type="presParOf" srcId="{889FFE78-8CAD-4592-A229-0ADCCDDE8F43}" destId="{F307DFE9-45DA-4F9B-9514-F19905102EA8}" srcOrd="16" destOrd="0" presId="urn:microsoft.com/office/officeart/2008/layout/HexagonCluster"/>
    <dgm:cxn modelId="{5FBC7AE4-616C-4ABA-987F-FD562DD7E859}" type="presParOf" srcId="{F307DFE9-45DA-4F9B-9514-F19905102EA8}" destId="{148E9B86-D745-4F06-8D42-2271373E4DE2}" srcOrd="0" destOrd="0" presId="urn:microsoft.com/office/officeart/2008/layout/HexagonCluster"/>
    <dgm:cxn modelId="{4A87E5F7-7048-4418-8CEA-385E8E563E7D}" type="presParOf" srcId="{889FFE78-8CAD-4592-A229-0ADCCDDE8F43}" destId="{9F73A0D6-6CA4-4B58-A322-B26ACC57C14E}" srcOrd="17" destOrd="0" presId="urn:microsoft.com/office/officeart/2008/layout/HexagonCluster"/>
    <dgm:cxn modelId="{2EB83097-EA43-40F3-B103-DE8CA04F4676}" type="presParOf" srcId="{9F73A0D6-6CA4-4B58-A322-B26ACC57C14E}" destId="{C7F05136-3557-4FBB-886C-C384325F835C}" srcOrd="0" destOrd="0" presId="urn:microsoft.com/office/officeart/2008/layout/HexagonCluster"/>
    <dgm:cxn modelId="{76C40EC8-F8CE-4D0E-BBF2-6251BDD1547B}" type="presParOf" srcId="{889FFE78-8CAD-4592-A229-0ADCCDDE8F43}" destId="{DA7484DA-6443-42D5-BBEB-48547F97FBBB}" srcOrd="18" destOrd="0" presId="urn:microsoft.com/office/officeart/2008/layout/HexagonCluster"/>
    <dgm:cxn modelId="{BC8B6B17-1B38-4EA7-81D7-EFC74F81533C}" type="presParOf" srcId="{DA7484DA-6443-42D5-BBEB-48547F97FBBB}" destId="{4C1D9E19-E060-47B6-9139-7A317C80FBFD}" srcOrd="0" destOrd="0" presId="urn:microsoft.com/office/officeart/2008/layout/HexagonCluster"/>
    <dgm:cxn modelId="{031270BD-E5A6-4211-A975-82A458AD27C1}" type="presParOf" srcId="{889FFE78-8CAD-4592-A229-0ADCCDDE8F43}" destId="{94356F5A-FFD5-4FAD-A1B0-69D17CA5615D}" srcOrd="19" destOrd="0" presId="urn:microsoft.com/office/officeart/2008/layout/HexagonCluster"/>
    <dgm:cxn modelId="{877FD116-4978-47DC-9807-D032671C20BE}" type="presParOf" srcId="{94356F5A-FFD5-4FAD-A1B0-69D17CA5615D}" destId="{1E4200BA-B0DA-48EB-BEA1-00B2AF9CF0E6}" srcOrd="0" destOrd="0" presId="urn:microsoft.com/office/officeart/2008/layout/HexagonCluster"/>
    <dgm:cxn modelId="{C2F3A747-E347-4B6E-AA1F-BF68F3BF113E}" type="presParOf" srcId="{889FFE78-8CAD-4592-A229-0ADCCDDE8F43}" destId="{E02B21AD-3592-4109-93B9-E28BA2D7278C}" srcOrd="20" destOrd="0" presId="urn:microsoft.com/office/officeart/2008/layout/HexagonCluster"/>
    <dgm:cxn modelId="{48611A6E-6445-41DC-BF5D-E01DB18BF077}" type="presParOf" srcId="{E02B21AD-3592-4109-93B9-E28BA2D7278C}" destId="{ADC3285F-36EA-4777-A185-42BD1029281B}" srcOrd="0" destOrd="0" presId="urn:microsoft.com/office/officeart/2008/layout/HexagonCluster"/>
    <dgm:cxn modelId="{52CAB5CF-6C5D-4506-A5A6-9207CEDF70A9}" type="presParOf" srcId="{889FFE78-8CAD-4592-A229-0ADCCDDE8F43}" destId="{B8A521E0-8B87-4C89-9B93-D33F839CDD17}" srcOrd="21" destOrd="0" presId="urn:microsoft.com/office/officeart/2008/layout/HexagonCluster"/>
    <dgm:cxn modelId="{85A8260A-1DE6-4325-8F1B-B8C59BEB9E4C}" type="presParOf" srcId="{B8A521E0-8B87-4C89-9B93-D33F839CDD17}" destId="{3A92E4ED-CD9B-40F6-AE64-552769D6852C}" srcOrd="0" destOrd="0" presId="urn:microsoft.com/office/officeart/2008/layout/HexagonCluster"/>
    <dgm:cxn modelId="{CA43DD37-C3AC-4FF4-BBBE-9DAB34E6922E}" type="presParOf" srcId="{889FFE78-8CAD-4592-A229-0ADCCDDE8F43}" destId="{4E7A085C-2A14-488C-A3A2-A4D0C8FB676D}" srcOrd="22" destOrd="0" presId="urn:microsoft.com/office/officeart/2008/layout/HexagonCluster"/>
    <dgm:cxn modelId="{21A28F4A-2BCB-4694-984C-994E3C5DCE9D}" type="presParOf" srcId="{4E7A085C-2A14-488C-A3A2-A4D0C8FB676D}" destId="{11596D52-9CE3-4A2A-A2CC-7B308415644D}" srcOrd="0" destOrd="0" presId="urn:microsoft.com/office/officeart/2008/layout/HexagonCluster"/>
    <dgm:cxn modelId="{7CBB07E1-94DE-4D62-B816-75D324B7C65C}" type="presParOf" srcId="{889FFE78-8CAD-4592-A229-0ADCCDDE8F43}" destId="{3FF197A5-C0AA-4809-A1DF-E3E0D3F77BF4}" srcOrd="23" destOrd="0" presId="urn:microsoft.com/office/officeart/2008/layout/HexagonCluster"/>
    <dgm:cxn modelId="{86A2755E-7218-4A0E-AF34-401E5AEB1A08}" type="presParOf" srcId="{3FF197A5-C0AA-4809-A1DF-E3E0D3F77BF4}" destId="{128167ED-FFEE-4CDE-923B-7AAAC956BC4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BA7CD1-93BB-44E7-BE25-0A58A2A82ABA}" type="doc">
      <dgm:prSet loTypeId="urn:microsoft.com/office/officeart/2009/layout/CircleArrowProcess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DCBB400-1381-47D9-B694-F0D1936D528B}">
      <dgm:prSet phldrT="[Text]"/>
      <dgm:spPr/>
      <dgm:t>
        <a:bodyPr/>
        <a:lstStyle/>
        <a:p>
          <a:r>
            <a:rPr lang="en-US" dirty="0" smtClean="0"/>
            <a:t>Listen</a:t>
          </a:r>
          <a:endParaRPr lang="en-US" dirty="0"/>
        </a:p>
      </dgm:t>
    </dgm:pt>
    <dgm:pt modelId="{3B811CFC-E96F-460C-9BC6-44CC226B1D99}" type="parTrans" cxnId="{1B8C7DAD-6EC0-471B-A186-1B833F355513}">
      <dgm:prSet/>
      <dgm:spPr/>
      <dgm:t>
        <a:bodyPr/>
        <a:lstStyle/>
        <a:p>
          <a:endParaRPr lang="en-US"/>
        </a:p>
      </dgm:t>
    </dgm:pt>
    <dgm:pt modelId="{5968744C-379A-4196-97B1-201F5ABFA428}" type="sibTrans" cxnId="{1B8C7DAD-6EC0-471B-A186-1B833F355513}">
      <dgm:prSet/>
      <dgm:spPr/>
      <dgm:t>
        <a:bodyPr/>
        <a:lstStyle/>
        <a:p>
          <a:endParaRPr lang="en-US"/>
        </a:p>
      </dgm:t>
    </dgm:pt>
    <dgm:pt modelId="{29BB19F5-27BD-4237-A840-4492402CD33D}">
      <dgm:prSet phldrT="[Text]"/>
      <dgm:spPr/>
      <dgm:t>
        <a:bodyPr/>
        <a:lstStyle/>
        <a:p>
          <a:r>
            <a:rPr lang="en-US" dirty="0" smtClean="0"/>
            <a:t>Learn</a:t>
          </a:r>
          <a:endParaRPr lang="en-US" dirty="0"/>
        </a:p>
      </dgm:t>
    </dgm:pt>
    <dgm:pt modelId="{BCF5A1CB-7381-4DE7-8C39-36D8C4DC3EF3}" type="parTrans" cxnId="{E59CA073-CCF5-468F-BF2C-B13DA326BD20}">
      <dgm:prSet/>
      <dgm:spPr/>
      <dgm:t>
        <a:bodyPr/>
        <a:lstStyle/>
        <a:p>
          <a:endParaRPr lang="en-US"/>
        </a:p>
      </dgm:t>
    </dgm:pt>
    <dgm:pt modelId="{AA4F87D6-43F6-48B7-A5A3-42A01E01FDE9}" type="sibTrans" cxnId="{E59CA073-CCF5-468F-BF2C-B13DA326BD20}">
      <dgm:prSet/>
      <dgm:spPr/>
      <dgm:t>
        <a:bodyPr/>
        <a:lstStyle/>
        <a:p>
          <a:endParaRPr lang="en-US"/>
        </a:p>
      </dgm:t>
    </dgm:pt>
    <dgm:pt modelId="{BFB5B63F-5C37-4BB7-B0F9-91470AC60AF7}">
      <dgm:prSet phldrT="[Text]"/>
      <dgm:spPr/>
      <dgm:t>
        <a:bodyPr/>
        <a:lstStyle/>
        <a:p>
          <a:r>
            <a:rPr lang="en-US" dirty="0" smtClean="0"/>
            <a:t>Improve</a:t>
          </a:r>
          <a:endParaRPr lang="en-US" dirty="0"/>
        </a:p>
      </dgm:t>
    </dgm:pt>
    <dgm:pt modelId="{1DC96E58-3BA3-4CAA-82FD-31977AF18F4F}" type="parTrans" cxnId="{95A49089-FF6C-4B8B-95F9-B0E2639CA44D}">
      <dgm:prSet/>
      <dgm:spPr/>
      <dgm:t>
        <a:bodyPr/>
        <a:lstStyle/>
        <a:p>
          <a:endParaRPr lang="en-US"/>
        </a:p>
      </dgm:t>
    </dgm:pt>
    <dgm:pt modelId="{913C60AF-B6C5-4B8C-BAEB-866EEBCD2E85}" type="sibTrans" cxnId="{95A49089-FF6C-4B8B-95F9-B0E2639CA44D}">
      <dgm:prSet/>
      <dgm:spPr/>
      <dgm:t>
        <a:bodyPr/>
        <a:lstStyle/>
        <a:p>
          <a:endParaRPr lang="en-US"/>
        </a:p>
      </dgm:t>
    </dgm:pt>
    <dgm:pt modelId="{0B6DBF1C-3A51-412F-BB61-B18F7D03ED18}" type="pres">
      <dgm:prSet presAssocID="{90BA7CD1-93BB-44E7-BE25-0A58A2A82ABA}" presName="Name0" presStyleCnt="0">
        <dgm:presLayoutVars>
          <dgm:chMax val="7"/>
          <dgm:chPref val="7"/>
          <dgm:dir val="rev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F85134-DBF2-4018-849F-A9466D4AB94D}" type="pres">
      <dgm:prSet presAssocID="{9DCBB400-1381-47D9-B694-F0D1936D528B}" presName="Accent1" presStyleCnt="0"/>
      <dgm:spPr/>
    </dgm:pt>
    <dgm:pt modelId="{169BC803-ECDC-4B95-B944-0430D2B3342A}" type="pres">
      <dgm:prSet presAssocID="{9DCBB400-1381-47D9-B694-F0D1936D528B}" presName="Accent" presStyleLbl="node1" presStyleIdx="0" presStyleCnt="3"/>
      <dgm:spPr/>
    </dgm:pt>
    <dgm:pt modelId="{7E37CF80-C388-497B-90C9-B7E249655BAC}" type="pres">
      <dgm:prSet presAssocID="{9DCBB400-1381-47D9-B694-F0D1936D528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CFFD1-8E6D-4689-AFC7-BAC77F81838E}" type="pres">
      <dgm:prSet presAssocID="{29BB19F5-27BD-4237-A840-4492402CD33D}" presName="Accent2" presStyleCnt="0"/>
      <dgm:spPr/>
    </dgm:pt>
    <dgm:pt modelId="{8433432F-C25A-4E64-833C-205D25F465A6}" type="pres">
      <dgm:prSet presAssocID="{29BB19F5-27BD-4237-A840-4492402CD33D}" presName="Accent" presStyleLbl="node1" presStyleIdx="1" presStyleCnt="3"/>
      <dgm:spPr/>
    </dgm:pt>
    <dgm:pt modelId="{9872EF2C-CBEA-4C24-8DCE-6D2C64108C71}" type="pres">
      <dgm:prSet presAssocID="{29BB19F5-27BD-4237-A840-4492402CD33D}" presName="Parent2" presStyleLbl="revTx" presStyleIdx="1" presStyleCnt="3" custAng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0AE69-86EE-4B0A-B686-AE02ACA2D35D}" type="pres">
      <dgm:prSet presAssocID="{BFB5B63F-5C37-4BB7-B0F9-91470AC60AF7}" presName="Accent3" presStyleCnt="0"/>
      <dgm:spPr/>
    </dgm:pt>
    <dgm:pt modelId="{08CACBD9-EE44-473A-BFBE-2B40CCEA8846}" type="pres">
      <dgm:prSet presAssocID="{BFB5B63F-5C37-4BB7-B0F9-91470AC60AF7}" presName="Accent" presStyleLbl="node1" presStyleIdx="2" presStyleCnt="3" custLinFactNeighborX="-2258" custLinFactNeighborY="564"/>
      <dgm:spPr/>
    </dgm:pt>
    <dgm:pt modelId="{FFA9D978-8AF8-423A-B9B3-A65DF60E44E6}" type="pres">
      <dgm:prSet presAssocID="{BFB5B63F-5C37-4BB7-B0F9-91470AC60AF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2D6F57-5385-4314-9390-85354CC6470A}" type="presOf" srcId="{29BB19F5-27BD-4237-A840-4492402CD33D}" destId="{9872EF2C-CBEA-4C24-8DCE-6D2C64108C71}" srcOrd="0" destOrd="0" presId="urn:microsoft.com/office/officeart/2009/layout/CircleArrowProcess"/>
    <dgm:cxn modelId="{95A49089-FF6C-4B8B-95F9-B0E2639CA44D}" srcId="{90BA7CD1-93BB-44E7-BE25-0A58A2A82ABA}" destId="{BFB5B63F-5C37-4BB7-B0F9-91470AC60AF7}" srcOrd="2" destOrd="0" parTransId="{1DC96E58-3BA3-4CAA-82FD-31977AF18F4F}" sibTransId="{913C60AF-B6C5-4B8C-BAEB-866EEBCD2E85}"/>
    <dgm:cxn modelId="{4F80DCB3-B92E-495E-8940-D714C0EAB879}" type="presOf" srcId="{BFB5B63F-5C37-4BB7-B0F9-91470AC60AF7}" destId="{FFA9D978-8AF8-423A-B9B3-A65DF60E44E6}" srcOrd="0" destOrd="0" presId="urn:microsoft.com/office/officeart/2009/layout/CircleArrowProcess"/>
    <dgm:cxn modelId="{13F06C07-F8F7-4FD2-BCB2-58906812F914}" type="presOf" srcId="{90BA7CD1-93BB-44E7-BE25-0A58A2A82ABA}" destId="{0B6DBF1C-3A51-412F-BB61-B18F7D03ED18}" srcOrd="0" destOrd="0" presId="urn:microsoft.com/office/officeart/2009/layout/CircleArrowProcess"/>
    <dgm:cxn modelId="{1B8C7DAD-6EC0-471B-A186-1B833F355513}" srcId="{90BA7CD1-93BB-44E7-BE25-0A58A2A82ABA}" destId="{9DCBB400-1381-47D9-B694-F0D1936D528B}" srcOrd="0" destOrd="0" parTransId="{3B811CFC-E96F-460C-9BC6-44CC226B1D99}" sibTransId="{5968744C-379A-4196-97B1-201F5ABFA428}"/>
    <dgm:cxn modelId="{E59CA073-CCF5-468F-BF2C-B13DA326BD20}" srcId="{90BA7CD1-93BB-44E7-BE25-0A58A2A82ABA}" destId="{29BB19F5-27BD-4237-A840-4492402CD33D}" srcOrd="1" destOrd="0" parTransId="{BCF5A1CB-7381-4DE7-8C39-36D8C4DC3EF3}" sibTransId="{AA4F87D6-43F6-48B7-A5A3-42A01E01FDE9}"/>
    <dgm:cxn modelId="{B62FD617-55F9-488D-B24C-80714843EF71}" type="presOf" srcId="{9DCBB400-1381-47D9-B694-F0D1936D528B}" destId="{7E37CF80-C388-497B-90C9-B7E249655BAC}" srcOrd="0" destOrd="0" presId="urn:microsoft.com/office/officeart/2009/layout/CircleArrowProcess"/>
    <dgm:cxn modelId="{1549C835-526E-493C-A88D-05290CA8A4F2}" type="presParOf" srcId="{0B6DBF1C-3A51-412F-BB61-B18F7D03ED18}" destId="{C9F85134-DBF2-4018-849F-A9466D4AB94D}" srcOrd="0" destOrd="0" presId="urn:microsoft.com/office/officeart/2009/layout/CircleArrowProcess"/>
    <dgm:cxn modelId="{F13758D6-B9C2-4627-898C-6C59118F8C0F}" type="presParOf" srcId="{C9F85134-DBF2-4018-849F-A9466D4AB94D}" destId="{169BC803-ECDC-4B95-B944-0430D2B3342A}" srcOrd="0" destOrd="0" presId="urn:microsoft.com/office/officeart/2009/layout/CircleArrowProcess"/>
    <dgm:cxn modelId="{8B3AF1F1-4ABA-4E64-97C8-A97806C8907C}" type="presParOf" srcId="{0B6DBF1C-3A51-412F-BB61-B18F7D03ED18}" destId="{7E37CF80-C388-497B-90C9-B7E249655BAC}" srcOrd="1" destOrd="0" presId="urn:microsoft.com/office/officeart/2009/layout/CircleArrowProcess"/>
    <dgm:cxn modelId="{02B5E77D-A57A-4CA0-ACD8-1A344E3A9441}" type="presParOf" srcId="{0B6DBF1C-3A51-412F-BB61-B18F7D03ED18}" destId="{2ECCFFD1-8E6D-4689-AFC7-BAC77F81838E}" srcOrd="2" destOrd="0" presId="urn:microsoft.com/office/officeart/2009/layout/CircleArrowProcess"/>
    <dgm:cxn modelId="{341728F9-0816-478A-87E9-A1949190A6FC}" type="presParOf" srcId="{2ECCFFD1-8E6D-4689-AFC7-BAC77F81838E}" destId="{8433432F-C25A-4E64-833C-205D25F465A6}" srcOrd="0" destOrd="0" presId="urn:microsoft.com/office/officeart/2009/layout/CircleArrowProcess"/>
    <dgm:cxn modelId="{F52DA54E-B4CE-405E-B517-DE20FA0C580C}" type="presParOf" srcId="{0B6DBF1C-3A51-412F-BB61-B18F7D03ED18}" destId="{9872EF2C-CBEA-4C24-8DCE-6D2C64108C71}" srcOrd="3" destOrd="0" presId="urn:microsoft.com/office/officeart/2009/layout/CircleArrowProcess"/>
    <dgm:cxn modelId="{7DD5A829-8FDC-48A3-96F2-8CFA1E863023}" type="presParOf" srcId="{0B6DBF1C-3A51-412F-BB61-B18F7D03ED18}" destId="{9690AE69-86EE-4B0A-B686-AE02ACA2D35D}" srcOrd="4" destOrd="0" presId="urn:microsoft.com/office/officeart/2009/layout/CircleArrowProcess"/>
    <dgm:cxn modelId="{3B83588E-C8FC-4190-B04E-1907F8DB7A97}" type="presParOf" srcId="{9690AE69-86EE-4B0A-B686-AE02ACA2D35D}" destId="{08CACBD9-EE44-473A-BFBE-2B40CCEA8846}" srcOrd="0" destOrd="0" presId="urn:microsoft.com/office/officeart/2009/layout/CircleArrowProcess"/>
    <dgm:cxn modelId="{DEBAF9A4-8A24-4408-AAA4-DE6B4B5B85F2}" type="presParOf" srcId="{0B6DBF1C-3A51-412F-BB61-B18F7D03ED18}" destId="{FFA9D978-8AF8-423A-B9B3-A65DF60E44E6}" srcOrd="5" destOrd="0" presId="urn:microsoft.com/office/officeart/2009/layout/CircleArrowProcess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0F3F9-A72D-4150-AB23-72B760875875}">
      <dsp:nvSpPr>
        <dsp:cNvPr id="0" name=""/>
        <dsp:cNvSpPr/>
      </dsp:nvSpPr>
      <dsp:spPr>
        <a:xfrm>
          <a:off x="4548183" y="1107850"/>
          <a:ext cx="1419232" cy="141940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B1E15A1-51B5-4651-8395-7BF7DB91CDD3}">
      <dsp:nvSpPr>
        <dsp:cNvPr id="0" name=""/>
        <dsp:cNvSpPr/>
      </dsp:nvSpPr>
      <dsp:spPr>
        <a:xfrm>
          <a:off x="4444698" y="0"/>
          <a:ext cx="1626203" cy="8702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u="sng" kern="1200" dirty="0" smtClean="0"/>
            <a:t>Diagnosis rates</a:t>
          </a:r>
          <a:endParaRPr lang="en-GB" sz="1700" u="sng" kern="1200" dirty="0"/>
        </a:p>
      </dsp:txBody>
      <dsp:txXfrm>
        <a:off x="4444698" y="0"/>
        <a:ext cx="1626203" cy="870267"/>
      </dsp:txXfrm>
    </dsp:sp>
    <dsp:sp modelId="{529B9372-9094-40AF-A861-128F0C4E2B2D}">
      <dsp:nvSpPr>
        <dsp:cNvPr id="0" name=""/>
        <dsp:cNvSpPr/>
      </dsp:nvSpPr>
      <dsp:spPr>
        <a:xfrm>
          <a:off x="4964491" y="1308012"/>
          <a:ext cx="1419232" cy="141940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CD53AFB-C2BE-4902-A61B-5EE696039939}">
      <dsp:nvSpPr>
        <dsp:cNvPr id="0" name=""/>
        <dsp:cNvSpPr/>
      </dsp:nvSpPr>
      <dsp:spPr>
        <a:xfrm>
          <a:off x="6558763" y="826754"/>
          <a:ext cx="1537501" cy="9572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Recorded rates – 2097</a:t>
          </a:r>
          <a:endParaRPr lang="en-GB" sz="1700" kern="1200"/>
        </a:p>
      </dsp:txBody>
      <dsp:txXfrm>
        <a:off x="6558763" y="826754"/>
        <a:ext cx="1537501" cy="957294"/>
      </dsp:txXfrm>
    </dsp:sp>
    <dsp:sp modelId="{34DCFDB6-18C5-44EE-A0C7-7DC57C887134}">
      <dsp:nvSpPr>
        <dsp:cNvPr id="0" name=""/>
        <dsp:cNvSpPr/>
      </dsp:nvSpPr>
      <dsp:spPr>
        <a:xfrm>
          <a:off x="5066794" y="1758375"/>
          <a:ext cx="1419232" cy="141940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7F9FD1C-2A2A-473A-9263-0E71E2E2EFA6}">
      <dsp:nvSpPr>
        <dsp:cNvPr id="0" name=""/>
        <dsp:cNvSpPr/>
      </dsp:nvSpPr>
      <dsp:spPr>
        <a:xfrm>
          <a:off x="6706599" y="2045128"/>
          <a:ext cx="1507934" cy="10225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Estimated rates – 2530</a:t>
          </a:r>
          <a:endParaRPr lang="en-GB" sz="1700" kern="1200"/>
        </a:p>
      </dsp:txBody>
      <dsp:txXfrm>
        <a:off x="6706599" y="2045128"/>
        <a:ext cx="1507934" cy="1022564"/>
      </dsp:txXfrm>
    </dsp:sp>
    <dsp:sp modelId="{FCACA16E-D7A1-4DC8-A9EF-7A2DE0860F14}">
      <dsp:nvSpPr>
        <dsp:cNvPr id="0" name=""/>
        <dsp:cNvSpPr/>
      </dsp:nvSpPr>
      <dsp:spPr>
        <a:xfrm>
          <a:off x="4778809" y="2119536"/>
          <a:ext cx="1419232" cy="141940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FB39CE8-8D94-4592-A240-CD81FF27B365}">
      <dsp:nvSpPr>
        <dsp:cNvPr id="0" name=""/>
        <dsp:cNvSpPr/>
      </dsp:nvSpPr>
      <dsp:spPr>
        <a:xfrm>
          <a:off x="6056118" y="3415800"/>
          <a:ext cx="1626203" cy="9355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Percentage – 82.0</a:t>
          </a:r>
          <a:endParaRPr lang="en-GB" sz="1700" kern="1200"/>
        </a:p>
      </dsp:txBody>
      <dsp:txXfrm>
        <a:off x="6056118" y="3415800"/>
        <a:ext cx="1626203" cy="935537"/>
      </dsp:txXfrm>
    </dsp:sp>
    <dsp:sp modelId="{59C26537-1143-4AFC-966C-1F5BAC72A0F7}">
      <dsp:nvSpPr>
        <dsp:cNvPr id="0" name=""/>
        <dsp:cNvSpPr/>
      </dsp:nvSpPr>
      <dsp:spPr>
        <a:xfrm>
          <a:off x="4317558" y="2119536"/>
          <a:ext cx="1419232" cy="141940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F037CCA-8C50-4533-8D77-E01BAC5F5ECA}">
      <dsp:nvSpPr>
        <dsp:cNvPr id="0" name=""/>
        <dsp:cNvSpPr/>
      </dsp:nvSpPr>
      <dsp:spPr>
        <a:xfrm>
          <a:off x="2833277" y="3415800"/>
          <a:ext cx="1626203" cy="9355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England average 68.7%</a:t>
          </a:r>
          <a:endParaRPr lang="en-GB" sz="1700" kern="1200"/>
        </a:p>
      </dsp:txBody>
      <dsp:txXfrm>
        <a:off x="2833277" y="3415800"/>
        <a:ext cx="1626203" cy="935537"/>
      </dsp:txXfrm>
    </dsp:sp>
    <dsp:sp modelId="{54CA2495-60CC-4707-B1BC-C83F54A2F81F}">
      <dsp:nvSpPr>
        <dsp:cNvPr id="0" name=""/>
        <dsp:cNvSpPr/>
      </dsp:nvSpPr>
      <dsp:spPr>
        <a:xfrm>
          <a:off x="4029572" y="1758375"/>
          <a:ext cx="1419232" cy="141940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287FBD9-5A88-464E-AD2B-72B4E8F21687}">
      <dsp:nvSpPr>
        <dsp:cNvPr id="0" name=""/>
        <dsp:cNvSpPr/>
      </dsp:nvSpPr>
      <dsp:spPr>
        <a:xfrm>
          <a:off x="2301065" y="2045128"/>
          <a:ext cx="1507934" cy="10225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North of England 73.2%</a:t>
          </a:r>
          <a:endParaRPr lang="en-GB" sz="1700" kern="1200"/>
        </a:p>
      </dsp:txBody>
      <dsp:txXfrm>
        <a:off x="2301065" y="2045128"/>
        <a:ext cx="1507934" cy="1022564"/>
      </dsp:txXfrm>
    </dsp:sp>
    <dsp:sp modelId="{CFDF6591-D743-480F-B22B-A28C3CC99333}">
      <dsp:nvSpPr>
        <dsp:cNvPr id="0" name=""/>
        <dsp:cNvSpPr/>
      </dsp:nvSpPr>
      <dsp:spPr>
        <a:xfrm>
          <a:off x="4131875" y="1308012"/>
          <a:ext cx="1419232" cy="141940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FE831D-FBCD-452C-94EC-CD6BE42FC2F5}">
      <dsp:nvSpPr>
        <dsp:cNvPr id="0" name=""/>
        <dsp:cNvSpPr/>
      </dsp:nvSpPr>
      <dsp:spPr>
        <a:xfrm>
          <a:off x="2419335" y="826754"/>
          <a:ext cx="1537501" cy="9572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/>
            <a:t>NHS England North (Greater Manchester) – 76.9%</a:t>
          </a:r>
          <a:endParaRPr lang="en-GB" sz="1700" kern="1200"/>
        </a:p>
      </dsp:txBody>
      <dsp:txXfrm>
        <a:off x="2419335" y="826754"/>
        <a:ext cx="1537501" cy="957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38E02-9E1A-4724-B526-13D107FFBCB0}">
      <dsp:nvSpPr>
        <dsp:cNvPr id="0" name=""/>
        <dsp:cNvSpPr/>
      </dsp:nvSpPr>
      <dsp:spPr>
        <a:xfrm>
          <a:off x="3132" y="0"/>
          <a:ext cx="852338" cy="43513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/>
            <a:t>The Tameside and Glossop Memory Clinic</a:t>
          </a:r>
          <a:endParaRPr lang="en-GB" sz="1100" kern="1200"/>
        </a:p>
      </dsp:txBody>
      <dsp:txXfrm>
        <a:off x="3132" y="1740535"/>
        <a:ext cx="852338" cy="1740535"/>
      </dsp:txXfrm>
    </dsp:sp>
    <dsp:sp modelId="{C7BAF617-1C56-4865-A09D-B53EF1F6F809}">
      <dsp:nvSpPr>
        <dsp:cNvPr id="0" name=""/>
        <dsp:cNvSpPr/>
      </dsp:nvSpPr>
      <dsp:spPr>
        <a:xfrm>
          <a:off x="28702" y="261080"/>
          <a:ext cx="801198" cy="144899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E2A7A-02FF-4F90-92AD-1493BC19E403}">
      <dsp:nvSpPr>
        <dsp:cNvPr id="0" name=""/>
        <dsp:cNvSpPr/>
      </dsp:nvSpPr>
      <dsp:spPr>
        <a:xfrm>
          <a:off x="881040" y="0"/>
          <a:ext cx="852338" cy="43513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/>
            <a:t>Health and Wellbeing College </a:t>
          </a:r>
          <a:endParaRPr lang="en-GB" sz="1100" kern="1200"/>
        </a:p>
      </dsp:txBody>
      <dsp:txXfrm>
        <a:off x="881040" y="1740535"/>
        <a:ext cx="852338" cy="1740535"/>
      </dsp:txXfrm>
    </dsp:sp>
    <dsp:sp modelId="{D0B1837C-4A56-474C-8283-28D3BA47BC6B}">
      <dsp:nvSpPr>
        <dsp:cNvPr id="0" name=""/>
        <dsp:cNvSpPr/>
      </dsp:nvSpPr>
      <dsp:spPr>
        <a:xfrm>
          <a:off x="906611" y="261080"/>
          <a:ext cx="801198" cy="144899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0F0A3-563F-40D7-B456-83ACD68D9CA6}">
      <dsp:nvSpPr>
        <dsp:cNvPr id="0" name=""/>
        <dsp:cNvSpPr/>
      </dsp:nvSpPr>
      <dsp:spPr>
        <a:xfrm>
          <a:off x="1758949" y="0"/>
          <a:ext cx="852338" cy="43513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/>
            <a:t>Be Well Tameside</a:t>
          </a:r>
          <a:endParaRPr lang="en-GB" sz="1100" kern="1200"/>
        </a:p>
      </dsp:txBody>
      <dsp:txXfrm>
        <a:off x="1758949" y="1740535"/>
        <a:ext cx="852338" cy="1740535"/>
      </dsp:txXfrm>
    </dsp:sp>
    <dsp:sp modelId="{0BBFC3D0-0A87-4E4A-83FE-A5E2568798FB}">
      <dsp:nvSpPr>
        <dsp:cNvPr id="0" name=""/>
        <dsp:cNvSpPr/>
      </dsp:nvSpPr>
      <dsp:spPr>
        <a:xfrm>
          <a:off x="1784519" y="261080"/>
          <a:ext cx="801198" cy="144899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E9FF15-24AC-4745-9FEC-109A40516430}">
      <dsp:nvSpPr>
        <dsp:cNvPr id="0" name=""/>
        <dsp:cNvSpPr/>
      </dsp:nvSpPr>
      <dsp:spPr>
        <a:xfrm>
          <a:off x="2636858" y="0"/>
          <a:ext cx="852338" cy="43513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/>
            <a:t>Alzheimer’s Society Dementia Support Worker </a:t>
          </a:r>
          <a:endParaRPr lang="en-GB" sz="1100" kern="1200"/>
        </a:p>
      </dsp:txBody>
      <dsp:txXfrm>
        <a:off x="2636858" y="1740535"/>
        <a:ext cx="852338" cy="1740535"/>
      </dsp:txXfrm>
    </dsp:sp>
    <dsp:sp modelId="{49691428-DC1A-4DBF-9AE9-951B07182849}">
      <dsp:nvSpPr>
        <dsp:cNvPr id="0" name=""/>
        <dsp:cNvSpPr/>
      </dsp:nvSpPr>
      <dsp:spPr>
        <a:xfrm>
          <a:off x="2662428" y="261080"/>
          <a:ext cx="801198" cy="144899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FF154-AA25-4273-90D0-B2133CAFC744}">
      <dsp:nvSpPr>
        <dsp:cNvPr id="0" name=""/>
        <dsp:cNvSpPr/>
      </dsp:nvSpPr>
      <dsp:spPr>
        <a:xfrm>
          <a:off x="3514767" y="0"/>
          <a:ext cx="852338" cy="43513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/>
            <a:t>Age UK Dementia Support Service </a:t>
          </a:r>
          <a:endParaRPr lang="en-GB" sz="1100" kern="1200"/>
        </a:p>
      </dsp:txBody>
      <dsp:txXfrm>
        <a:off x="3514767" y="1740535"/>
        <a:ext cx="852338" cy="1740535"/>
      </dsp:txXfrm>
    </dsp:sp>
    <dsp:sp modelId="{558CB395-E132-4F8B-898C-2FD2CB479228}">
      <dsp:nvSpPr>
        <dsp:cNvPr id="0" name=""/>
        <dsp:cNvSpPr/>
      </dsp:nvSpPr>
      <dsp:spPr>
        <a:xfrm>
          <a:off x="3540337" y="261080"/>
          <a:ext cx="801198" cy="144899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1000" r="-1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99640-9A75-4FF1-9251-80BF66915C71}">
      <dsp:nvSpPr>
        <dsp:cNvPr id="0" name=""/>
        <dsp:cNvSpPr/>
      </dsp:nvSpPr>
      <dsp:spPr>
        <a:xfrm>
          <a:off x="4392676" y="0"/>
          <a:ext cx="852338" cy="43513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/>
            <a:t>The Shed</a:t>
          </a:r>
          <a:endParaRPr lang="en-GB" sz="1100" kern="1200"/>
        </a:p>
      </dsp:txBody>
      <dsp:txXfrm>
        <a:off x="4392676" y="1740535"/>
        <a:ext cx="852338" cy="1740535"/>
      </dsp:txXfrm>
    </dsp:sp>
    <dsp:sp modelId="{1D8F1A2A-4B04-4525-BD81-88AACE5311C9}">
      <dsp:nvSpPr>
        <dsp:cNvPr id="0" name=""/>
        <dsp:cNvSpPr/>
      </dsp:nvSpPr>
      <dsp:spPr>
        <a:xfrm>
          <a:off x="4418246" y="261080"/>
          <a:ext cx="801198" cy="1448995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EEF9D-EF2D-4305-B899-5369155F2F95}">
      <dsp:nvSpPr>
        <dsp:cNvPr id="0" name=""/>
        <dsp:cNvSpPr/>
      </dsp:nvSpPr>
      <dsp:spPr>
        <a:xfrm>
          <a:off x="5270585" y="0"/>
          <a:ext cx="852338" cy="43513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/>
            <a:t>Mottram Movies </a:t>
          </a:r>
          <a:endParaRPr lang="en-GB" sz="1100" kern="1200"/>
        </a:p>
      </dsp:txBody>
      <dsp:txXfrm>
        <a:off x="5270585" y="1740535"/>
        <a:ext cx="852338" cy="1740535"/>
      </dsp:txXfrm>
    </dsp:sp>
    <dsp:sp modelId="{FE69D331-6E6E-48EC-B10F-8F26B534035F}">
      <dsp:nvSpPr>
        <dsp:cNvPr id="0" name=""/>
        <dsp:cNvSpPr/>
      </dsp:nvSpPr>
      <dsp:spPr>
        <a:xfrm>
          <a:off x="5296155" y="261080"/>
          <a:ext cx="801198" cy="1448995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8000" r="-8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D905D-71BF-4934-98FF-41B1F4F8A569}">
      <dsp:nvSpPr>
        <dsp:cNvPr id="0" name=""/>
        <dsp:cNvSpPr/>
      </dsp:nvSpPr>
      <dsp:spPr>
        <a:xfrm>
          <a:off x="6148493" y="0"/>
          <a:ext cx="852338" cy="43513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/>
            <a:t>Live Active </a:t>
          </a:r>
          <a:endParaRPr lang="en-GB" sz="1100" kern="1200"/>
        </a:p>
      </dsp:txBody>
      <dsp:txXfrm>
        <a:off x="6148493" y="1740535"/>
        <a:ext cx="852338" cy="1740535"/>
      </dsp:txXfrm>
    </dsp:sp>
    <dsp:sp modelId="{19AC2A0E-AF9D-4014-ABE2-FD8D8819878C}">
      <dsp:nvSpPr>
        <dsp:cNvPr id="0" name=""/>
        <dsp:cNvSpPr/>
      </dsp:nvSpPr>
      <dsp:spPr>
        <a:xfrm>
          <a:off x="6174064" y="261080"/>
          <a:ext cx="801198" cy="1448995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4000" r="-7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9C8A4-5298-4504-AFAB-9FBF7FCE6B84}">
      <dsp:nvSpPr>
        <dsp:cNvPr id="0" name=""/>
        <dsp:cNvSpPr/>
      </dsp:nvSpPr>
      <dsp:spPr>
        <a:xfrm>
          <a:off x="7026402" y="0"/>
          <a:ext cx="852338" cy="43513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/>
            <a:t>Active Medlock – Droylsde</a:t>
          </a:r>
          <a:endParaRPr lang="en-GB" sz="1100" kern="1200"/>
        </a:p>
      </dsp:txBody>
      <dsp:txXfrm>
        <a:off x="7026402" y="1740535"/>
        <a:ext cx="852338" cy="1740535"/>
      </dsp:txXfrm>
    </dsp:sp>
    <dsp:sp modelId="{871BE10C-59EE-4E29-A14A-3FC5276B4B42}">
      <dsp:nvSpPr>
        <dsp:cNvPr id="0" name=""/>
        <dsp:cNvSpPr/>
      </dsp:nvSpPr>
      <dsp:spPr>
        <a:xfrm>
          <a:off x="7051972" y="261080"/>
          <a:ext cx="801198" cy="1448995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63F07-2FFB-4D76-95E7-CAFCED4693D2}">
      <dsp:nvSpPr>
        <dsp:cNvPr id="0" name=""/>
        <dsp:cNvSpPr/>
      </dsp:nvSpPr>
      <dsp:spPr>
        <a:xfrm>
          <a:off x="7904311" y="0"/>
          <a:ext cx="852338" cy="43513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/>
            <a:t>Walk and Talk – 30 minutes</a:t>
          </a:r>
          <a:endParaRPr lang="en-GB" sz="1100" kern="1200"/>
        </a:p>
      </dsp:txBody>
      <dsp:txXfrm>
        <a:off x="7904311" y="1740535"/>
        <a:ext cx="852338" cy="1740535"/>
      </dsp:txXfrm>
    </dsp:sp>
    <dsp:sp modelId="{AB05DD9D-5526-4265-B002-DD066CA142A3}">
      <dsp:nvSpPr>
        <dsp:cNvPr id="0" name=""/>
        <dsp:cNvSpPr/>
      </dsp:nvSpPr>
      <dsp:spPr>
        <a:xfrm>
          <a:off x="7929881" y="261080"/>
          <a:ext cx="801198" cy="1448995"/>
        </a:xfrm>
        <a:prstGeom prst="ellipse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000" r="-8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B4131-E4EB-4272-BD17-199439A7A30D}">
      <dsp:nvSpPr>
        <dsp:cNvPr id="0" name=""/>
        <dsp:cNvSpPr/>
      </dsp:nvSpPr>
      <dsp:spPr>
        <a:xfrm>
          <a:off x="8782220" y="0"/>
          <a:ext cx="852338" cy="43513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/>
            <a:t>Live well Tameside</a:t>
          </a:r>
          <a:endParaRPr lang="en-GB" sz="1100" kern="1200"/>
        </a:p>
      </dsp:txBody>
      <dsp:txXfrm>
        <a:off x="8782220" y="1740535"/>
        <a:ext cx="852338" cy="1740535"/>
      </dsp:txXfrm>
    </dsp:sp>
    <dsp:sp modelId="{E55B089E-E04C-4574-AB82-78236C2EA204}">
      <dsp:nvSpPr>
        <dsp:cNvPr id="0" name=""/>
        <dsp:cNvSpPr/>
      </dsp:nvSpPr>
      <dsp:spPr>
        <a:xfrm>
          <a:off x="8807790" y="261080"/>
          <a:ext cx="801198" cy="1448995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7000" r="-9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E4749-9721-41D8-A53D-8C46E292DBA7}">
      <dsp:nvSpPr>
        <dsp:cNvPr id="0" name=""/>
        <dsp:cNvSpPr/>
      </dsp:nvSpPr>
      <dsp:spPr>
        <a:xfrm>
          <a:off x="9660129" y="0"/>
          <a:ext cx="852338" cy="43513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smtClean="0"/>
            <a:t>Walking for health</a:t>
          </a:r>
          <a:endParaRPr lang="en-GB" sz="1100" kern="1200"/>
        </a:p>
      </dsp:txBody>
      <dsp:txXfrm>
        <a:off x="9660129" y="1740535"/>
        <a:ext cx="852338" cy="1740535"/>
      </dsp:txXfrm>
    </dsp:sp>
    <dsp:sp modelId="{B6049F6C-356E-4F7D-B547-2B8246E86D30}">
      <dsp:nvSpPr>
        <dsp:cNvPr id="0" name=""/>
        <dsp:cNvSpPr/>
      </dsp:nvSpPr>
      <dsp:spPr>
        <a:xfrm>
          <a:off x="9685699" y="261080"/>
          <a:ext cx="801198" cy="1448995"/>
        </a:xfrm>
        <a:prstGeom prst="ellipse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04B92-7B66-4488-8CBB-6F7B2B717D28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95864-1AA5-4048-94AB-9858FADFBECE}">
      <dsp:nvSpPr>
        <dsp:cNvPr id="0" name=""/>
        <dsp:cNvSpPr/>
      </dsp:nvSpPr>
      <dsp:spPr>
        <a:xfrm>
          <a:off x="2439547" y="2245290"/>
          <a:ext cx="1573948" cy="135152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Alzheimer’s Society Dementia Support Group</a:t>
          </a:r>
          <a:endParaRPr lang="en-GB" sz="1400" kern="1200"/>
        </a:p>
      </dsp:txBody>
      <dsp:txXfrm>
        <a:off x="2683336" y="2454628"/>
        <a:ext cx="1086370" cy="932849"/>
      </dsp:txXfrm>
    </dsp:sp>
    <dsp:sp modelId="{81DB76BB-0A89-4D7B-8536-F9E8DDBB0BD6}">
      <dsp:nvSpPr>
        <dsp:cNvPr id="0" name=""/>
        <dsp:cNvSpPr/>
      </dsp:nvSpPr>
      <dsp:spPr>
        <a:xfrm>
          <a:off x="2477102" y="2849691"/>
          <a:ext cx="183599" cy="15838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C4010-5431-4CC2-9078-B488AC865960}">
      <dsp:nvSpPr>
        <dsp:cNvPr id="0" name=""/>
        <dsp:cNvSpPr/>
      </dsp:nvSpPr>
      <dsp:spPr>
        <a:xfrm>
          <a:off x="1085084" y="1498165"/>
          <a:ext cx="1573948" cy="135152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3ECC2B-077A-424A-B072-1CE074AAFA9B}">
      <dsp:nvSpPr>
        <dsp:cNvPr id="0" name=""/>
        <dsp:cNvSpPr/>
      </dsp:nvSpPr>
      <dsp:spPr>
        <a:xfrm>
          <a:off x="2163314" y="2670416"/>
          <a:ext cx="183599" cy="15838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C9231-8F47-443E-9736-4A617C69D245}">
      <dsp:nvSpPr>
        <dsp:cNvPr id="0" name=""/>
        <dsp:cNvSpPr/>
      </dsp:nvSpPr>
      <dsp:spPr>
        <a:xfrm>
          <a:off x="3794011" y="1494249"/>
          <a:ext cx="1573948" cy="135152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Forget me not buddies </a:t>
          </a:r>
          <a:endParaRPr lang="en-GB" sz="1400" kern="1200"/>
        </a:p>
      </dsp:txBody>
      <dsp:txXfrm>
        <a:off x="4037800" y="1703587"/>
        <a:ext cx="1086370" cy="932849"/>
      </dsp:txXfrm>
    </dsp:sp>
    <dsp:sp modelId="{A0A6B5B0-877C-475F-96AB-8B4A244D0807}">
      <dsp:nvSpPr>
        <dsp:cNvPr id="0" name=""/>
        <dsp:cNvSpPr/>
      </dsp:nvSpPr>
      <dsp:spPr>
        <a:xfrm>
          <a:off x="4877248" y="2663018"/>
          <a:ext cx="183599" cy="15838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573AD-FBB6-44A4-AB45-9EA846D99953}">
      <dsp:nvSpPr>
        <dsp:cNvPr id="0" name=""/>
        <dsp:cNvSpPr/>
      </dsp:nvSpPr>
      <dsp:spPr>
        <a:xfrm>
          <a:off x="5147640" y="2242679"/>
          <a:ext cx="1573948" cy="135152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AF591-8CB0-49A6-99D0-B13EF0798219}">
      <dsp:nvSpPr>
        <dsp:cNvPr id="0" name=""/>
        <dsp:cNvSpPr/>
      </dsp:nvSpPr>
      <dsp:spPr>
        <a:xfrm>
          <a:off x="5186029" y="2844034"/>
          <a:ext cx="183599" cy="15838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F593A-78B2-485D-A6E0-E53DE9304118}">
      <dsp:nvSpPr>
        <dsp:cNvPr id="0" name=""/>
        <dsp:cNvSpPr/>
      </dsp:nvSpPr>
      <dsp:spPr>
        <a:xfrm>
          <a:off x="2439547" y="751476"/>
          <a:ext cx="1573948" cy="135152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Denton Dementia Café </a:t>
          </a:r>
          <a:endParaRPr lang="en-GB" sz="1400" kern="1200"/>
        </a:p>
      </dsp:txBody>
      <dsp:txXfrm>
        <a:off x="2683336" y="960814"/>
        <a:ext cx="1086370" cy="932849"/>
      </dsp:txXfrm>
    </dsp:sp>
    <dsp:sp modelId="{8AFB0650-B0EE-437E-BD69-14413930ED46}">
      <dsp:nvSpPr>
        <dsp:cNvPr id="0" name=""/>
        <dsp:cNvSpPr/>
      </dsp:nvSpPr>
      <dsp:spPr>
        <a:xfrm>
          <a:off x="3517777" y="777148"/>
          <a:ext cx="183599" cy="15838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B4AE4-A729-4B3A-9A30-6410E7A4975E}">
      <dsp:nvSpPr>
        <dsp:cNvPr id="0" name=""/>
        <dsp:cNvSpPr/>
      </dsp:nvSpPr>
      <dsp:spPr>
        <a:xfrm>
          <a:off x="3794011" y="0"/>
          <a:ext cx="1573948" cy="135152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3AD34-0B40-46AB-A7FF-927EEA953A79}">
      <dsp:nvSpPr>
        <dsp:cNvPr id="0" name=""/>
        <dsp:cNvSpPr/>
      </dsp:nvSpPr>
      <dsp:spPr>
        <a:xfrm>
          <a:off x="3838242" y="598744"/>
          <a:ext cx="183599" cy="15838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EAD8C-E470-41EF-92E2-8E500B167BF2}">
      <dsp:nvSpPr>
        <dsp:cNvPr id="0" name=""/>
        <dsp:cNvSpPr/>
      </dsp:nvSpPr>
      <dsp:spPr>
        <a:xfrm>
          <a:off x="5147640" y="748430"/>
          <a:ext cx="1573948" cy="135152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Forever Friendship Café </a:t>
          </a:r>
          <a:endParaRPr lang="en-GB" sz="1400" kern="1200"/>
        </a:p>
      </dsp:txBody>
      <dsp:txXfrm>
        <a:off x="5391429" y="957768"/>
        <a:ext cx="1086370" cy="932849"/>
      </dsp:txXfrm>
    </dsp:sp>
    <dsp:sp modelId="{B61CA33A-E370-4988-986B-FE8A2F6103C8}">
      <dsp:nvSpPr>
        <dsp:cNvPr id="0" name=""/>
        <dsp:cNvSpPr/>
      </dsp:nvSpPr>
      <dsp:spPr>
        <a:xfrm>
          <a:off x="6509614" y="1347174"/>
          <a:ext cx="183599" cy="15838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ECCB3-6F59-49D9-9CDF-4620679405F2}">
      <dsp:nvSpPr>
        <dsp:cNvPr id="0" name=""/>
        <dsp:cNvSpPr/>
      </dsp:nvSpPr>
      <dsp:spPr>
        <a:xfrm>
          <a:off x="6502103" y="1508173"/>
          <a:ext cx="1573948" cy="135152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0B751-96C1-4E39-A0EF-55B42ACF3D83}">
      <dsp:nvSpPr>
        <dsp:cNvPr id="0" name=""/>
        <dsp:cNvSpPr/>
      </dsp:nvSpPr>
      <dsp:spPr>
        <a:xfrm>
          <a:off x="6809215" y="1532541"/>
          <a:ext cx="183599" cy="15838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E9B86-D745-4F06-8D42-2271373E4DE2}">
      <dsp:nvSpPr>
        <dsp:cNvPr id="0" name=""/>
        <dsp:cNvSpPr/>
      </dsp:nvSpPr>
      <dsp:spPr>
        <a:xfrm>
          <a:off x="6502103" y="14359"/>
          <a:ext cx="1573948" cy="135152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Dementia Well Being Group </a:t>
          </a:r>
          <a:endParaRPr lang="en-GB" sz="1400" kern="1200"/>
        </a:p>
      </dsp:txBody>
      <dsp:txXfrm>
        <a:off x="6745892" y="223697"/>
        <a:ext cx="1086370" cy="932849"/>
      </dsp:txXfrm>
    </dsp:sp>
    <dsp:sp modelId="{C7F05136-3557-4FBB-886C-C384325F835C}">
      <dsp:nvSpPr>
        <dsp:cNvPr id="0" name=""/>
        <dsp:cNvSpPr/>
      </dsp:nvSpPr>
      <dsp:spPr>
        <a:xfrm>
          <a:off x="7864078" y="620065"/>
          <a:ext cx="183599" cy="15838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D9E19-E060-47B6-9139-7A317C80FBFD}">
      <dsp:nvSpPr>
        <dsp:cNvPr id="0" name=""/>
        <dsp:cNvSpPr/>
      </dsp:nvSpPr>
      <dsp:spPr>
        <a:xfrm>
          <a:off x="7856567" y="768446"/>
          <a:ext cx="1573948" cy="135152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200BA-B0DA-48EB-BEA1-00B2AF9CF0E6}">
      <dsp:nvSpPr>
        <dsp:cNvPr id="0" name=""/>
        <dsp:cNvSpPr/>
      </dsp:nvSpPr>
      <dsp:spPr>
        <a:xfrm>
          <a:off x="8170355" y="798470"/>
          <a:ext cx="183599" cy="15838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3285F-36EA-4777-A185-42BD1029281B}">
      <dsp:nvSpPr>
        <dsp:cNvPr id="0" name=""/>
        <dsp:cNvSpPr/>
      </dsp:nvSpPr>
      <dsp:spPr>
        <a:xfrm>
          <a:off x="7856567" y="2260084"/>
          <a:ext cx="1573948" cy="135152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Willow Wood Hospice Dementia Support Café </a:t>
          </a:r>
          <a:endParaRPr lang="en-GB" sz="1400" kern="1200"/>
        </a:p>
      </dsp:txBody>
      <dsp:txXfrm>
        <a:off x="8100356" y="2469422"/>
        <a:ext cx="1086370" cy="932849"/>
      </dsp:txXfrm>
    </dsp:sp>
    <dsp:sp modelId="{3A92E4ED-CD9B-40F6-AE64-552769D6852C}">
      <dsp:nvSpPr>
        <dsp:cNvPr id="0" name=""/>
        <dsp:cNvSpPr/>
      </dsp:nvSpPr>
      <dsp:spPr>
        <a:xfrm>
          <a:off x="8168686" y="3443648"/>
          <a:ext cx="183599" cy="15838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96D52-9CE3-4A2A-A2CC-7B308415644D}">
      <dsp:nvSpPr>
        <dsp:cNvPr id="0" name=""/>
        <dsp:cNvSpPr/>
      </dsp:nvSpPr>
      <dsp:spPr>
        <a:xfrm>
          <a:off x="6502103" y="2999812"/>
          <a:ext cx="1573948" cy="135152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167ED-FFEE-4CDE-923B-7AAAC956BC4D}">
      <dsp:nvSpPr>
        <dsp:cNvPr id="0" name=""/>
        <dsp:cNvSpPr/>
      </dsp:nvSpPr>
      <dsp:spPr>
        <a:xfrm>
          <a:off x="7876596" y="3592899"/>
          <a:ext cx="183599" cy="15838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BC803-ECDC-4B95-B944-0430D2B3342A}">
      <dsp:nvSpPr>
        <dsp:cNvPr id="0" name=""/>
        <dsp:cNvSpPr/>
      </dsp:nvSpPr>
      <dsp:spPr>
        <a:xfrm>
          <a:off x="3919734" y="0"/>
          <a:ext cx="2094415" cy="209473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37CF80-C388-497B-90C9-B7E249655BAC}">
      <dsp:nvSpPr>
        <dsp:cNvPr id="0" name=""/>
        <dsp:cNvSpPr/>
      </dsp:nvSpPr>
      <dsp:spPr>
        <a:xfrm>
          <a:off x="4385028" y="756262"/>
          <a:ext cx="1163826" cy="581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Listen</a:t>
          </a:r>
          <a:endParaRPr lang="en-US" sz="2600" kern="1200" dirty="0"/>
        </a:p>
      </dsp:txBody>
      <dsp:txXfrm>
        <a:off x="4385028" y="756262"/>
        <a:ext cx="1163826" cy="581773"/>
      </dsp:txXfrm>
    </dsp:sp>
    <dsp:sp modelId="{8433432F-C25A-4E64-833C-205D25F465A6}">
      <dsp:nvSpPr>
        <dsp:cNvPr id="0" name=""/>
        <dsp:cNvSpPr/>
      </dsp:nvSpPr>
      <dsp:spPr>
        <a:xfrm>
          <a:off x="4501450" y="1203580"/>
          <a:ext cx="2094415" cy="209473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72EF2C-CBEA-4C24-8DCE-6D2C64108C71}">
      <dsp:nvSpPr>
        <dsp:cNvPr id="0" name=""/>
        <dsp:cNvSpPr/>
      </dsp:nvSpPr>
      <dsp:spPr>
        <a:xfrm>
          <a:off x="4964385" y="1966804"/>
          <a:ext cx="1163826" cy="581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Learn</a:t>
          </a:r>
          <a:endParaRPr lang="en-US" sz="2600" kern="1200" dirty="0"/>
        </a:p>
      </dsp:txBody>
      <dsp:txXfrm>
        <a:off x="4964385" y="1966804"/>
        <a:ext cx="1163826" cy="581773"/>
      </dsp:txXfrm>
    </dsp:sp>
    <dsp:sp modelId="{08CACBD9-EE44-473A-BFBE-2B40CCEA8846}">
      <dsp:nvSpPr>
        <dsp:cNvPr id="0" name=""/>
        <dsp:cNvSpPr/>
      </dsp:nvSpPr>
      <dsp:spPr>
        <a:xfrm>
          <a:off x="4027776" y="2561342"/>
          <a:ext cx="1799427" cy="1800148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A9D978-8AF8-423A-B9B3-A65DF60E44E6}">
      <dsp:nvSpPr>
        <dsp:cNvPr id="0" name=""/>
        <dsp:cNvSpPr/>
      </dsp:nvSpPr>
      <dsp:spPr>
        <a:xfrm>
          <a:off x="4385028" y="3179087"/>
          <a:ext cx="1163826" cy="581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Improve</a:t>
          </a:r>
          <a:endParaRPr lang="en-US" sz="2600" kern="1200" dirty="0"/>
        </a:p>
      </dsp:txBody>
      <dsp:txXfrm>
        <a:off x="4385028" y="3179087"/>
        <a:ext cx="1163826" cy="581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8767-6DAD-4898-BE9F-DED6B86241D9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4D98-1363-41A9-99CF-475B797AE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6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8767-6DAD-4898-BE9F-DED6B86241D9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4D98-1363-41A9-99CF-475B797AE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01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8767-6DAD-4898-BE9F-DED6B86241D9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4D98-1363-41A9-99CF-475B797AE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54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8767-6DAD-4898-BE9F-DED6B86241D9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4D98-1363-41A9-99CF-475B797AE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37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8767-6DAD-4898-BE9F-DED6B86241D9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4D98-1363-41A9-99CF-475B797AE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85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8767-6DAD-4898-BE9F-DED6B86241D9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4D98-1363-41A9-99CF-475B797AE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5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8767-6DAD-4898-BE9F-DED6B86241D9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4D98-1363-41A9-99CF-475B797AE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24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8767-6DAD-4898-BE9F-DED6B86241D9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4D98-1363-41A9-99CF-475B797AE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82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8767-6DAD-4898-BE9F-DED6B86241D9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4D98-1363-41A9-99CF-475B797AE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37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8767-6DAD-4898-BE9F-DED6B86241D9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4D98-1363-41A9-99CF-475B797AE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4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8767-6DAD-4898-BE9F-DED6B86241D9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4D98-1363-41A9-99CF-475B797AE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54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E8767-6DAD-4898-BE9F-DED6B86241D9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A4D98-1363-41A9-99CF-475B797AE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46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Ageing Well with Dementia in TAMESIDE &amp; GLOSSOP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Chris Pimlott – Mental Health and Learning Disabilities Commissioning Manager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Greater Manchester Plan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71" t="25535" r="36816" b="32760"/>
          <a:stretch/>
        </p:blipFill>
        <p:spPr>
          <a:xfrm>
            <a:off x="1242025" y="1690687"/>
            <a:ext cx="7929684" cy="44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2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Greater Manchester Plan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25" t="50072" r="35572" b="11201"/>
          <a:stretch/>
        </p:blipFill>
        <p:spPr>
          <a:xfrm>
            <a:off x="925035" y="1463040"/>
            <a:ext cx="8382593" cy="422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3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do well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99970"/>
              </p:ext>
            </p:extLst>
          </p:nvPr>
        </p:nvGraphicFramePr>
        <p:xfrm>
          <a:off x="838200" y="201035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3098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our ambitions 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 integrated dementia pathway</a:t>
            </a:r>
          </a:p>
          <a:p>
            <a:r>
              <a:rPr lang="en-GB" dirty="0" smtClean="0"/>
              <a:t>Co-produced with experts by experience and carers</a:t>
            </a:r>
          </a:p>
          <a:p>
            <a:r>
              <a:rPr lang="en-GB" dirty="0" smtClean="0"/>
              <a:t>A rich post diagnostic support offer</a:t>
            </a:r>
          </a:p>
          <a:p>
            <a:r>
              <a:rPr lang="en-GB" dirty="0" smtClean="0"/>
              <a:t>Enabling people to make informed choices about their end of life care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97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is available in Tameside and Glossop?</a:t>
            </a:r>
            <a:endParaRPr lang="en-GB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6414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0018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+mn-lt"/>
              </a:rPr>
              <a:t>Social groups, dementia cafes and peer support </a:t>
            </a:r>
            <a:endParaRPr lang="en-GB" b="1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3112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613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next?</a:t>
            </a:r>
            <a:endParaRPr lang="en-GB" dirty="0"/>
          </a:p>
        </p:txBody>
      </p:sp>
      <p:graphicFrame>
        <p:nvGraphicFramePr>
          <p:cNvPr id="11" name="Content Placeholder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5273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Explosion 2 11"/>
          <p:cNvSpPr/>
          <p:nvPr/>
        </p:nvSpPr>
        <p:spPr>
          <a:xfrm>
            <a:off x="2011680" y="3264694"/>
            <a:ext cx="2062480" cy="188976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MCI</a:t>
            </a:r>
            <a:endParaRPr lang="en-GB" dirty="0"/>
          </a:p>
        </p:txBody>
      </p:sp>
      <p:sp>
        <p:nvSpPr>
          <p:cNvPr id="13" name="Explosion 1 12"/>
          <p:cNvSpPr/>
          <p:nvPr/>
        </p:nvSpPr>
        <p:spPr>
          <a:xfrm>
            <a:off x="1437640" y="2044066"/>
            <a:ext cx="1828800" cy="2306320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Strategy</a:t>
            </a:r>
            <a:endParaRPr lang="en-GB" dirty="0"/>
          </a:p>
        </p:txBody>
      </p:sp>
      <p:sp>
        <p:nvSpPr>
          <p:cNvPr id="14" name="Explosion 1 13"/>
          <p:cNvSpPr/>
          <p:nvPr/>
        </p:nvSpPr>
        <p:spPr>
          <a:xfrm>
            <a:off x="7604760" y="1994694"/>
            <a:ext cx="2321560" cy="2048986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Integration</a:t>
            </a:r>
            <a:endParaRPr lang="en-GB" dirty="0"/>
          </a:p>
        </p:txBody>
      </p:sp>
      <p:sp>
        <p:nvSpPr>
          <p:cNvPr id="15" name="Explosion 2 14"/>
          <p:cNvSpPr/>
          <p:nvPr/>
        </p:nvSpPr>
        <p:spPr>
          <a:xfrm>
            <a:off x="8437880" y="3019187"/>
            <a:ext cx="2062480" cy="2175669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Local Voice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950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192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Ageing Well with Dementia in TAMESIDE &amp; GLOSSOP</vt:lpstr>
      <vt:lpstr>The Greater Manchester Plan</vt:lpstr>
      <vt:lpstr>The Greater Manchester Plan</vt:lpstr>
      <vt:lpstr>What we do well</vt:lpstr>
      <vt:lpstr>What our ambitions are</vt:lpstr>
      <vt:lpstr>What is available in Tameside and Glossop?</vt:lpstr>
      <vt:lpstr>Social groups, dementia cafes and peer support </vt:lpstr>
      <vt:lpstr>What next?</vt:lpstr>
    </vt:vector>
  </TitlesOfParts>
  <Company>Tameside and Glossop Integrated Care NHS 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Ageing Well with Dementia in Tamesside &amp; Glossop</dc:title>
  <dc:creator>Pimlott Chris</dc:creator>
  <cp:lastModifiedBy>Turley Tracy</cp:lastModifiedBy>
  <cp:revision>15</cp:revision>
  <dcterms:created xsi:type="dcterms:W3CDTF">2019-05-09T10:08:20Z</dcterms:created>
  <dcterms:modified xsi:type="dcterms:W3CDTF">2019-06-14T09:58:17Z</dcterms:modified>
</cp:coreProperties>
</file>