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4" r:id="rId9"/>
    <p:sldId id="266" r:id="rId10"/>
    <p:sldId id="267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76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068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37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06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92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38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387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57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445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49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76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49C0A-39F2-4565-93B9-33009FF2AA91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FCD30-7FDC-455C-832B-9815FE18B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87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meside.gov.uk/welfarerigh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en-GB" dirty="0" smtClean="0"/>
              <a:t>Personal Independence Payment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492896"/>
            <a:ext cx="6400800" cy="1008112"/>
          </a:xfrm>
        </p:spPr>
        <p:txBody>
          <a:bodyPr/>
          <a:lstStyle/>
          <a:p>
            <a:r>
              <a:rPr lang="en-GB" dirty="0" smtClean="0"/>
              <a:t>What it is and How to claim it.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92" y="3573017"/>
            <a:ext cx="3828316" cy="25266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286" y="3573017"/>
            <a:ext cx="3433157" cy="2284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623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Tameside Welfare Rights and Debt Advice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Telephone Number</a:t>
            </a:r>
          </a:p>
          <a:p>
            <a:pPr marL="0" indent="0">
              <a:buNone/>
            </a:pPr>
            <a:r>
              <a:rPr lang="en-GB" dirty="0" smtClean="0"/>
              <a:t>0800 074 9985</a:t>
            </a:r>
          </a:p>
          <a:p>
            <a:pPr marL="0" indent="0">
              <a:buNone/>
            </a:pPr>
            <a:r>
              <a:rPr lang="en-GB" dirty="0" smtClean="0"/>
              <a:t>Monday</a:t>
            </a:r>
            <a:r>
              <a:rPr lang="en-GB" dirty="0"/>
              <a:t> </a:t>
            </a:r>
            <a:r>
              <a:rPr lang="en-GB" dirty="0" smtClean="0"/>
              <a:t>and</a:t>
            </a:r>
            <a:r>
              <a:rPr lang="en-GB" dirty="0" smtClean="0"/>
              <a:t> Wednesday 9:30 </a:t>
            </a:r>
            <a:r>
              <a:rPr lang="en-GB" dirty="0" smtClean="0"/>
              <a:t>to 12:30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Website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www.tameside.gov.uk/welfarerights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90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is Personal Independence Payment?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Personal independence payment is called PIP for short</a:t>
            </a:r>
          </a:p>
          <a:p>
            <a:r>
              <a:rPr lang="en-GB" dirty="0" smtClean="0"/>
              <a:t>A new type of Benefits money</a:t>
            </a:r>
          </a:p>
          <a:p>
            <a:r>
              <a:rPr lang="en-GB" dirty="0" smtClean="0"/>
              <a:t>To help disabled people pay for the extra things they need because of their disability</a:t>
            </a:r>
          </a:p>
          <a:p>
            <a:r>
              <a:rPr lang="en-GB" dirty="0" smtClean="0"/>
              <a:t>For people age 16 to 64</a:t>
            </a:r>
          </a:p>
          <a:p>
            <a:r>
              <a:rPr lang="en-GB" dirty="0" smtClean="0"/>
              <a:t>It is instead of Disability Living Allowance (DLA)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871097"/>
            <a:ext cx="1296144" cy="829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456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PIP has two parts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Help with daily living	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Help with mobility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852936"/>
            <a:ext cx="3283123" cy="25202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95" y="2852936"/>
            <a:ext cx="3793021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06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is Daily Living?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Daily living activities include</a:t>
            </a:r>
          </a:p>
          <a:p>
            <a:pPr lvl="1"/>
            <a:r>
              <a:rPr lang="en-GB" dirty="0" smtClean="0"/>
              <a:t>Preparing food</a:t>
            </a:r>
          </a:p>
          <a:p>
            <a:pPr lvl="1"/>
            <a:r>
              <a:rPr lang="en-GB" dirty="0" smtClean="0"/>
              <a:t>Eating and drinking</a:t>
            </a:r>
          </a:p>
          <a:p>
            <a:pPr lvl="1"/>
            <a:r>
              <a:rPr lang="en-GB" dirty="0" smtClean="0"/>
              <a:t>Washing and bathing</a:t>
            </a:r>
          </a:p>
          <a:p>
            <a:pPr lvl="1"/>
            <a:r>
              <a:rPr lang="en-GB" dirty="0" smtClean="0"/>
              <a:t>Getting dressed and undressed</a:t>
            </a:r>
          </a:p>
          <a:p>
            <a:pPr lvl="1"/>
            <a:r>
              <a:rPr lang="en-GB" dirty="0" smtClean="0"/>
              <a:t>Communicating</a:t>
            </a:r>
          </a:p>
          <a:p>
            <a:pPr lvl="1"/>
            <a:r>
              <a:rPr lang="en-GB" dirty="0" smtClean="0"/>
              <a:t>Mixing with other people</a:t>
            </a:r>
          </a:p>
          <a:p>
            <a:pPr lvl="1"/>
            <a:r>
              <a:rPr lang="en-GB" dirty="0" smtClean="0"/>
              <a:t>Making decisions about money</a:t>
            </a:r>
            <a:endParaRPr lang="en-GB" dirty="0"/>
          </a:p>
        </p:txBody>
      </p:sp>
      <p:pic>
        <p:nvPicPr>
          <p:cNvPr id="1026" name="Picture 2" descr="http://ts1.mm.bing.net/th?&amp;id=JN.znpuFrFyzPExAMaREEvehw&amp;w=300&amp;h=300&amp;c=0&amp;pid=1.9&amp;rs=0&amp;p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390916"/>
            <a:ext cx="28575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1.mm.bing.net/th?&amp;id=JN.07fiAbhR/My%2bTpjdnEn8bw&amp;w=300&amp;h=300&amp;c=0&amp;pid=1.9&amp;rs=0&amp;p=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300976"/>
            <a:ext cx="285750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452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Mobility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Moving Around</a:t>
            </a:r>
          </a:p>
          <a:p>
            <a:r>
              <a:rPr lang="en-GB" dirty="0" smtClean="0"/>
              <a:t>Going out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254" y="2780928"/>
            <a:ext cx="5007114" cy="333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38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 get Disability Living Allowance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cannot get DLA and PIP at the same time</a:t>
            </a:r>
          </a:p>
          <a:p>
            <a:r>
              <a:rPr lang="en-GB" dirty="0" smtClean="0"/>
              <a:t>You will stop getting DLA some time in the future.</a:t>
            </a:r>
          </a:p>
          <a:p>
            <a:r>
              <a:rPr lang="en-GB" dirty="0" smtClean="0"/>
              <a:t>You can claim PIP instead.</a:t>
            </a:r>
          </a:p>
          <a:p>
            <a:r>
              <a:rPr lang="en-GB" dirty="0" smtClean="0"/>
              <a:t>The DWP will write to you about this.</a:t>
            </a:r>
          </a:p>
          <a:p>
            <a:r>
              <a:rPr lang="en-GB" dirty="0" smtClean="0"/>
              <a:t>You don’t have to do anything until the DWP write to you. </a:t>
            </a:r>
          </a:p>
          <a:p>
            <a:endParaRPr lang="en-GB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853618"/>
            <a:ext cx="1777380" cy="1421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5455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When do I have to claim PIP?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your DLA runs out.</a:t>
            </a:r>
          </a:p>
          <a:p>
            <a:r>
              <a:rPr lang="en-GB" dirty="0" smtClean="0"/>
              <a:t>After your 16</a:t>
            </a:r>
            <a:r>
              <a:rPr lang="en-GB" baseline="30000" dirty="0" smtClean="0"/>
              <a:t>th</a:t>
            </a:r>
            <a:r>
              <a:rPr lang="en-GB" dirty="0" smtClean="0"/>
              <a:t> birthday</a:t>
            </a:r>
          </a:p>
          <a:p>
            <a:r>
              <a:rPr lang="en-GB" dirty="0" smtClean="0"/>
              <a:t>If you tell the DWP about a change in the help you need because of your disability.</a:t>
            </a:r>
          </a:p>
          <a:p>
            <a:r>
              <a:rPr lang="en-GB" dirty="0" smtClean="0"/>
              <a:t>When the DWP write to tell you your DLA is stopping.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437112"/>
            <a:ext cx="1789973" cy="1342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581128"/>
            <a:ext cx="244827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0866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 I claim PIP?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You have to phone the PIP Claim Line.</a:t>
            </a:r>
          </a:p>
          <a:p>
            <a:r>
              <a:rPr lang="en-GB" dirty="0" smtClean="0"/>
              <a:t>You can ask someone to call for you, but you must be there too.</a:t>
            </a:r>
          </a:p>
          <a:p>
            <a:r>
              <a:rPr lang="en-GB" dirty="0" smtClean="0"/>
              <a:t>You will be sent a form to fill in and post back. </a:t>
            </a:r>
          </a:p>
          <a:p>
            <a:r>
              <a:rPr lang="en-GB" dirty="0" smtClean="0"/>
              <a:t>Most people will be asked to see a health worker. You can take someone to the appointment. 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785" y="548680"/>
            <a:ext cx="17145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979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happens next?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DWP will write to tell you how much you can get. </a:t>
            </a:r>
          </a:p>
          <a:p>
            <a:r>
              <a:rPr lang="en-GB" dirty="0" smtClean="0"/>
              <a:t>Your DLA will be paid until you get your PIP decision. </a:t>
            </a:r>
          </a:p>
          <a:p>
            <a:r>
              <a:rPr lang="en-GB" dirty="0" smtClean="0"/>
              <a:t>If you are not happy with your PIP decision, you can appeal.</a:t>
            </a:r>
          </a:p>
          <a:p>
            <a:r>
              <a:rPr lang="en-GB" dirty="0" smtClean="0"/>
              <a:t>The Welfare Rights Service can help with your appeal.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3635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347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Personal Independence Payment</vt:lpstr>
      <vt:lpstr>What is Personal Independence Payment?</vt:lpstr>
      <vt:lpstr>PIP has two parts</vt:lpstr>
      <vt:lpstr>What is Daily Living? </vt:lpstr>
      <vt:lpstr>Mobility </vt:lpstr>
      <vt:lpstr>I get Disability Living Allowance</vt:lpstr>
      <vt:lpstr>When do I have to claim PIP?</vt:lpstr>
      <vt:lpstr>How do I claim PIP?</vt:lpstr>
      <vt:lpstr>What happens next?</vt:lpstr>
      <vt:lpstr>Tameside Welfare Rights and Debt Advice Service</vt:lpstr>
    </vt:vector>
  </TitlesOfParts>
  <Company>Tameside 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Independence Payment</dc:title>
  <dc:creator>Ruth Cheesbrough</dc:creator>
  <cp:lastModifiedBy>Paul Baguley</cp:lastModifiedBy>
  <cp:revision>16</cp:revision>
  <cp:lastPrinted>2015-10-30T10:12:17Z</cp:lastPrinted>
  <dcterms:created xsi:type="dcterms:W3CDTF">2015-05-27T09:17:55Z</dcterms:created>
  <dcterms:modified xsi:type="dcterms:W3CDTF">2018-02-06T10:28:41Z</dcterms:modified>
</cp:coreProperties>
</file>