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429" r:id="rId2"/>
    <p:sldId id="422" r:id="rId3"/>
    <p:sldId id="256" r:id="rId4"/>
    <p:sldId id="425" r:id="rId5"/>
    <p:sldId id="426" r:id="rId6"/>
    <p:sldId id="427" r:id="rId7"/>
    <p:sldId id="428" r:id="rId8"/>
    <p:sldId id="424" r:id="rId9"/>
    <p:sldId id="42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23B02D-6156-4475-9289-6E763735686F}" v="34" dt="2025-11-10T14:40:13.2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79767" autoAdjust="0"/>
  </p:normalViewPr>
  <p:slideViewPr>
    <p:cSldViewPr snapToGrid="0">
      <p:cViewPr varScale="1">
        <p:scale>
          <a:sx n="49" d="100"/>
          <a:sy n="49" d="100"/>
        </p:scale>
        <p:origin x="129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cy Farmer" userId="ad248c2f-7d4e-4feb-8a31-c7733b5d39ad" providerId="ADAL" clId="{9BF64D8A-87D6-4273-BAF3-FC552A46FD11}"/>
    <pc:docChg chg="undo custSel addSld delSld modSld sldOrd">
      <pc:chgData name="Stacy Farmer" userId="ad248c2f-7d4e-4feb-8a31-c7733b5d39ad" providerId="ADAL" clId="{9BF64D8A-87D6-4273-BAF3-FC552A46FD11}" dt="2025-11-10T14:46:37.063" v="1426" actId="20577"/>
      <pc:docMkLst>
        <pc:docMk/>
      </pc:docMkLst>
      <pc:sldChg chg="addSp delSp modSp mod setBg">
        <pc:chgData name="Stacy Farmer" userId="ad248c2f-7d4e-4feb-8a31-c7733b5d39ad" providerId="ADAL" clId="{9BF64D8A-87D6-4273-BAF3-FC552A46FD11}" dt="2025-11-10T14:16:56.814" v="143" actId="26606"/>
        <pc:sldMkLst>
          <pc:docMk/>
          <pc:sldMk cId="1363019351" sldId="256"/>
        </pc:sldMkLst>
        <pc:spChg chg="mod">
          <ac:chgData name="Stacy Farmer" userId="ad248c2f-7d4e-4feb-8a31-c7733b5d39ad" providerId="ADAL" clId="{9BF64D8A-87D6-4273-BAF3-FC552A46FD11}" dt="2025-11-10T14:16:56.814" v="143" actId="26606"/>
          <ac:spMkLst>
            <pc:docMk/>
            <pc:sldMk cId="1363019351" sldId="256"/>
            <ac:spMk id="2" creationId="{0714F5B6-E3A6-84B3-4D6E-11733BB1C198}"/>
          </ac:spMkLst>
        </pc:spChg>
        <pc:spChg chg="mod">
          <ac:chgData name="Stacy Farmer" userId="ad248c2f-7d4e-4feb-8a31-c7733b5d39ad" providerId="ADAL" clId="{9BF64D8A-87D6-4273-BAF3-FC552A46FD11}" dt="2025-11-10T14:16:56.814" v="143" actId="26606"/>
          <ac:spMkLst>
            <pc:docMk/>
            <pc:sldMk cId="1363019351" sldId="256"/>
            <ac:spMk id="3" creationId="{83C380A7-C4C4-538F-FB04-364F3E9DF78E}"/>
          </ac:spMkLst>
        </pc:spChg>
        <pc:spChg chg="add mod">
          <ac:chgData name="Stacy Farmer" userId="ad248c2f-7d4e-4feb-8a31-c7733b5d39ad" providerId="ADAL" clId="{9BF64D8A-87D6-4273-BAF3-FC552A46FD11}" dt="2025-11-10T14:16:56.814" v="143" actId="26606"/>
          <ac:spMkLst>
            <pc:docMk/>
            <pc:sldMk cId="1363019351" sldId="256"/>
            <ac:spMk id="6" creationId="{99E03579-F580-3F27-8A78-B2AB04F7A8FE}"/>
          </ac:spMkLst>
        </pc:spChg>
        <pc:spChg chg="add del">
          <ac:chgData name="Stacy Farmer" userId="ad248c2f-7d4e-4feb-8a31-c7733b5d39ad" providerId="ADAL" clId="{9BF64D8A-87D6-4273-BAF3-FC552A46FD11}" dt="2025-11-10T13:23:53.374" v="16" actId="26606"/>
          <ac:spMkLst>
            <pc:docMk/>
            <pc:sldMk cId="1363019351" sldId="256"/>
            <ac:spMk id="11" creationId="{B7BD7FCF-A254-4A97-A15C-319B67622677}"/>
          </ac:spMkLst>
        </pc:spChg>
        <pc:spChg chg="add del">
          <ac:chgData name="Stacy Farmer" userId="ad248c2f-7d4e-4feb-8a31-c7733b5d39ad" providerId="ADAL" clId="{9BF64D8A-87D6-4273-BAF3-FC552A46FD11}" dt="2025-11-10T13:23:53.374" v="16" actId="26606"/>
          <ac:spMkLst>
            <pc:docMk/>
            <pc:sldMk cId="1363019351" sldId="256"/>
            <ac:spMk id="13" creationId="{52FFAF72-6204-4676-9C6F-9A4CC4D91805}"/>
          </ac:spMkLst>
        </pc:spChg>
        <pc:spChg chg="add del">
          <ac:chgData name="Stacy Farmer" userId="ad248c2f-7d4e-4feb-8a31-c7733b5d39ad" providerId="ADAL" clId="{9BF64D8A-87D6-4273-BAF3-FC552A46FD11}" dt="2025-11-10T13:23:53.374" v="15" actId="26606"/>
          <ac:spMkLst>
            <pc:docMk/>
            <pc:sldMk cId="1363019351" sldId="256"/>
            <ac:spMk id="18" creationId="{F12E7CC5-C78B-4EBD-9565-3FA00FAA6CF2}"/>
          </ac:spMkLst>
        </pc:spChg>
        <pc:spChg chg="add del">
          <ac:chgData name="Stacy Farmer" userId="ad248c2f-7d4e-4feb-8a31-c7733b5d39ad" providerId="ADAL" clId="{9BF64D8A-87D6-4273-BAF3-FC552A46FD11}" dt="2025-11-10T13:23:53.374" v="15" actId="26606"/>
          <ac:spMkLst>
            <pc:docMk/>
            <pc:sldMk cId="1363019351" sldId="256"/>
            <ac:spMk id="20" creationId="{3A4529A5-F675-429F-8044-01372BB13422}"/>
          </ac:spMkLst>
        </pc:spChg>
        <pc:spChg chg="add del">
          <ac:chgData name="Stacy Farmer" userId="ad248c2f-7d4e-4feb-8a31-c7733b5d39ad" providerId="ADAL" clId="{9BF64D8A-87D6-4273-BAF3-FC552A46FD11}" dt="2025-11-10T13:23:53.374" v="15" actId="26606"/>
          <ac:spMkLst>
            <pc:docMk/>
            <pc:sldMk cId="1363019351" sldId="256"/>
            <ac:spMk id="22" creationId="{63DAB858-5A0C-4AFF-AAC6-705EDF8DB733}"/>
          </ac:spMkLst>
        </pc:spChg>
        <pc:spChg chg="add del">
          <ac:chgData name="Stacy Farmer" userId="ad248c2f-7d4e-4feb-8a31-c7733b5d39ad" providerId="ADAL" clId="{9BF64D8A-87D6-4273-BAF3-FC552A46FD11}" dt="2025-11-10T14:15:34.503" v="106" actId="26606"/>
          <ac:spMkLst>
            <pc:docMk/>
            <pc:sldMk cId="1363019351" sldId="256"/>
            <ac:spMk id="24" creationId="{19D32F93-50AC-4C46-A5DB-291C60DDB7BD}"/>
          </ac:spMkLst>
        </pc:spChg>
        <pc:spChg chg="add del">
          <ac:chgData name="Stacy Farmer" userId="ad248c2f-7d4e-4feb-8a31-c7733b5d39ad" providerId="ADAL" clId="{9BF64D8A-87D6-4273-BAF3-FC552A46FD11}" dt="2025-11-10T14:15:34.503" v="106" actId="26606"/>
          <ac:spMkLst>
            <pc:docMk/>
            <pc:sldMk cId="1363019351" sldId="256"/>
            <ac:spMk id="25" creationId="{827DC2C4-B485-428A-BF4A-472D2967F47F}"/>
          </ac:spMkLst>
        </pc:spChg>
        <pc:spChg chg="add del">
          <ac:chgData name="Stacy Farmer" userId="ad248c2f-7d4e-4feb-8a31-c7733b5d39ad" providerId="ADAL" clId="{9BF64D8A-87D6-4273-BAF3-FC552A46FD11}" dt="2025-11-10T14:15:34.503" v="106" actId="26606"/>
          <ac:spMkLst>
            <pc:docMk/>
            <pc:sldMk cId="1363019351" sldId="256"/>
            <ac:spMk id="26" creationId="{EE04B5EB-F158-4507-90DD-BD23620C7CC9}"/>
          </ac:spMkLst>
        </pc:spChg>
        <pc:spChg chg="add del">
          <ac:chgData name="Stacy Farmer" userId="ad248c2f-7d4e-4feb-8a31-c7733b5d39ad" providerId="ADAL" clId="{9BF64D8A-87D6-4273-BAF3-FC552A46FD11}" dt="2025-11-10T14:16:56.814" v="143" actId="26606"/>
          <ac:spMkLst>
            <pc:docMk/>
            <pc:sldMk cId="1363019351" sldId="256"/>
            <ac:spMk id="31" creationId="{934F1179-B481-4F9E-BCA3-AFB972070F83}"/>
          </ac:spMkLst>
        </pc:spChg>
        <pc:spChg chg="add del">
          <ac:chgData name="Stacy Farmer" userId="ad248c2f-7d4e-4feb-8a31-c7733b5d39ad" providerId="ADAL" clId="{9BF64D8A-87D6-4273-BAF3-FC552A46FD11}" dt="2025-11-10T14:16:56.814" v="143" actId="26606"/>
          <ac:spMkLst>
            <pc:docMk/>
            <pc:sldMk cId="1363019351" sldId="256"/>
            <ac:spMk id="33" creationId="{827DC2C4-B485-428A-BF4A-472D2967F47F}"/>
          </ac:spMkLst>
        </pc:spChg>
        <pc:spChg chg="add del">
          <ac:chgData name="Stacy Farmer" userId="ad248c2f-7d4e-4feb-8a31-c7733b5d39ad" providerId="ADAL" clId="{9BF64D8A-87D6-4273-BAF3-FC552A46FD11}" dt="2025-11-10T14:16:56.814" v="143" actId="26606"/>
          <ac:spMkLst>
            <pc:docMk/>
            <pc:sldMk cId="1363019351" sldId="256"/>
            <ac:spMk id="35" creationId="{EE04B5EB-F158-4507-90DD-BD23620C7CC9}"/>
          </ac:spMkLst>
        </pc:spChg>
        <pc:spChg chg="add">
          <ac:chgData name="Stacy Farmer" userId="ad248c2f-7d4e-4feb-8a31-c7733b5d39ad" providerId="ADAL" clId="{9BF64D8A-87D6-4273-BAF3-FC552A46FD11}" dt="2025-11-10T14:16:56.814" v="143" actId="26606"/>
          <ac:spMkLst>
            <pc:docMk/>
            <pc:sldMk cId="1363019351" sldId="256"/>
            <ac:spMk id="40" creationId="{4522B21E-B2B9-4C72-9A71-C87EFD137480}"/>
          </ac:spMkLst>
        </pc:spChg>
        <pc:spChg chg="add">
          <ac:chgData name="Stacy Farmer" userId="ad248c2f-7d4e-4feb-8a31-c7733b5d39ad" providerId="ADAL" clId="{9BF64D8A-87D6-4273-BAF3-FC552A46FD11}" dt="2025-11-10T14:16:56.814" v="143" actId="26606"/>
          <ac:spMkLst>
            <pc:docMk/>
            <pc:sldMk cId="1363019351" sldId="256"/>
            <ac:spMk id="42" creationId="{5EB7D2A2-F448-44D4-938C-DC84CBCB3B1E}"/>
          </ac:spMkLst>
        </pc:spChg>
        <pc:spChg chg="add">
          <ac:chgData name="Stacy Farmer" userId="ad248c2f-7d4e-4feb-8a31-c7733b5d39ad" providerId="ADAL" clId="{9BF64D8A-87D6-4273-BAF3-FC552A46FD11}" dt="2025-11-10T14:16:56.814" v="143" actId="26606"/>
          <ac:spMkLst>
            <pc:docMk/>
            <pc:sldMk cId="1363019351" sldId="256"/>
            <ac:spMk id="44" creationId="{871AEA07-1E14-44B4-8E55-64EF049CD66F}"/>
          </ac:spMkLst>
        </pc:spChg>
        <pc:picChg chg="del mod ord">
          <ac:chgData name="Stacy Farmer" userId="ad248c2f-7d4e-4feb-8a31-c7733b5d39ad" providerId="ADAL" clId="{9BF64D8A-87D6-4273-BAF3-FC552A46FD11}" dt="2025-11-10T14:15:21.369" v="105" actId="478"/>
          <ac:picMkLst>
            <pc:docMk/>
            <pc:sldMk cId="1363019351" sldId="256"/>
            <ac:picMk id="5" creationId="{9A7D3067-D2D4-5980-6755-273381D0ABD6}"/>
          </ac:picMkLst>
        </pc:picChg>
        <pc:picChg chg="add mod">
          <ac:chgData name="Stacy Farmer" userId="ad248c2f-7d4e-4feb-8a31-c7733b5d39ad" providerId="ADAL" clId="{9BF64D8A-87D6-4273-BAF3-FC552A46FD11}" dt="2025-11-10T13:20:10.171" v="8" actId="931"/>
          <ac:picMkLst>
            <pc:docMk/>
            <pc:sldMk cId="1363019351" sldId="256"/>
            <ac:picMk id="8" creationId="{88CCBD94-82EB-8E10-D88B-6708DFB1C9A3}"/>
          </ac:picMkLst>
        </pc:picChg>
        <pc:cxnChg chg="add">
          <ac:chgData name="Stacy Farmer" userId="ad248c2f-7d4e-4feb-8a31-c7733b5d39ad" providerId="ADAL" clId="{9BF64D8A-87D6-4273-BAF3-FC552A46FD11}" dt="2025-11-10T14:16:56.814" v="143" actId="26606"/>
          <ac:cxnSpMkLst>
            <pc:docMk/>
            <pc:sldMk cId="1363019351" sldId="256"/>
            <ac:cxnSpMk id="46" creationId="{F7C8EA93-3210-4C62-99E9-153C275E3A87}"/>
          </ac:cxnSpMkLst>
        </pc:cxnChg>
      </pc:sldChg>
      <pc:sldChg chg="del">
        <pc:chgData name="Stacy Farmer" userId="ad248c2f-7d4e-4feb-8a31-c7733b5d39ad" providerId="ADAL" clId="{9BF64D8A-87D6-4273-BAF3-FC552A46FD11}" dt="2025-11-10T13:20:12.797" v="9" actId="47"/>
        <pc:sldMkLst>
          <pc:docMk/>
          <pc:sldMk cId="0" sldId="326"/>
        </pc:sldMkLst>
      </pc:sldChg>
      <pc:sldChg chg="addSp delSp modSp mod ord setBg">
        <pc:chgData name="Stacy Farmer" userId="ad248c2f-7d4e-4feb-8a31-c7733b5d39ad" providerId="ADAL" clId="{9BF64D8A-87D6-4273-BAF3-FC552A46FD11}" dt="2025-11-10T14:15:10.200" v="104" actId="26606"/>
        <pc:sldMkLst>
          <pc:docMk/>
          <pc:sldMk cId="2294072684" sldId="422"/>
        </pc:sldMkLst>
        <pc:spChg chg="mod">
          <ac:chgData name="Stacy Farmer" userId="ad248c2f-7d4e-4feb-8a31-c7733b5d39ad" providerId="ADAL" clId="{9BF64D8A-87D6-4273-BAF3-FC552A46FD11}" dt="2025-11-10T14:15:10.200" v="104" actId="26606"/>
          <ac:spMkLst>
            <pc:docMk/>
            <pc:sldMk cId="2294072684" sldId="422"/>
            <ac:spMk id="2" creationId="{0BDF67DC-FABC-DF45-B75D-829B2CC57AA1}"/>
          </ac:spMkLst>
        </pc:spChg>
        <pc:spChg chg="mod">
          <ac:chgData name="Stacy Farmer" userId="ad248c2f-7d4e-4feb-8a31-c7733b5d39ad" providerId="ADAL" clId="{9BF64D8A-87D6-4273-BAF3-FC552A46FD11}" dt="2025-11-10T14:15:10.200" v="104" actId="26606"/>
          <ac:spMkLst>
            <pc:docMk/>
            <pc:sldMk cId="2294072684" sldId="422"/>
            <ac:spMk id="3" creationId="{3EF37419-635A-FC29-E783-3ABC4473FB32}"/>
          </ac:spMkLst>
        </pc:spChg>
        <pc:spChg chg="mod">
          <ac:chgData name="Stacy Farmer" userId="ad248c2f-7d4e-4feb-8a31-c7733b5d39ad" providerId="ADAL" clId="{9BF64D8A-87D6-4273-BAF3-FC552A46FD11}" dt="2025-11-10T14:15:10.200" v="104" actId="26606"/>
          <ac:spMkLst>
            <pc:docMk/>
            <pc:sldMk cId="2294072684" sldId="422"/>
            <ac:spMk id="4" creationId="{49BA00FC-BA0D-C934-0432-B2655B44862C}"/>
          </ac:spMkLst>
        </pc:spChg>
        <pc:spChg chg="add del">
          <ac:chgData name="Stacy Farmer" userId="ad248c2f-7d4e-4feb-8a31-c7733b5d39ad" providerId="ADAL" clId="{9BF64D8A-87D6-4273-BAF3-FC552A46FD11}" dt="2025-11-10T14:15:10.193" v="103" actId="26606"/>
          <ac:spMkLst>
            <pc:docMk/>
            <pc:sldMk cId="2294072684" sldId="422"/>
            <ac:spMk id="1031" creationId="{8B3A2D1A-45FC-4F95-B150-1C13EF2F6D09}"/>
          </ac:spMkLst>
        </pc:spChg>
        <pc:spChg chg="add del">
          <ac:chgData name="Stacy Farmer" userId="ad248c2f-7d4e-4feb-8a31-c7733b5d39ad" providerId="ADAL" clId="{9BF64D8A-87D6-4273-BAF3-FC552A46FD11}" dt="2025-11-10T14:15:10.193" v="103" actId="26606"/>
          <ac:spMkLst>
            <pc:docMk/>
            <pc:sldMk cId="2294072684" sldId="422"/>
            <ac:spMk id="1033" creationId="{39C3C864-C625-4883-B868-9A4C470F4DD5}"/>
          </ac:spMkLst>
        </pc:spChg>
        <pc:spChg chg="add">
          <ac:chgData name="Stacy Farmer" userId="ad248c2f-7d4e-4feb-8a31-c7733b5d39ad" providerId="ADAL" clId="{9BF64D8A-87D6-4273-BAF3-FC552A46FD11}" dt="2025-11-10T14:15:10.200" v="104" actId="26606"/>
          <ac:spMkLst>
            <pc:docMk/>
            <pc:sldMk cId="2294072684" sldId="422"/>
            <ac:spMk id="1035" creationId="{66E48AFA-8884-4F68-A44F-D2C1E8609C5A}"/>
          </ac:spMkLst>
        </pc:spChg>
        <pc:spChg chg="add">
          <ac:chgData name="Stacy Farmer" userId="ad248c2f-7d4e-4feb-8a31-c7733b5d39ad" providerId="ADAL" clId="{9BF64D8A-87D6-4273-BAF3-FC552A46FD11}" dt="2025-11-10T14:15:10.200" v="104" actId="26606"/>
          <ac:spMkLst>
            <pc:docMk/>
            <pc:sldMk cId="2294072684" sldId="422"/>
            <ac:spMk id="1036" creationId="{969D19A6-08CB-498C-93EC-3FFB021FC68A}"/>
          </ac:spMkLst>
        </pc:spChg>
        <pc:picChg chg="add mod ord">
          <ac:chgData name="Stacy Farmer" userId="ad248c2f-7d4e-4feb-8a31-c7733b5d39ad" providerId="ADAL" clId="{9BF64D8A-87D6-4273-BAF3-FC552A46FD11}" dt="2025-11-10T14:15:10.200" v="104" actId="26606"/>
          <ac:picMkLst>
            <pc:docMk/>
            <pc:sldMk cId="2294072684" sldId="422"/>
            <ac:picMk id="1026" creationId="{32AB8732-E025-F4CD-9716-61FC1C998B49}"/>
          </ac:picMkLst>
        </pc:picChg>
      </pc:sldChg>
      <pc:sldChg chg="addSp delSp modSp mod setBg modNotesTx">
        <pc:chgData name="Stacy Farmer" userId="ad248c2f-7d4e-4feb-8a31-c7733b5d39ad" providerId="ADAL" clId="{9BF64D8A-87D6-4273-BAF3-FC552A46FD11}" dt="2025-11-10T14:46:37.063" v="1426" actId="20577"/>
        <pc:sldMkLst>
          <pc:docMk/>
          <pc:sldMk cId="141016579" sldId="423"/>
        </pc:sldMkLst>
        <pc:spChg chg="mod">
          <ac:chgData name="Stacy Farmer" userId="ad248c2f-7d4e-4feb-8a31-c7733b5d39ad" providerId="ADAL" clId="{9BF64D8A-87D6-4273-BAF3-FC552A46FD11}" dt="2025-11-10T14:19:59.734" v="195" actId="26606"/>
          <ac:spMkLst>
            <pc:docMk/>
            <pc:sldMk cId="141016579" sldId="423"/>
            <ac:spMk id="2" creationId="{0BDF67DC-FABC-DF45-B75D-829B2CC57AA1}"/>
          </ac:spMkLst>
        </pc:spChg>
        <pc:spChg chg="del">
          <ac:chgData name="Stacy Farmer" userId="ad248c2f-7d4e-4feb-8a31-c7733b5d39ad" providerId="ADAL" clId="{9BF64D8A-87D6-4273-BAF3-FC552A46FD11}" dt="2025-11-10T14:19:23.053" v="186"/>
          <ac:spMkLst>
            <pc:docMk/>
            <pc:sldMk cId="141016579" sldId="423"/>
            <ac:spMk id="3" creationId="{3EF37419-635A-FC29-E783-3ABC4473FB32}"/>
          </ac:spMkLst>
        </pc:spChg>
        <pc:spChg chg="mod">
          <ac:chgData name="Stacy Farmer" userId="ad248c2f-7d4e-4feb-8a31-c7733b5d39ad" providerId="ADAL" clId="{9BF64D8A-87D6-4273-BAF3-FC552A46FD11}" dt="2025-11-10T14:19:59.734" v="195" actId="26606"/>
          <ac:spMkLst>
            <pc:docMk/>
            <pc:sldMk cId="141016579" sldId="423"/>
            <ac:spMk id="4" creationId="{49BA00FC-BA0D-C934-0432-B2655B44862C}"/>
          </ac:spMkLst>
        </pc:spChg>
        <pc:spChg chg="add del">
          <ac:chgData name="Stacy Farmer" userId="ad248c2f-7d4e-4feb-8a31-c7733b5d39ad" providerId="ADAL" clId="{9BF64D8A-87D6-4273-BAF3-FC552A46FD11}" dt="2025-11-10T13:36:35.246" v="86" actId="22"/>
          <ac:spMkLst>
            <pc:docMk/>
            <pc:sldMk cId="141016579" sldId="423"/>
            <ac:spMk id="6" creationId="{B21AAD39-17B2-4A21-DC65-E521410D9C92}"/>
          </ac:spMkLst>
        </pc:spChg>
        <pc:spChg chg="add del mod">
          <ac:chgData name="Stacy Farmer" userId="ad248c2f-7d4e-4feb-8a31-c7733b5d39ad" providerId="ADAL" clId="{9BF64D8A-87D6-4273-BAF3-FC552A46FD11}" dt="2025-11-10T14:19:59.734" v="195" actId="26606"/>
          <ac:spMkLst>
            <pc:docMk/>
            <pc:sldMk cId="141016579" sldId="423"/>
            <ac:spMk id="7" creationId="{9F4B47DD-EE80-6CF7-E66E-4C2F9990FCDA}"/>
          </ac:spMkLst>
        </pc:spChg>
        <pc:spChg chg="add del">
          <ac:chgData name="Stacy Farmer" userId="ad248c2f-7d4e-4feb-8a31-c7733b5d39ad" providerId="ADAL" clId="{9BF64D8A-87D6-4273-BAF3-FC552A46FD11}" dt="2025-11-10T14:21:24.290" v="202" actId="26606"/>
          <ac:spMkLst>
            <pc:docMk/>
            <pc:sldMk cId="141016579" sldId="423"/>
            <ac:spMk id="12" creationId="{B50AB553-2A96-4A92-96F2-93548E096954}"/>
          </ac:spMkLst>
        </pc:spChg>
        <pc:spChg chg="add del">
          <ac:chgData name="Stacy Farmer" userId="ad248c2f-7d4e-4feb-8a31-c7733b5d39ad" providerId="ADAL" clId="{9BF64D8A-87D6-4273-BAF3-FC552A46FD11}" dt="2025-11-10T14:19:45.334" v="193" actId="26606"/>
          <ac:spMkLst>
            <pc:docMk/>
            <pc:sldMk cId="141016579" sldId="423"/>
            <ac:spMk id="14" creationId="{B50AB553-2A96-4A92-96F2-93548E096954}"/>
          </ac:spMkLst>
        </pc:spChg>
        <pc:spChg chg="add">
          <ac:chgData name="Stacy Farmer" userId="ad248c2f-7d4e-4feb-8a31-c7733b5d39ad" providerId="ADAL" clId="{9BF64D8A-87D6-4273-BAF3-FC552A46FD11}" dt="2025-11-10T14:21:24.290" v="202" actId="26606"/>
          <ac:spMkLst>
            <pc:docMk/>
            <pc:sldMk cId="141016579" sldId="423"/>
            <ac:spMk id="18" creationId="{B50AB553-2A96-4A92-96F2-93548E096954}"/>
          </ac:spMkLst>
        </pc:spChg>
        <pc:graphicFrameChg chg="add del modGraphic">
          <ac:chgData name="Stacy Farmer" userId="ad248c2f-7d4e-4feb-8a31-c7733b5d39ad" providerId="ADAL" clId="{9BF64D8A-87D6-4273-BAF3-FC552A46FD11}" dt="2025-11-10T14:19:45.334" v="193" actId="26606"/>
          <ac:graphicFrameMkLst>
            <pc:docMk/>
            <pc:sldMk cId="141016579" sldId="423"/>
            <ac:graphicFrameMk id="9" creationId="{275B6158-DFB6-86B5-C4DE-F290F13AA5D1}"/>
          </ac:graphicFrameMkLst>
        </pc:graphicFrameChg>
        <pc:graphicFrameChg chg="add mod modGraphic">
          <ac:chgData name="Stacy Farmer" userId="ad248c2f-7d4e-4feb-8a31-c7733b5d39ad" providerId="ADAL" clId="{9BF64D8A-87D6-4273-BAF3-FC552A46FD11}" dt="2025-11-10T14:23:13.563" v="233" actId="478"/>
          <ac:graphicFrameMkLst>
            <pc:docMk/>
            <pc:sldMk cId="141016579" sldId="423"/>
            <ac:graphicFrameMk id="13" creationId="{ADCB9D6F-7DEB-C7C5-3309-7D18B1EFA74A}"/>
          </ac:graphicFrameMkLst>
        </pc:graphicFrameChg>
        <pc:picChg chg="add del">
          <ac:chgData name="Stacy Farmer" userId="ad248c2f-7d4e-4feb-8a31-c7733b5d39ad" providerId="ADAL" clId="{9BF64D8A-87D6-4273-BAF3-FC552A46FD11}" dt="2025-11-10T14:19:45.334" v="193" actId="26606"/>
          <ac:picMkLst>
            <pc:docMk/>
            <pc:sldMk cId="141016579" sldId="423"/>
            <ac:picMk id="10" creationId="{750EDFC0-074E-156E-13A4-0B3EEE06BA33}"/>
          </ac:picMkLst>
        </pc:picChg>
        <pc:picChg chg="add mod">
          <ac:chgData name="Stacy Farmer" userId="ad248c2f-7d4e-4feb-8a31-c7733b5d39ad" providerId="ADAL" clId="{9BF64D8A-87D6-4273-BAF3-FC552A46FD11}" dt="2025-11-10T14:22:01.124" v="208"/>
          <ac:picMkLst>
            <pc:docMk/>
            <pc:sldMk cId="141016579" sldId="423"/>
            <ac:picMk id="11" creationId="{6A5CAF7F-79C9-1DFB-227F-96B4D7BD61FC}"/>
          </ac:picMkLst>
        </pc:picChg>
      </pc:sldChg>
      <pc:sldChg chg="addSp delSp modSp mod setBg">
        <pc:chgData name="Stacy Farmer" userId="ad248c2f-7d4e-4feb-8a31-c7733b5d39ad" providerId="ADAL" clId="{9BF64D8A-87D6-4273-BAF3-FC552A46FD11}" dt="2025-11-10T14:37:40.861" v="815" actId="26606"/>
        <pc:sldMkLst>
          <pc:docMk/>
          <pc:sldMk cId="2743118772" sldId="424"/>
        </pc:sldMkLst>
        <pc:spChg chg="mod">
          <ac:chgData name="Stacy Farmer" userId="ad248c2f-7d4e-4feb-8a31-c7733b5d39ad" providerId="ADAL" clId="{9BF64D8A-87D6-4273-BAF3-FC552A46FD11}" dt="2025-11-10T14:37:40.861" v="815" actId="26606"/>
          <ac:spMkLst>
            <pc:docMk/>
            <pc:sldMk cId="2743118772" sldId="424"/>
            <ac:spMk id="2" creationId="{0BDF67DC-FABC-DF45-B75D-829B2CC57AA1}"/>
          </ac:spMkLst>
        </pc:spChg>
        <pc:spChg chg="add del mod">
          <ac:chgData name="Stacy Farmer" userId="ad248c2f-7d4e-4feb-8a31-c7733b5d39ad" providerId="ADAL" clId="{9BF64D8A-87D6-4273-BAF3-FC552A46FD11}" dt="2025-11-10T14:37:40.861" v="815" actId="26606"/>
          <ac:spMkLst>
            <pc:docMk/>
            <pc:sldMk cId="2743118772" sldId="424"/>
            <ac:spMk id="3" creationId="{3EF37419-635A-FC29-E783-3ABC4473FB32}"/>
          </ac:spMkLst>
        </pc:spChg>
        <pc:spChg chg="mod">
          <ac:chgData name="Stacy Farmer" userId="ad248c2f-7d4e-4feb-8a31-c7733b5d39ad" providerId="ADAL" clId="{9BF64D8A-87D6-4273-BAF3-FC552A46FD11}" dt="2025-11-10T14:37:40.861" v="815" actId="26606"/>
          <ac:spMkLst>
            <pc:docMk/>
            <pc:sldMk cId="2743118772" sldId="424"/>
            <ac:spMk id="4" creationId="{49BA00FC-BA0D-C934-0432-B2655B44862C}"/>
          </ac:spMkLst>
        </pc:spChg>
        <pc:spChg chg="add del mod">
          <ac:chgData name="Stacy Farmer" userId="ad248c2f-7d4e-4feb-8a31-c7733b5d39ad" providerId="ADAL" clId="{9BF64D8A-87D6-4273-BAF3-FC552A46FD11}" dt="2025-11-10T13:35:08.354" v="78" actId="22"/>
          <ac:spMkLst>
            <pc:docMk/>
            <pc:sldMk cId="2743118772" sldId="424"/>
            <ac:spMk id="6" creationId="{8D0B8F1F-9A0A-846C-2624-516A8035F560}"/>
          </ac:spMkLst>
        </pc:spChg>
        <pc:spChg chg="add del">
          <ac:chgData name="Stacy Farmer" userId="ad248c2f-7d4e-4feb-8a31-c7733b5d39ad" providerId="ADAL" clId="{9BF64D8A-87D6-4273-BAF3-FC552A46FD11}" dt="2025-11-10T14:37:40.861" v="815" actId="26606"/>
          <ac:spMkLst>
            <pc:docMk/>
            <pc:sldMk cId="2743118772" sldId="424"/>
            <ac:spMk id="9" creationId="{081EA652-8C6A-4E69-BEB9-170809474553}"/>
          </ac:spMkLst>
        </pc:spChg>
        <pc:spChg chg="add del">
          <ac:chgData name="Stacy Farmer" userId="ad248c2f-7d4e-4feb-8a31-c7733b5d39ad" providerId="ADAL" clId="{9BF64D8A-87D6-4273-BAF3-FC552A46FD11}" dt="2025-11-10T14:37:40.861" v="815" actId="26606"/>
          <ac:spMkLst>
            <pc:docMk/>
            <pc:sldMk cId="2743118772" sldId="424"/>
            <ac:spMk id="11" creationId="{5298780A-33B9-4EA2-8F67-DE68AD62841B}"/>
          </ac:spMkLst>
        </pc:spChg>
        <pc:spChg chg="add del">
          <ac:chgData name="Stacy Farmer" userId="ad248c2f-7d4e-4feb-8a31-c7733b5d39ad" providerId="ADAL" clId="{9BF64D8A-87D6-4273-BAF3-FC552A46FD11}" dt="2025-11-10T14:37:40.861" v="815" actId="26606"/>
          <ac:spMkLst>
            <pc:docMk/>
            <pc:sldMk cId="2743118772" sldId="424"/>
            <ac:spMk id="13" creationId="{7F488E8B-4E1E-4402-8935-D4E6C02615C7}"/>
          </ac:spMkLst>
        </pc:spChg>
        <pc:spChg chg="add">
          <ac:chgData name="Stacy Farmer" userId="ad248c2f-7d4e-4feb-8a31-c7733b5d39ad" providerId="ADAL" clId="{9BF64D8A-87D6-4273-BAF3-FC552A46FD11}" dt="2025-11-10T14:37:40.861" v="815" actId="26606"/>
          <ac:spMkLst>
            <pc:docMk/>
            <pc:sldMk cId="2743118772" sldId="424"/>
            <ac:spMk id="20" creationId="{77C59BEC-C4CC-4741-B975-08C543178D3D}"/>
          </ac:spMkLst>
        </pc:spChg>
        <pc:spChg chg="add">
          <ac:chgData name="Stacy Farmer" userId="ad248c2f-7d4e-4feb-8a31-c7733b5d39ad" providerId="ADAL" clId="{9BF64D8A-87D6-4273-BAF3-FC552A46FD11}" dt="2025-11-10T14:37:40.861" v="815" actId="26606"/>
          <ac:spMkLst>
            <pc:docMk/>
            <pc:sldMk cId="2743118772" sldId="424"/>
            <ac:spMk id="22" creationId="{72DEF309-605D-4117-9340-6D589B6C3A34}"/>
          </ac:spMkLst>
        </pc:spChg>
        <pc:spChg chg="add">
          <ac:chgData name="Stacy Farmer" userId="ad248c2f-7d4e-4feb-8a31-c7733b5d39ad" providerId="ADAL" clId="{9BF64D8A-87D6-4273-BAF3-FC552A46FD11}" dt="2025-11-10T14:37:40.861" v="815" actId="26606"/>
          <ac:spMkLst>
            <pc:docMk/>
            <pc:sldMk cId="2743118772" sldId="424"/>
            <ac:spMk id="24" creationId="{A7B99495-F43F-4D80-A44F-2CB4764EB90B}"/>
          </ac:spMkLst>
        </pc:spChg>
        <pc:graphicFrameChg chg="add del mod ord modGraphic">
          <ac:chgData name="Stacy Farmer" userId="ad248c2f-7d4e-4feb-8a31-c7733b5d39ad" providerId="ADAL" clId="{9BF64D8A-87D6-4273-BAF3-FC552A46FD11}" dt="2025-11-10T13:35:06.121" v="75" actId="3680"/>
          <ac:graphicFrameMkLst>
            <pc:docMk/>
            <pc:sldMk cId="2743118772" sldId="424"/>
            <ac:graphicFrameMk id="7" creationId="{50D4B774-5694-A668-6407-B19C8311AD5C}"/>
          </ac:graphicFrameMkLst>
        </pc:graphicFrameChg>
        <pc:picChg chg="add">
          <ac:chgData name="Stacy Farmer" userId="ad248c2f-7d4e-4feb-8a31-c7733b5d39ad" providerId="ADAL" clId="{9BF64D8A-87D6-4273-BAF3-FC552A46FD11}" dt="2025-11-10T14:37:40.861" v="815" actId="26606"/>
          <ac:picMkLst>
            <pc:docMk/>
            <pc:sldMk cId="2743118772" sldId="424"/>
            <ac:picMk id="17" creationId="{435DE4D1-572C-D2AA-1FFB-7D7816BC6694}"/>
          </ac:picMkLst>
        </pc:picChg>
      </pc:sldChg>
      <pc:sldChg chg="modSp add del mod">
        <pc:chgData name="Stacy Farmer" userId="ad248c2f-7d4e-4feb-8a31-c7733b5d39ad" providerId="ADAL" clId="{9BF64D8A-87D6-4273-BAF3-FC552A46FD11}" dt="2025-11-10T13:33:38.783" v="67" actId="47"/>
        <pc:sldMkLst>
          <pc:docMk/>
          <pc:sldMk cId="336051521" sldId="425"/>
        </pc:sldMkLst>
        <pc:spChg chg="mod">
          <ac:chgData name="Stacy Farmer" userId="ad248c2f-7d4e-4feb-8a31-c7733b5d39ad" providerId="ADAL" clId="{9BF64D8A-87D6-4273-BAF3-FC552A46FD11}" dt="2025-11-10T13:27:12.934" v="20" actId="27636"/>
          <ac:spMkLst>
            <pc:docMk/>
            <pc:sldMk cId="336051521" sldId="425"/>
            <ac:spMk id="2" creationId="{00000000-0000-0000-0000-000000000000}"/>
          </ac:spMkLst>
        </pc:spChg>
        <pc:spChg chg="mod">
          <ac:chgData name="Stacy Farmer" userId="ad248c2f-7d4e-4feb-8a31-c7733b5d39ad" providerId="ADAL" clId="{9BF64D8A-87D6-4273-BAF3-FC552A46FD11}" dt="2025-11-10T13:27:12.934" v="19" actId="27636"/>
          <ac:spMkLst>
            <pc:docMk/>
            <pc:sldMk cId="336051521" sldId="425"/>
            <ac:spMk id="3" creationId="{00000000-0000-0000-0000-000000000000}"/>
          </ac:spMkLst>
        </pc:spChg>
      </pc:sldChg>
      <pc:sldChg chg="addSp delSp modSp new mod ord setBg modNotesTx">
        <pc:chgData name="Stacy Farmer" userId="ad248c2f-7d4e-4feb-8a31-c7733b5d39ad" providerId="ADAL" clId="{9BF64D8A-87D6-4273-BAF3-FC552A46FD11}" dt="2025-11-10T14:36:32.911" v="771" actId="26606"/>
        <pc:sldMkLst>
          <pc:docMk/>
          <pc:sldMk cId="2605876496" sldId="425"/>
        </pc:sldMkLst>
        <pc:spChg chg="mod">
          <ac:chgData name="Stacy Farmer" userId="ad248c2f-7d4e-4feb-8a31-c7733b5d39ad" providerId="ADAL" clId="{9BF64D8A-87D6-4273-BAF3-FC552A46FD11}" dt="2025-11-10T14:36:32.911" v="771" actId="26606"/>
          <ac:spMkLst>
            <pc:docMk/>
            <pc:sldMk cId="2605876496" sldId="425"/>
            <ac:spMk id="2" creationId="{4315FF52-9C41-A354-311E-9F568007BF11}"/>
          </ac:spMkLst>
        </pc:spChg>
        <pc:spChg chg="add del mod">
          <ac:chgData name="Stacy Farmer" userId="ad248c2f-7d4e-4feb-8a31-c7733b5d39ad" providerId="ADAL" clId="{9BF64D8A-87D6-4273-BAF3-FC552A46FD11}" dt="2025-11-10T14:36:32.911" v="771" actId="26606"/>
          <ac:spMkLst>
            <pc:docMk/>
            <pc:sldMk cId="2605876496" sldId="425"/>
            <ac:spMk id="3" creationId="{8814669D-018A-6BE7-A754-A4E0CDBEF44A}"/>
          </ac:spMkLst>
        </pc:spChg>
        <pc:spChg chg="add">
          <ac:chgData name="Stacy Farmer" userId="ad248c2f-7d4e-4feb-8a31-c7733b5d39ad" providerId="ADAL" clId="{9BF64D8A-87D6-4273-BAF3-FC552A46FD11}" dt="2025-11-10T14:36:32.911" v="771" actId="26606"/>
          <ac:spMkLst>
            <pc:docMk/>
            <pc:sldMk cId="2605876496" sldId="425"/>
            <ac:spMk id="8" creationId="{1BB867FF-FC45-48F7-8104-F89BE54909F1}"/>
          </ac:spMkLst>
        </pc:spChg>
        <pc:spChg chg="add del">
          <ac:chgData name="Stacy Farmer" userId="ad248c2f-7d4e-4feb-8a31-c7733b5d39ad" providerId="ADAL" clId="{9BF64D8A-87D6-4273-BAF3-FC552A46FD11}" dt="2025-11-10T14:36:32.903" v="770" actId="26606"/>
          <ac:spMkLst>
            <pc:docMk/>
            <pc:sldMk cId="2605876496" sldId="425"/>
            <ac:spMk id="10" creationId="{B50AB553-2A96-4A92-96F2-93548E096954}"/>
          </ac:spMkLst>
        </pc:spChg>
        <pc:spChg chg="add">
          <ac:chgData name="Stacy Farmer" userId="ad248c2f-7d4e-4feb-8a31-c7733b5d39ad" providerId="ADAL" clId="{9BF64D8A-87D6-4273-BAF3-FC552A46FD11}" dt="2025-11-10T14:36:32.911" v="771" actId="26606"/>
          <ac:spMkLst>
            <pc:docMk/>
            <pc:sldMk cId="2605876496" sldId="425"/>
            <ac:spMk id="12" creationId="{081E4A58-353D-44AE-B2FC-2A74E2E400F7}"/>
          </ac:spMkLst>
        </pc:spChg>
        <pc:spChg chg="add">
          <ac:chgData name="Stacy Farmer" userId="ad248c2f-7d4e-4feb-8a31-c7733b5d39ad" providerId="ADAL" clId="{9BF64D8A-87D6-4273-BAF3-FC552A46FD11}" dt="2025-11-10T14:36:32.911" v="771" actId="26606"/>
          <ac:spMkLst>
            <pc:docMk/>
            <pc:sldMk cId="2605876496" sldId="425"/>
            <ac:spMk id="13" creationId="{8BB56887-D0D5-4F0C-9E19-7247EB83C8B7}"/>
          </ac:spMkLst>
        </pc:spChg>
        <pc:spChg chg="add">
          <ac:chgData name="Stacy Farmer" userId="ad248c2f-7d4e-4feb-8a31-c7733b5d39ad" providerId="ADAL" clId="{9BF64D8A-87D6-4273-BAF3-FC552A46FD11}" dt="2025-11-10T14:36:32.911" v="771" actId="26606"/>
          <ac:spMkLst>
            <pc:docMk/>
            <pc:sldMk cId="2605876496" sldId="425"/>
            <ac:spMk id="14" creationId="{8814669D-018A-6BE7-A754-A4E0CDBEF44A}"/>
          </ac:spMkLst>
        </pc:spChg>
        <pc:graphicFrameChg chg="add del">
          <ac:chgData name="Stacy Farmer" userId="ad248c2f-7d4e-4feb-8a31-c7733b5d39ad" providerId="ADAL" clId="{9BF64D8A-87D6-4273-BAF3-FC552A46FD11}" dt="2025-11-10T14:36:32.903" v="770" actId="26606"/>
          <ac:graphicFrameMkLst>
            <pc:docMk/>
            <pc:sldMk cId="2605876496" sldId="425"/>
            <ac:graphicFrameMk id="5" creationId="{A03749F6-C60C-3D1D-1AE7-684B5B889222}"/>
          </ac:graphicFrameMkLst>
        </pc:graphicFrameChg>
        <pc:picChg chg="add del">
          <ac:chgData name="Stacy Farmer" userId="ad248c2f-7d4e-4feb-8a31-c7733b5d39ad" providerId="ADAL" clId="{9BF64D8A-87D6-4273-BAF3-FC552A46FD11}" dt="2025-11-10T14:36:32.903" v="770" actId="26606"/>
          <ac:picMkLst>
            <pc:docMk/>
            <pc:sldMk cId="2605876496" sldId="425"/>
            <ac:picMk id="6" creationId="{F20C7E92-BEF7-3213-3561-B9F1CE3B5494}"/>
          </ac:picMkLst>
        </pc:picChg>
      </pc:sldChg>
      <pc:sldChg chg="addSp delSp modSp new mod setBg">
        <pc:chgData name="Stacy Farmer" userId="ad248c2f-7d4e-4feb-8a31-c7733b5d39ad" providerId="ADAL" clId="{9BF64D8A-87D6-4273-BAF3-FC552A46FD11}" dt="2025-11-10T14:37:00.285" v="812" actId="20577"/>
        <pc:sldMkLst>
          <pc:docMk/>
          <pc:sldMk cId="2945125932" sldId="426"/>
        </pc:sldMkLst>
        <pc:spChg chg="mod">
          <ac:chgData name="Stacy Farmer" userId="ad248c2f-7d4e-4feb-8a31-c7733b5d39ad" providerId="ADAL" clId="{9BF64D8A-87D6-4273-BAF3-FC552A46FD11}" dt="2025-11-10T14:37:00.285" v="812" actId="20577"/>
          <ac:spMkLst>
            <pc:docMk/>
            <pc:sldMk cId="2945125932" sldId="426"/>
            <ac:spMk id="2" creationId="{CDFF37DC-1BD6-CC22-E903-7B1EE6EE64D7}"/>
          </ac:spMkLst>
        </pc:spChg>
        <pc:spChg chg="mod">
          <ac:chgData name="Stacy Farmer" userId="ad248c2f-7d4e-4feb-8a31-c7733b5d39ad" providerId="ADAL" clId="{9BF64D8A-87D6-4273-BAF3-FC552A46FD11}" dt="2025-11-10T14:36:41.623" v="773" actId="20577"/>
          <ac:spMkLst>
            <pc:docMk/>
            <pc:sldMk cId="2945125932" sldId="426"/>
            <ac:spMk id="3" creationId="{D55C23E8-81B9-C4E6-620D-6C4282C250B4}"/>
          </ac:spMkLst>
        </pc:spChg>
        <pc:spChg chg="add del">
          <ac:chgData name="Stacy Farmer" userId="ad248c2f-7d4e-4feb-8a31-c7733b5d39ad" providerId="ADAL" clId="{9BF64D8A-87D6-4273-BAF3-FC552A46FD11}" dt="2025-11-10T14:36:45.445" v="774" actId="26606"/>
          <ac:spMkLst>
            <pc:docMk/>
            <pc:sldMk cId="2945125932" sldId="426"/>
            <ac:spMk id="8" creationId="{1BB867FF-FC45-48F7-8104-F89BE54909F1}"/>
          </ac:spMkLst>
        </pc:spChg>
        <pc:spChg chg="add del">
          <ac:chgData name="Stacy Farmer" userId="ad248c2f-7d4e-4feb-8a31-c7733b5d39ad" providerId="ADAL" clId="{9BF64D8A-87D6-4273-BAF3-FC552A46FD11}" dt="2025-11-10T14:36:45.445" v="774" actId="26606"/>
          <ac:spMkLst>
            <pc:docMk/>
            <pc:sldMk cId="2945125932" sldId="426"/>
            <ac:spMk id="10" creationId="{8BB56887-D0D5-4F0C-9E19-7247EB83C8B7}"/>
          </ac:spMkLst>
        </pc:spChg>
        <pc:spChg chg="add del">
          <ac:chgData name="Stacy Farmer" userId="ad248c2f-7d4e-4feb-8a31-c7733b5d39ad" providerId="ADAL" clId="{9BF64D8A-87D6-4273-BAF3-FC552A46FD11}" dt="2025-11-10T14:36:45.445" v="774" actId="26606"/>
          <ac:spMkLst>
            <pc:docMk/>
            <pc:sldMk cId="2945125932" sldId="426"/>
            <ac:spMk id="12" creationId="{081E4A58-353D-44AE-B2FC-2A74E2E400F7}"/>
          </ac:spMkLst>
        </pc:spChg>
        <pc:spChg chg="add">
          <ac:chgData name="Stacy Farmer" userId="ad248c2f-7d4e-4feb-8a31-c7733b5d39ad" providerId="ADAL" clId="{9BF64D8A-87D6-4273-BAF3-FC552A46FD11}" dt="2025-11-10T14:36:45.445" v="774" actId="26606"/>
          <ac:spMkLst>
            <pc:docMk/>
            <pc:sldMk cId="2945125932" sldId="426"/>
            <ac:spMk id="17" creationId="{1BB867FF-FC45-48F7-8104-F89BE54909F1}"/>
          </ac:spMkLst>
        </pc:spChg>
        <pc:spChg chg="add">
          <ac:chgData name="Stacy Farmer" userId="ad248c2f-7d4e-4feb-8a31-c7733b5d39ad" providerId="ADAL" clId="{9BF64D8A-87D6-4273-BAF3-FC552A46FD11}" dt="2025-11-10T14:36:45.445" v="774" actId="26606"/>
          <ac:spMkLst>
            <pc:docMk/>
            <pc:sldMk cId="2945125932" sldId="426"/>
            <ac:spMk id="19" creationId="{8BB56887-D0D5-4F0C-9E19-7247EB83C8B7}"/>
          </ac:spMkLst>
        </pc:spChg>
        <pc:spChg chg="add">
          <ac:chgData name="Stacy Farmer" userId="ad248c2f-7d4e-4feb-8a31-c7733b5d39ad" providerId="ADAL" clId="{9BF64D8A-87D6-4273-BAF3-FC552A46FD11}" dt="2025-11-10T14:36:45.445" v="774" actId="26606"/>
          <ac:spMkLst>
            <pc:docMk/>
            <pc:sldMk cId="2945125932" sldId="426"/>
            <ac:spMk id="21" creationId="{081E4A58-353D-44AE-B2FC-2A74E2E400F7}"/>
          </ac:spMkLst>
        </pc:spChg>
      </pc:sldChg>
      <pc:sldChg chg="addSp delSp modSp new mod setBg">
        <pc:chgData name="Stacy Farmer" userId="ad248c2f-7d4e-4feb-8a31-c7733b5d39ad" providerId="ADAL" clId="{9BF64D8A-87D6-4273-BAF3-FC552A46FD11}" dt="2025-11-10T14:37:09.060" v="813" actId="26606"/>
        <pc:sldMkLst>
          <pc:docMk/>
          <pc:sldMk cId="2988244757" sldId="427"/>
        </pc:sldMkLst>
        <pc:spChg chg="mod">
          <ac:chgData name="Stacy Farmer" userId="ad248c2f-7d4e-4feb-8a31-c7733b5d39ad" providerId="ADAL" clId="{9BF64D8A-87D6-4273-BAF3-FC552A46FD11}" dt="2025-11-10T14:37:09.060" v="813" actId="26606"/>
          <ac:spMkLst>
            <pc:docMk/>
            <pc:sldMk cId="2988244757" sldId="427"/>
            <ac:spMk id="2" creationId="{3DB4D062-6C82-BC3E-96B4-D24FFC276BFE}"/>
          </ac:spMkLst>
        </pc:spChg>
        <pc:spChg chg="mod">
          <ac:chgData name="Stacy Farmer" userId="ad248c2f-7d4e-4feb-8a31-c7733b5d39ad" providerId="ADAL" clId="{9BF64D8A-87D6-4273-BAF3-FC552A46FD11}" dt="2025-11-10T14:37:09.060" v="813" actId="26606"/>
          <ac:spMkLst>
            <pc:docMk/>
            <pc:sldMk cId="2988244757" sldId="427"/>
            <ac:spMk id="3" creationId="{8CF948BB-C348-D24C-48D4-B82AD9220645}"/>
          </ac:spMkLst>
        </pc:spChg>
        <pc:spChg chg="add del">
          <ac:chgData name="Stacy Farmer" userId="ad248c2f-7d4e-4feb-8a31-c7733b5d39ad" providerId="ADAL" clId="{9BF64D8A-87D6-4273-BAF3-FC552A46FD11}" dt="2025-11-10T14:33:20.039" v="618" actId="22"/>
          <ac:spMkLst>
            <pc:docMk/>
            <pc:sldMk cId="2988244757" sldId="427"/>
            <ac:spMk id="5" creationId="{4627D6EF-BC66-29BF-CDD9-8DCFB0C28D70}"/>
          </ac:spMkLst>
        </pc:spChg>
        <pc:spChg chg="add">
          <ac:chgData name="Stacy Farmer" userId="ad248c2f-7d4e-4feb-8a31-c7733b5d39ad" providerId="ADAL" clId="{9BF64D8A-87D6-4273-BAF3-FC552A46FD11}" dt="2025-11-10T14:37:09.060" v="813" actId="26606"/>
          <ac:spMkLst>
            <pc:docMk/>
            <pc:sldMk cId="2988244757" sldId="427"/>
            <ac:spMk id="8" creationId="{1BB867FF-FC45-48F7-8104-F89BE54909F1}"/>
          </ac:spMkLst>
        </pc:spChg>
        <pc:spChg chg="add">
          <ac:chgData name="Stacy Farmer" userId="ad248c2f-7d4e-4feb-8a31-c7733b5d39ad" providerId="ADAL" clId="{9BF64D8A-87D6-4273-BAF3-FC552A46FD11}" dt="2025-11-10T14:37:09.060" v="813" actId="26606"/>
          <ac:spMkLst>
            <pc:docMk/>
            <pc:sldMk cId="2988244757" sldId="427"/>
            <ac:spMk id="10" creationId="{8BB56887-D0D5-4F0C-9E19-7247EB83C8B7}"/>
          </ac:spMkLst>
        </pc:spChg>
        <pc:spChg chg="add">
          <ac:chgData name="Stacy Farmer" userId="ad248c2f-7d4e-4feb-8a31-c7733b5d39ad" providerId="ADAL" clId="{9BF64D8A-87D6-4273-BAF3-FC552A46FD11}" dt="2025-11-10T14:37:09.060" v="813" actId="26606"/>
          <ac:spMkLst>
            <pc:docMk/>
            <pc:sldMk cId="2988244757" sldId="427"/>
            <ac:spMk id="12" creationId="{081E4A58-353D-44AE-B2FC-2A74E2E400F7}"/>
          </ac:spMkLst>
        </pc:spChg>
      </pc:sldChg>
      <pc:sldChg chg="addSp delSp modSp new mod setBg">
        <pc:chgData name="Stacy Farmer" userId="ad248c2f-7d4e-4feb-8a31-c7733b5d39ad" providerId="ADAL" clId="{9BF64D8A-87D6-4273-BAF3-FC552A46FD11}" dt="2025-11-10T14:37:22.405" v="814" actId="26606"/>
        <pc:sldMkLst>
          <pc:docMk/>
          <pc:sldMk cId="3535023755" sldId="428"/>
        </pc:sldMkLst>
        <pc:spChg chg="mod">
          <ac:chgData name="Stacy Farmer" userId="ad248c2f-7d4e-4feb-8a31-c7733b5d39ad" providerId="ADAL" clId="{9BF64D8A-87D6-4273-BAF3-FC552A46FD11}" dt="2025-11-10T14:35:15.932" v="687" actId="26606"/>
          <ac:spMkLst>
            <pc:docMk/>
            <pc:sldMk cId="3535023755" sldId="428"/>
            <ac:spMk id="2" creationId="{038BA54A-0DFB-7EE1-C524-D5D8C3C97776}"/>
          </ac:spMkLst>
        </pc:spChg>
        <pc:spChg chg="del">
          <ac:chgData name="Stacy Farmer" userId="ad248c2f-7d4e-4feb-8a31-c7733b5d39ad" providerId="ADAL" clId="{9BF64D8A-87D6-4273-BAF3-FC552A46FD11}" dt="2025-11-10T14:34:35.336" v="681"/>
          <ac:spMkLst>
            <pc:docMk/>
            <pc:sldMk cId="3535023755" sldId="428"/>
            <ac:spMk id="3" creationId="{C252DF9C-4052-0F0E-057B-0DB534CE550E}"/>
          </ac:spMkLst>
        </pc:spChg>
        <pc:spChg chg="add mod">
          <ac:chgData name="Stacy Farmer" userId="ad248c2f-7d4e-4feb-8a31-c7733b5d39ad" providerId="ADAL" clId="{9BF64D8A-87D6-4273-BAF3-FC552A46FD11}" dt="2025-11-10T14:37:22.405" v="814" actId="26606"/>
          <ac:spMkLst>
            <pc:docMk/>
            <pc:sldMk cId="3535023755" sldId="428"/>
            <ac:spMk id="4" creationId="{560EC948-8DBA-137C-EDF9-59A63E39F31F}"/>
          </ac:spMkLst>
        </pc:spChg>
        <pc:spChg chg="add del">
          <ac:chgData name="Stacy Farmer" userId="ad248c2f-7d4e-4feb-8a31-c7733b5d39ad" providerId="ADAL" clId="{9BF64D8A-87D6-4273-BAF3-FC552A46FD11}" dt="2025-11-10T14:37:22.405" v="814" actId="26606"/>
          <ac:spMkLst>
            <pc:docMk/>
            <pc:sldMk cId="3535023755" sldId="428"/>
            <ac:spMk id="10" creationId="{B50AB553-2A96-4A92-96F2-93548E096954}"/>
          </ac:spMkLst>
        </pc:spChg>
        <pc:spChg chg="add">
          <ac:chgData name="Stacy Farmer" userId="ad248c2f-7d4e-4feb-8a31-c7733b5d39ad" providerId="ADAL" clId="{9BF64D8A-87D6-4273-BAF3-FC552A46FD11}" dt="2025-11-10T14:37:22.405" v="814" actId="26606"/>
          <ac:spMkLst>
            <pc:docMk/>
            <pc:sldMk cId="3535023755" sldId="428"/>
            <ac:spMk id="15" creationId="{77C59BEC-C4CC-4741-B975-08C543178D3D}"/>
          </ac:spMkLst>
        </pc:spChg>
        <pc:spChg chg="add">
          <ac:chgData name="Stacy Farmer" userId="ad248c2f-7d4e-4feb-8a31-c7733b5d39ad" providerId="ADAL" clId="{9BF64D8A-87D6-4273-BAF3-FC552A46FD11}" dt="2025-11-10T14:37:22.405" v="814" actId="26606"/>
          <ac:spMkLst>
            <pc:docMk/>
            <pc:sldMk cId="3535023755" sldId="428"/>
            <ac:spMk id="17" creationId="{72DEF309-605D-4117-9340-6D589B6C3A34}"/>
          </ac:spMkLst>
        </pc:spChg>
        <pc:spChg chg="add">
          <ac:chgData name="Stacy Farmer" userId="ad248c2f-7d4e-4feb-8a31-c7733b5d39ad" providerId="ADAL" clId="{9BF64D8A-87D6-4273-BAF3-FC552A46FD11}" dt="2025-11-10T14:37:22.405" v="814" actId="26606"/>
          <ac:spMkLst>
            <pc:docMk/>
            <pc:sldMk cId="3535023755" sldId="428"/>
            <ac:spMk id="19" creationId="{A7B99495-F43F-4D80-A44F-2CB4764EB90B}"/>
          </ac:spMkLst>
        </pc:spChg>
        <pc:picChg chg="add mod ord">
          <ac:chgData name="Stacy Farmer" userId="ad248c2f-7d4e-4feb-8a31-c7733b5d39ad" providerId="ADAL" clId="{9BF64D8A-87D6-4273-BAF3-FC552A46FD11}" dt="2025-11-10T14:37:22.405" v="814" actId="26606"/>
          <ac:picMkLst>
            <pc:docMk/>
            <pc:sldMk cId="3535023755" sldId="428"/>
            <ac:picMk id="6" creationId="{3CE89029-9B3B-0FB3-385B-40396C5B9CED}"/>
          </ac:picMkLst>
        </pc:picChg>
      </pc:sldChg>
      <pc:sldChg chg="addSp delSp modSp new mod ord setBg">
        <pc:chgData name="Stacy Farmer" userId="ad248c2f-7d4e-4feb-8a31-c7733b5d39ad" providerId="ADAL" clId="{9BF64D8A-87D6-4273-BAF3-FC552A46FD11}" dt="2025-11-10T14:41:43.653" v="1079" actId="20577"/>
        <pc:sldMkLst>
          <pc:docMk/>
          <pc:sldMk cId="4140998879" sldId="429"/>
        </pc:sldMkLst>
        <pc:spChg chg="mod">
          <ac:chgData name="Stacy Farmer" userId="ad248c2f-7d4e-4feb-8a31-c7733b5d39ad" providerId="ADAL" clId="{9BF64D8A-87D6-4273-BAF3-FC552A46FD11}" dt="2025-11-10T14:41:26.703" v="1026" actId="26606"/>
          <ac:spMkLst>
            <pc:docMk/>
            <pc:sldMk cId="4140998879" sldId="429"/>
            <ac:spMk id="2" creationId="{5DD53456-70AF-D932-3CF9-DAE4CC455655}"/>
          </ac:spMkLst>
        </pc:spChg>
        <pc:spChg chg="mod">
          <ac:chgData name="Stacy Farmer" userId="ad248c2f-7d4e-4feb-8a31-c7733b5d39ad" providerId="ADAL" clId="{9BF64D8A-87D6-4273-BAF3-FC552A46FD11}" dt="2025-11-10T14:41:43.653" v="1079" actId="20577"/>
          <ac:spMkLst>
            <pc:docMk/>
            <pc:sldMk cId="4140998879" sldId="429"/>
            <ac:spMk id="3" creationId="{A13FD4B9-5460-8D82-4720-7C69AC91C404}"/>
          </ac:spMkLst>
        </pc:spChg>
        <pc:spChg chg="add del">
          <ac:chgData name="Stacy Farmer" userId="ad248c2f-7d4e-4feb-8a31-c7733b5d39ad" providerId="ADAL" clId="{9BF64D8A-87D6-4273-BAF3-FC552A46FD11}" dt="2025-11-10T14:41:26.703" v="1026" actId="26606"/>
          <ac:spMkLst>
            <pc:docMk/>
            <pc:sldMk cId="4140998879" sldId="429"/>
            <ac:spMk id="10" creationId="{77C59BEC-C4CC-4741-B975-08C543178D3D}"/>
          </ac:spMkLst>
        </pc:spChg>
        <pc:spChg chg="add del">
          <ac:chgData name="Stacy Farmer" userId="ad248c2f-7d4e-4feb-8a31-c7733b5d39ad" providerId="ADAL" clId="{9BF64D8A-87D6-4273-BAF3-FC552A46FD11}" dt="2025-11-10T14:41:26.703" v="1026" actId="26606"/>
          <ac:spMkLst>
            <pc:docMk/>
            <pc:sldMk cId="4140998879" sldId="429"/>
            <ac:spMk id="12" creationId="{72DEF309-605D-4117-9340-6D589B6C3A34}"/>
          </ac:spMkLst>
        </pc:spChg>
        <pc:spChg chg="add del">
          <ac:chgData name="Stacy Farmer" userId="ad248c2f-7d4e-4feb-8a31-c7733b5d39ad" providerId="ADAL" clId="{9BF64D8A-87D6-4273-BAF3-FC552A46FD11}" dt="2025-11-10T14:41:26.703" v="1026" actId="26606"/>
          <ac:spMkLst>
            <pc:docMk/>
            <pc:sldMk cId="4140998879" sldId="429"/>
            <ac:spMk id="14" creationId="{A7B99495-F43F-4D80-A44F-2CB4764EB90B}"/>
          </ac:spMkLst>
        </pc:spChg>
        <pc:spChg chg="add del">
          <ac:chgData name="Stacy Farmer" userId="ad248c2f-7d4e-4feb-8a31-c7733b5d39ad" providerId="ADAL" clId="{9BF64D8A-87D6-4273-BAF3-FC552A46FD11}" dt="2025-11-10T14:41:26.697" v="1025" actId="26606"/>
          <ac:spMkLst>
            <pc:docMk/>
            <pc:sldMk cId="4140998879" sldId="429"/>
            <ac:spMk id="19" creationId="{77C59BEC-C4CC-4741-B975-08C543178D3D}"/>
          </ac:spMkLst>
        </pc:spChg>
        <pc:spChg chg="add del">
          <ac:chgData name="Stacy Farmer" userId="ad248c2f-7d4e-4feb-8a31-c7733b5d39ad" providerId="ADAL" clId="{9BF64D8A-87D6-4273-BAF3-FC552A46FD11}" dt="2025-11-10T14:41:26.697" v="1025" actId="26606"/>
          <ac:spMkLst>
            <pc:docMk/>
            <pc:sldMk cId="4140998879" sldId="429"/>
            <ac:spMk id="21" creationId="{72DEF309-605D-4117-9340-6D589B6C3A34}"/>
          </ac:spMkLst>
        </pc:spChg>
        <pc:spChg chg="add del">
          <ac:chgData name="Stacy Farmer" userId="ad248c2f-7d4e-4feb-8a31-c7733b5d39ad" providerId="ADAL" clId="{9BF64D8A-87D6-4273-BAF3-FC552A46FD11}" dt="2025-11-10T14:41:26.697" v="1025" actId="26606"/>
          <ac:spMkLst>
            <pc:docMk/>
            <pc:sldMk cId="4140998879" sldId="429"/>
            <ac:spMk id="23" creationId="{A7B99495-F43F-4D80-A44F-2CB4764EB90B}"/>
          </ac:spMkLst>
        </pc:spChg>
        <pc:spChg chg="add">
          <ac:chgData name="Stacy Farmer" userId="ad248c2f-7d4e-4feb-8a31-c7733b5d39ad" providerId="ADAL" clId="{9BF64D8A-87D6-4273-BAF3-FC552A46FD11}" dt="2025-11-10T14:41:26.703" v="1026" actId="26606"/>
          <ac:spMkLst>
            <pc:docMk/>
            <pc:sldMk cId="4140998879" sldId="429"/>
            <ac:spMk id="25" creationId="{CB6E2F43-29E9-49D9-91FC-E5FEFAAA70DE}"/>
          </ac:spMkLst>
        </pc:spChg>
        <pc:spChg chg="add">
          <ac:chgData name="Stacy Farmer" userId="ad248c2f-7d4e-4feb-8a31-c7733b5d39ad" providerId="ADAL" clId="{9BF64D8A-87D6-4273-BAF3-FC552A46FD11}" dt="2025-11-10T14:41:26.703" v="1026" actId="26606"/>
          <ac:spMkLst>
            <pc:docMk/>
            <pc:sldMk cId="4140998879" sldId="429"/>
            <ac:spMk id="26" creationId="{3BA62E19-CD42-4C09-B825-844B4943D49D}"/>
          </ac:spMkLst>
        </pc:spChg>
        <pc:spChg chg="add">
          <ac:chgData name="Stacy Farmer" userId="ad248c2f-7d4e-4feb-8a31-c7733b5d39ad" providerId="ADAL" clId="{9BF64D8A-87D6-4273-BAF3-FC552A46FD11}" dt="2025-11-10T14:41:26.703" v="1026" actId="26606"/>
          <ac:spMkLst>
            <pc:docMk/>
            <pc:sldMk cId="4140998879" sldId="429"/>
            <ac:spMk id="27" creationId="{8E63CC27-1C86-4653-8866-79C24C5C51FB}"/>
          </ac:spMkLst>
        </pc:spChg>
        <pc:picChg chg="add mod ord">
          <ac:chgData name="Stacy Farmer" userId="ad248c2f-7d4e-4feb-8a31-c7733b5d39ad" providerId="ADAL" clId="{9BF64D8A-87D6-4273-BAF3-FC552A46FD11}" dt="2025-11-10T14:41:26.703" v="1026" actId="26606"/>
          <ac:picMkLst>
            <pc:docMk/>
            <pc:sldMk cId="4140998879" sldId="429"/>
            <ac:picMk id="7" creationId="{E84952D8-2933-82C2-AABB-1C26C145C7D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44C1D0-FFF9-4638-92DA-73141A174338}" type="doc">
      <dgm:prSet loTypeId="urn:microsoft.com/office/officeart/2016/7/layout/RepeatingBendingProcessNew" loCatId="process" qsTypeId="urn:microsoft.com/office/officeart/2005/8/quickstyle/simple4" qsCatId="simple" csTypeId="urn:microsoft.com/office/officeart/2005/8/colors/colorful1" csCatId="colorful" phldr="1"/>
      <dgm:spPr/>
      <dgm:t>
        <a:bodyPr/>
        <a:lstStyle/>
        <a:p>
          <a:endParaRPr lang="en-US"/>
        </a:p>
      </dgm:t>
    </dgm:pt>
    <dgm:pt modelId="{EDC82B76-0FAF-4BBB-8E14-C3DA92D4B935}">
      <dgm:prSet/>
      <dgm:spPr/>
      <dgm:t>
        <a:bodyPr/>
        <a:lstStyle/>
        <a:p>
          <a:r>
            <a:rPr lang="en-US" b="1" i="0" baseline="0"/>
            <a:t>Clear Description of the Concern</a:t>
          </a:r>
          <a:r>
            <a:rPr lang="en-US" b="0" i="0" baseline="0"/>
            <a:t>:</a:t>
          </a:r>
          <a:endParaRPr lang="en-US"/>
        </a:p>
      </dgm:t>
    </dgm:pt>
    <dgm:pt modelId="{1E6DA79F-AB9E-4C27-A3AE-A6249F4769B9}" type="parTrans" cxnId="{E9429C5D-A81B-4E58-885B-963CE0847901}">
      <dgm:prSet/>
      <dgm:spPr/>
      <dgm:t>
        <a:bodyPr/>
        <a:lstStyle/>
        <a:p>
          <a:endParaRPr lang="en-US"/>
        </a:p>
      </dgm:t>
    </dgm:pt>
    <dgm:pt modelId="{DE3E75E8-7564-4493-80BD-937AA11C475A}" type="sibTrans" cxnId="{E9429C5D-A81B-4E58-885B-963CE0847901}">
      <dgm:prSet/>
      <dgm:spPr/>
      <dgm:t>
        <a:bodyPr/>
        <a:lstStyle/>
        <a:p>
          <a:endParaRPr lang="en-US"/>
        </a:p>
      </dgm:t>
    </dgm:pt>
    <dgm:pt modelId="{1006D441-B87E-4D72-8D35-0D128ADB918F}">
      <dgm:prSet/>
      <dgm:spPr/>
      <dgm:t>
        <a:bodyPr/>
        <a:lstStyle/>
        <a:p>
          <a:r>
            <a:rPr lang="en-US" b="0" i="0" baseline="0" dirty="0"/>
            <a:t>What was </a:t>
          </a:r>
          <a:r>
            <a:rPr lang="en-US" b="1" i="0" baseline="0" dirty="0"/>
            <a:t>seen, heard, or disclosed</a:t>
          </a:r>
          <a:r>
            <a:rPr lang="en-US" b="0" i="0" baseline="0" dirty="0"/>
            <a:t> (include dates, times, locations)</a:t>
          </a:r>
          <a:endParaRPr lang="en-US" dirty="0"/>
        </a:p>
      </dgm:t>
    </dgm:pt>
    <dgm:pt modelId="{9E5F3F66-7A63-4625-884F-B71CAD041CCB}" type="parTrans" cxnId="{1D446893-F898-442C-ACB1-5F98AEA6ACD8}">
      <dgm:prSet/>
      <dgm:spPr/>
      <dgm:t>
        <a:bodyPr/>
        <a:lstStyle/>
        <a:p>
          <a:endParaRPr lang="en-US"/>
        </a:p>
      </dgm:t>
    </dgm:pt>
    <dgm:pt modelId="{BC3FBF70-7C40-4266-BF2E-D8435C95093A}" type="sibTrans" cxnId="{1D446893-F898-442C-ACB1-5F98AEA6ACD8}">
      <dgm:prSet/>
      <dgm:spPr/>
      <dgm:t>
        <a:bodyPr/>
        <a:lstStyle/>
        <a:p>
          <a:endParaRPr lang="en-US"/>
        </a:p>
      </dgm:t>
    </dgm:pt>
    <dgm:pt modelId="{74C3DFAE-8FA3-4A7A-A6A3-4704244972C0}">
      <dgm:prSet/>
      <dgm:spPr/>
      <dgm:t>
        <a:bodyPr/>
        <a:lstStyle/>
        <a:p>
          <a:r>
            <a:rPr lang="en-US" b="0" i="0" baseline="0"/>
            <a:t>Who was involved (including the </a:t>
          </a:r>
          <a:r>
            <a:rPr lang="en-US" b="1" i="0" baseline="0"/>
            <a:t>alleged perpetrator</a:t>
          </a:r>
          <a:r>
            <a:rPr lang="en-US" b="0" i="0" baseline="0"/>
            <a:t>, if known)</a:t>
          </a:r>
          <a:endParaRPr lang="en-US"/>
        </a:p>
      </dgm:t>
    </dgm:pt>
    <dgm:pt modelId="{EB8BF477-6DBA-4315-A1BE-9B050B6C37FE}" type="parTrans" cxnId="{E1592B84-342B-409D-83E4-A2849933EC55}">
      <dgm:prSet/>
      <dgm:spPr/>
      <dgm:t>
        <a:bodyPr/>
        <a:lstStyle/>
        <a:p>
          <a:endParaRPr lang="en-US"/>
        </a:p>
      </dgm:t>
    </dgm:pt>
    <dgm:pt modelId="{B710D5EB-8CF9-45C7-9841-9D1749064199}" type="sibTrans" cxnId="{E1592B84-342B-409D-83E4-A2849933EC55}">
      <dgm:prSet/>
      <dgm:spPr/>
      <dgm:t>
        <a:bodyPr/>
        <a:lstStyle/>
        <a:p>
          <a:endParaRPr lang="en-US"/>
        </a:p>
      </dgm:t>
    </dgm:pt>
    <dgm:pt modelId="{29BFAA69-335B-42EB-AAFF-31EC5D1893CF}">
      <dgm:prSet/>
      <dgm:spPr/>
      <dgm:t>
        <a:bodyPr/>
        <a:lstStyle/>
        <a:p>
          <a:r>
            <a:rPr lang="en-US" b="0" i="0" baseline="0"/>
            <a:t>Whether the concern is </a:t>
          </a:r>
          <a:r>
            <a:rPr lang="en-US" b="1" i="0" baseline="0"/>
            <a:t>ongoing or historic</a:t>
          </a:r>
          <a:endParaRPr lang="en-US"/>
        </a:p>
      </dgm:t>
    </dgm:pt>
    <dgm:pt modelId="{17FF7D9D-EBC2-4785-91AE-28F635CE3438}" type="parTrans" cxnId="{CB19AEF1-0F21-4F1D-9C02-B3B835056414}">
      <dgm:prSet/>
      <dgm:spPr/>
      <dgm:t>
        <a:bodyPr/>
        <a:lstStyle/>
        <a:p>
          <a:endParaRPr lang="en-US"/>
        </a:p>
      </dgm:t>
    </dgm:pt>
    <dgm:pt modelId="{F39A0489-B1B6-49D3-A2CD-E66A3EC63E23}" type="sibTrans" cxnId="{CB19AEF1-0F21-4F1D-9C02-B3B835056414}">
      <dgm:prSet/>
      <dgm:spPr/>
      <dgm:t>
        <a:bodyPr/>
        <a:lstStyle/>
        <a:p>
          <a:endParaRPr lang="en-US"/>
        </a:p>
      </dgm:t>
    </dgm:pt>
    <dgm:pt modelId="{946C4DCC-F19A-4C3E-9AE4-4208BF6BB592}">
      <dgm:prSet/>
      <dgm:spPr/>
      <dgm:t>
        <a:bodyPr/>
        <a:lstStyle/>
        <a:p>
          <a:r>
            <a:rPr lang="en-US" b="1" i="0" baseline="0" dirty="0"/>
            <a:t>Details About the Adult at Risk</a:t>
          </a:r>
          <a:r>
            <a:rPr lang="en-US" b="0" i="0" baseline="0" dirty="0"/>
            <a:t>:</a:t>
          </a:r>
          <a:endParaRPr lang="en-US" dirty="0"/>
        </a:p>
      </dgm:t>
    </dgm:pt>
    <dgm:pt modelId="{402A6B83-7C9D-4B94-871E-6295335EEEB4}" type="parTrans" cxnId="{5DA2A3EF-323F-495B-A456-54EEC8BBCA2E}">
      <dgm:prSet/>
      <dgm:spPr/>
      <dgm:t>
        <a:bodyPr/>
        <a:lstStyle/>
        <a:p>
          <a:endParaRPr lang="en-US"/>
        </a:p>
      </dgm:t>
    </dgm:pt>
    <dgm:pt modelId="{37BF3CF0-2433-43A2-95F1-1B0B3D6144AA}" type="sibTrans" cxnId="{5DA2A3EF-323F-495B-A456-54EEC8BBCA2E}">
      <dgm:prSet/>
      <dgm:spPr/>
      <dgm:t>
        <a:bodyPr/>
        <a:lstStyle/>
        <a:p>
          <a:endParaRPr lang="en-US"/>
        </a:p>
      </dgm:t>
    </dgm:pt>
    <dgm:pt modelId="{9CAC1A46-6239-47B1-B235-24B7248B45A1}">
      <dgm:prSet/>
      <dgm:spPr/>
      <dgm:t>
        <a:bodyPr/>
        <a:lstStyle/>
        <a:p>
          <a:r>
            <a:rPr lang="en-US" b="0" i="0" baseline="0" dirty="0"/>
            <a:t>Name, age, address, contact details</a:t>
          </a:r>
          <a:endParaRPr lang="en-US" dirty="0"/>
        </a:p>
      </dgm:t>
    </dgm:pt>
    <dgm:pt modelId="{864D0727-07F7-44C8-B310-9D4BAC111621}" type="parTrans" cxnId="{2B4822F5-FD51-4048-A0EA-41FBCCDB4727}">
      <dgm:prSet/>
      <dgm:spPr/>
      <dgm:t>
        <a:bodyPr/>
        <a:lstStyle/>
        <a:p>
          <a:endParaRPr lang="en-US"/>
        </a:p>
      </dgm:t>
    </dgm:pt>
    <dgm:pt modelId="{C17FEBE5-E873-4245-8BE4-D83562F3893A}" type="sibTrans" cxnId="{2B4822F5-FD51-4048-A0EA-41FBCCDB4727}">
      <dgm:prSet/>
      <dgm:spPr/>
      <dgm:t>
        <a:bodyPr/>
        <a:lstStyle/>
        <a:p>
          <a:endParaRPr lang="en-US"/>
        </a:p>
      </dgm:t>
    </dgm:pt>
    <dgm:pt modelId="{C91A6ADC-060F-4271-BF03-69D520B5054C}">
      <dgm:prSet/>
      <dgm:spPr/>
      <dgm:t>
        <a:bodyPr/>
        <a:lstStyle/>
        <a:p>
          <a:r>
            <a:rPr lang="en-US" b="0" i="0" baseline="0" dirty="0"/>
            <a:t>Their </a:t>
          </a:r>
          <a:r>
            <a:rPr lang="en-US" b="1" i="0" baseline="0" dirty="0"/>
            <a:t>care and support needs</a:t>
          </a:r>
          <a:endParaRPr lang="en-US" dirty="0"/>
        </a:p>
      </dgm:t>
    </dgm:pt>
    <dgm:pt modelId="{18D46D5E-F3DE-46A7-A5D5-459EAB1E3461}" type="parTrans" cxnId="{B16F2D24-843F-4554-9AEA-921B6D913545}">
      <dgm:prSet/>
      <dgm:spPr/>
      <dgm:t>
        <a:bodyPr/>
        <a:lstStyle/>
        <a:p>
          <a:endParaRPr lang="en-US"/>
        </a:p>
      </dgm:t>
    </dgm:pt>
    <dgm:pt modelId="{685767DA-1F61-4EF8-A5D2-D61B7D963AA5}" type="sibTrans" cxnId="{B16F2D24-843F-4554-9AEA-921B6D913545}">
      <dgm:prSet/>
      <dgm:spPr/>
      <dgm:t>
        <a:bodyPr/>
        <a:lstStyle/>
        <a:p>
          <a:endParaRPr lang="en-US"/>
        </a:p>
      </dgm:t>
    </dgm:pt>
    <dgm:pt modelId="{EE987F30-1D8A-44A3-A68D-E97A6BBEF7FB}">
      <dgm:prSet/>
      <dgm:spPr/>
      <dgm:t>
        <a:bodyPr/>
        <a:lstStyle/>
        <a:p>
          <a:r>
            <a:rPr lang="en-US" b="0" i="0" baseline="0" dirty="0"/>
            <a:t>Whether they have </a:t>
          </a:r>
          <a:r>
            <a:rPr lang="en-US" b="1" i="0" baseline="0" dirty="0"/>
            <a:t>mental capacity</a:t>
          </a:r>
          <a:r>
            <a:rPr lang="en-US" b="0" i="0" baseline="0" dirty="0"/>
            <a:t> to make decisions about their safety</a:t>
          </a:r>
          <a:endParaRPr lang="en-US" dirty="0"/>
        </a:p>
      </dgm:t>
    </dgm:pt>
    <dgm:pt modelId="{10F0C3F6-3679-409B-B472-0972C4AC5180}" type="parTrans" cxnId="{6C0D59B9-B27F-49A7-844C-B6B3BBBCF7F9}">
      <dgm:prSet/>
      <dgm:spPr/>
      <dgm:t>
        <a:bodyPr/>
        <a:lstStyle/>
        <a:p>
          <a:endParaRPr lang="en-US"/>
        </a:p>
      </dgm:t>
    </dgm:pt>
    <dgm:pt modelId="{DB0FD362-CD27-4303-9DD4-B41C8ECB007E}" type="sibTrans" cxnId="{6C0D59B9-B27F-49A7-844C-B6B3BBBCF7F9}">
      <dgm:prSet/>
      <dgm:spPr/>
      <dgm:t>
        <a:bodyPr/>
        <a:lstStyle/>
        <a:p>
          <a:endParaRPr lang="en-US"/>
        </a:p>
      </dgm:t>
    </dgm:pt>
    <dgm:pt modelId="{BE461823-C40A-468D-B2A9-27F246591F75}">
      <dgm:prSet/>
      <dgm:spPr/>
      <dgm:t>
        <a:bodyPr/>
        <a:lstStyle/>
        <a:p>
          <a:r>
            <a:rPr lang="en-US" b="0" i="0" baseline="0" dirty="0"/>
            <a:t>Any known </a:t>
          </a:r>
          <a:r>
            <a:rPr lang="en-US" b="1" i="0" baseline="0" dirty="0"/>
            <a:t>communication needs</a:t>
          </a:r>
          <a:r>
            <a:rPr lang="en-US" b="0" i="0" baseline="0" dirty="0"/>
            <a:t> or preferred language</a:t>
          </a:r>
          <a:endParaRPr lang="en-US" dirty="0"/>
        </a:p>
      </dgm:t>
    </dgm:pt>
    <dgm:pt modelId="{DA20FF70-7260-4B93-A2A1-1998245C0DFA}" type="parTrans" cxnId="{DBC12418-E049-46F6-8E27-6BAB01184D34}">
      <dgm:prSet/>
      <dgm:spPr/>
      <dgm:t>
        <a:bodyPr/>
        <a:lstStyle/>
        <a:p>
          <a:endParaRPr lang="en-US"/>
        </a:p>
      </dgm:t>
    </dgm:pt>
    <dgm:pt modelId="{C9A00E0C-FE1A-41FC-84B5-7C3DC4A66956}" type="sibTrans" cxnId="{DBC12418-E049-46F6-8E27-6BAB01184D34}">
      <dgm:prSet/>
      <dgm:spPr/>
      <dgm:t>
        <a:bodyPr/>
        <a:lstStyle/>
        <a:p>
          <a:endParaRPr lang="en-US"/>
        </a:p>
      </dgm:t>
    </dgm:pt>
    <dgm:pt modelId="{081CBA20-7E94-4EC1-89AF-426941D6E971}">
      <dgm:prSet/>
      <dgm:spPr/>
      <dgm:t>
        <a:bodyPr/>
        <a:lstStyle/>
        <a:p>
          <a:r>
            <a:rPr lang="en-US" b="0" i="0" baseline="0"/>
            <a:t>What is the </a:t>
          </a:r>
          <a:r>
            <a:rPr lang="en-US" b="1" i="0" baseline="0"/>
            <a:t>level of risk</a:t>
          </a:r>
          <a:r>
            <a:rPr lang="en-US" b="0" i="0" baseline="0"/>
            <a:t> (low, medium, high)?</a:t>
          </a:r>
          <a:endParaRPr lang="en-US"/>
        </a:p>
      </dgm:t>
    </dgm:pt>
    <dgm:pt modelId="{5836C536-19B3-4C55-8830-33AA6914D4DE}" type="parTrans" cxnId="{B7DA60FF-4045-41FF-BB3D-5D8038F70217}">
      <dgm:prSet/>
      <dgm:spPr/>
      <dgm:t>
        <a:bodyPr/>
        <a:lstStyle/>
        <a:p>
          <a:endParaRPr lang="en-US"/>
        </a:p>
      </dgm:t>
    </dgm:pt>
    <dgm:pt modelId="{648FBA3C-E98B-4C67-B131-F911197DC008}" type="sibTrans" cxnId="{B7DA60FF-4045-41FF-BB3D-5D8038F70217}">
      <dgm:prSet/>
      <dgm:spPr/>
      <dgm:t>
        <a:bodyPr/>
        <a:lstStyle/>
        <a:p>
          <a:endParaRPr lang="en-US"/>
        </a:p>
      </dgm:t>
    </dgm:pt>
    <dgm:pt modelId="{CB71D776-EAE3-4147-9435-489F7C90F6B4}">
      <dgm:prSet/>
      <dgm:spPr/>
      <dgm:t>
        <a:bodyPr/>
        <a:lstStyle/>
        <a:p>
          <a:r>
            <a:rPr lang="en-US" b="0" i="0" baseline="0"/>
            <a:t>Is the person </a:t>
          </a:r>
          <a:r>
            <a:rPr lang="en-US" b="1" i="0" baseline="0"/>
            <a:t>currently safe</a:t>
          </a:r>
          <a:r>
            <a:rPr lang="en-US" b="0" i="0" baseline="0"/>
            <a:t>?</a:t>
          </a:r>
          <a:endParaRPr lang="en-US"/>
        </a:p>
      </dgm:t>
    </dgm:pt>
    <dgm:pt modelId="{1B994632-280C-46F5-9029-868E51F204F0}" type="parTrans" cxnId="{DDCA4152-B574-498B-ACE2-34E5982028BE}">
      <dgm:prSet/>
      <dgm:spPr/>
      <dgm:t>
        <a:bodyPr/>
        <a:lstStyle/>
        <a:p>
          <a:endParaRPr lang="en-US"/>
        </a:p>
      </dgm:t>
    </dgm:pt>
    <dgm:pt modelId="{74D8773E-F1A7-4C33-845A-4C89467B31B5}" type="sibTrans" cxnId="{DDCA4152-B574-498B-ACE2-34E5982028BE}">
      <dgm:prSet/>
      <dgm:spPr/>
      <dgm:t>
        <a:bodyPr/>
        <a:lstStyle/>
        <a:p>
          <a:endParaRPr lang="en-US"/>
        </a:p>
      </dgm:t>
    </dgm:pt>
    <dgm:pt modelId="{367B3487-C3C4-4C1D-8BB3-EF9212FF9C33}">
      <dgm:prSet/>
      <dgm:spPr/>
      <dgm:t>
        <a:bodyPr/>
        <a:lstStyle/>
        <a:p>
          <a:r>
            <a:rPr lang="en-US" b="0" i="0" baseline="0" dirty="0"/>
            <a:t>Are there any </a:t>
          </a:r>
          <a:r>
            <a:rPr lang="en-US" b="1" i="0" baseline="0" dirty="0"/>
            <a:t>immediate actions</a:t>
          </a:r>
          <a:r>
            <a:rPr lang="en-US" b="0" i="0" baseline="0" dirty="0"/>
            <a:t> taken or needed?</a:t>
          </a:r>
          <a:endParaRPr lang="en-US" dirty="0"/>
        </a:p>
      </dgm:t>
    </dgm:pt>
    <dgm:pt modelId="{05BE3E7C-6925-4CE1-B8B5-BE0CB58D4EB1}" type="parTrans" cxnId="{247CE5AD-829A-409D-9BD1-152FFF4FCB93}">
      <dgm:prSet/>
      <dgm:spPr/>
      <dgm:t>
        <a:bodyPr/>
        <a:lstStyle/>
        <a:p>
          <a:endParaRPr lang="en-US"/>
        </a:p>
      </dgm:t>
    </dgm:pt>
    <dgm:pt modelId="{00E976F0-36F6-41F6-81F1-D3B3CCBD2C5C}" type="sibTrans" cxnId="{247CE5AD-829A-409D-9BD1-152FFF4FCB93}">
      <dgm:prSet/>
      <dgm:spPr/>
      <dgm:t>
        <a:bodyPr/>
        <a:lstStyle/>
        <a:p>
          <a:endParaRPr lang="en-US"/>
        </a:p>
      </dgm:t>
    </dgm:pt>
    <dgm:pt modelId="{D6FD0147-2630-448A-8955-49C99812879D}">
      <dgm:prSet/>
      <dgm:spPr/>
      <dgm:t>
        <a:bodyPr/>
        <a:lstStyle/>
        <a:p>
          <a:r>
            <a:rPr lang="en-US" b="1" i="0" baseline="0" dirty="0"/>
            <a:t>Making Safeguarding Personal (MSP)</a:t>
          </a:r>
          <a:r>
            <a:rPr lang="en-US" b="0" i="0" baseline="0" dirty="0"/>
            <a:t>:</a:t>
          </a:r>
          <a:endParaRPr lang="en-US" dirty="0"/>
        </a:p>
      </dgm:t>
    </dgm:pt>
    <dgm:pt modelId="{A5E2C594-E560-48E7-A320-B6135FC8865F}" type="parTrans" cxnId="{BA363C9D-0CFE-478A-ADEC-E0E177A9225C}">
      <dgm:prSet/>
      <dgm:spPr/>
      <dgm:t>
        <a:bodyPr/>
        <a:lstStyle/>
        <a:p>
          <a:endParaRPr lang="en-US"/>
        </a:p>
      </dgm:t>
    </dgm:pt>
    <dgm:pt modelId="{13947120-9137-478D-9292-BCAFE0E4FDEF}" type="sibTrans" cxnId="{BA363C9D-0CFE-478A-ADEC-E0E177A9225C}">
      <dgm:prSet/>
      <dgm:spPr/>
      <dgm:t>
        <a:bodyPr/>
        <a:lstStyle/>
        <a:p>
          <a:endParaRPr lang="en-US"/>
        </a:p>
      </dgm:t>
    </dgm:pt>
    <dgm:pt modelId="{A20F1EBF-0AAB-4F0D-B57A-AABE06BB5A83}">
      <dgm:prSet/>
      <dgm:spPr/>
      <dgm:t>
        <a:bodyPr/>
        <a:lstStyle/>
        <a:p>
          <a:r>
            <a:rPr lang="en-US" b="0" i="0" baseline="0" dirty="0"/>
            <a:t>Reflect the adult’s </a:t>
          </a:r>
          <a:r>
            <a:rPr lang="en-US" b="1" i="0" baseline="0" dirty="0"/>
            <a:t>wishes, views, and desired outcomes</a:t>
          </a:r>
          <a:endParaRPr lang="en-US" dirty="0"/>
        </a:p>
      </dgm:t>
    </dgm:pt>
    <dgm:pt modelId="{C9910C07-98C1-4EB4-A6EF-94D47ACD25D4}" type="parTrans" cxnId="{48E2F8D0-E1E4-4566-9498-9E58906C1A6A}">
      <dgm:prSet/>
      <dgm:spPr/>
      <dgm:t>
        <a:bodyPr/>
        <a:lstStyle/>
        <a:p>
          <a:endParaRPr lang="en-US"/>
        </a:p>
      </dgm:t>
    </dgm:pt>
    <dgm:pt modelId="{74B88FCA-4349-4D1B-AA5B-E79D452FB8CE}" type="sibTrans" cxnId="{48E2F8D0-E1E4-4566-9498-9E58906C1A6A}">
      <dgm:prSet/>
      <dgm:spPr/>
      <dgm:t>
        <a:bodyPr/>
        <a:lstStyle/>
        <a:p>
          <a:endParaRPr lang="en-US"/>
        </a:p>
      </dgm:t>
    </dgm:pt>
    <dgm:pt modelId="{6D980761-2697-4F5D-B289-E669A196DA8B}">
      <dgm:prSet/>
      <dgm:spPr/>
      <dgm:t>
        <a:bodyPr/>
        <a:lstStyle/>
        <a:p>
          <a:r>
            <a:rPr lang="en-US" b="0" i="0" baseline="0" dirty="0"/>
            <a:t>Note if they are </a:t>
          </a:r>
          <a:r>
            <a:rPr lang="en-US" b="1" i="0" baseline="0" dirty="0"/>
            <a:t>aware of the referral</a:t>
          </a:r>
          <a:r>
            <a:rPr lang="en-US" b="0" i="0" baseline="0" dirty="0"/>
            <a:t> and whether they </a:t>
          </a:r>
          <a:r>
            <a:rPr lang="en-US" b="1" i="0" baseline="0" dirty="0"/>
            <a:t>consent</a:t>
          </a:r>
          <a:endParaRPr lang="en-US" dirty="0"/>
        </a:p>
      </dgm:t>
    </dgm:pt>
    <dgm:pt modelId="{5F622829-087E-4491-BFD8-2DD9682F19B4}" type="parTrans" cxnId="{123BDDAC-ED53-49F0-91CA-7F35E5EA3F20}">
      <dgm:prSet/>
      <dgm:spPr/>
      <dgm:t>
        <a:bodyPr/>
        <a:lstStyle/>
        <a:p>
          <a:endParaRPr lang="en-US"/>
        </a:p>
      </dgm:t>
    </dgm:pt>
    <dgm:pt modelId="{1DE28BAD-0516-4971-9C7F-9ECFA73F9000}" type="sibTrans" cxnId="{123BDDAC-ED53-49F0-91CA-7F35E5EA3F20}">
      <dgm:prSet/>
      <dgm:spPr/>
      <dgm:t>
        <a:bodyPr/>
        <a:lstStyle/>
        <a:p>
          <a:endParaRPr lang="en-US"/>
        </a:p>
      </dgm:t>
    </dgm:pt>
    <dgm:pt modelId="{877CD2AA-3F71-4835-86B3-92CFB7E1DBF8}">
      <dgm:prSet/>
      <dgm:spPr/>
      <dgm:t>
        <a:bodyPr/>
        <a:lstStyle/>
        <a:p>
          <a:r>
            <a:rPr lang="en-US" b="1" i="0" baseline="0" dirty="0"/>
            <a:t>Professional Judgement and Context</a:t>
          </a:r>
          <a:r>
            <a:rPr lang="en-US" b="0" i="0" baseline="0" dirty="0"/>
            <a:t>:</a:t>
          </a:r>
          <a:endParaRPr lang="en-US" dirty="0"/>
        </a:p>
      </dgm:t>
    </dgm:pt>
    <dgm:pt modelId="{312C6007-7186-4D82-BD1E-FFA21EEE3745}" type="parTrans" cxnId="{1195697A-ED73-44B4-AFF2-C6C52E770190}">
      <dgm:prSet/>
      <dgm:spPr/>
      <dgm:t>
        <a:bodyPr/>
        <a:lstStyle/>
        <a:p>
          <a:endParaRPr lang="en-US"/>
        </a:p>
      </dgm:t>
    </dgm:pt>
    <dgm:pt modelId="{2C0A24B5-6732-44DE-BA45-CD60A3C3018C}" type="sibTrans" cxnId="{1195697A-ED73-44B4-AFF2-C6C52E770190}">
      <dgm:prSet/>
      <dgm:spPr/>
      <dgm:t>
        <a:bodyPr/>
        <a:lstStyle/>
        <a:p>
          <a:endParaRPr lang="en-US"/>
        </a:p>
      </dgm:t>
    </dgm:pt>
    <dgm:pt modelId="{6D1E697E-FD07-4942-A0B0-F3AC8D27B68E}">
      <dgm:prSet/>
      <dgm:spPr/>
      <dgm:t>
        <a:bodyPr/>
        <a:lstStyle/>
        <a:p>
          <a:r>
            <a:rPr lang="en-US" b="0" i="0" baseline="0" dirty="0"/>
            <a:t>Include your </a:t>
          </a:r>
          <a:r>
            <a:rPr lang="en-US" b="1" i="0" baseline="0" dirty="0"/>
            <a:t>analysis or concerns</a:t>
          </a:r>
          <a:r>
            <a:rPr lang="en-US" b="0" i="0" baseline="0" dirty="0"/>
            <a:t>, not just facts</a:t>
          </a:r>
          <a:endParaRPr lang="en-US" dirty="0"/>
        </a:p>
      </dgm:t>
    </dgm:pt>
    <dgm:pt modelId="{0D449855-F5C3-4030-B363-350302B95E0E}" type="parTrans" cxnId="{36197BAB-D98F-4D39-890F-A6B71BF5EF07}">
      <dgm:prSet/>
      <dgm:spPr/>
      <dgm:t>
        <a:bodyPr/>
        <a:lstStyle/>
        <a:p>
          <a:endParaRPr lang="en-US"/>
        </a:p>
      </dgm:t>
    </dgm:pt>
    <dgm:pt modelId="{982AB956-AA92-4111-849E-E63A68A27EC6}" type="sibTrans" cxnId="{36197BAB-D98F-4D39-890F-A6B71BF5EF07}">
      <dgm:prSet/>
      <dgm:spPr/>
      <dgm:t>
        <a:bodyPr/>
        <a:lstStyle/>
        <a:p>
          <a:endParaRPr lang="en-US"/>
        </a:p>
      </dgm:t>
    </dgm:pt>
    <dgm:pt modelId="{654CBB5E-AE4E-4F7D-A6D1-19171E37C9B5}">
      <dgm:prSet/>
      <dgm:spPr/>
      <dgm:t>
        <a:bodyPr/>
        <a:lstStyle/>
        <a:p>
          <a:r>
            <a:rPr lang="en-US" b="1" i="0" baseline="0" dirty="0"/>
            <a:t>Contact Details of Referrer</a:t>
          </a:r>
          <a:r>
            <a:rPr lang="en-US" b="0" i="0" baseline="0" dirty="0"/>
            <a:t>:</a:t>
          </a:r>
          <a:endParaRPr lang="en-US" dirty="0"/>
        </a:p>
      </dgm:t>
    </dgm:pt>
    <dgm:pt modelId="{AD335B12-A0A5-47D5-9A14-099A455D0984}" type="parTrans" cxnId="{D7DD9424-FCB7-4BD3-8BA2-F824038AB212}">
      <dgm:prSet/>
      <dgm:spPr/>
      <dgm:t>
        <a:bodyPr/>
        <a:lstStyle/>
        <a:p>
          <a:endParaRPr lang="en-US"/>
        </a:p>
      </dgm:t>
    </dgm:pt>
    <dgm:pt modelId="{B98236B4-1367-4F5B-9CF9-F2DF8C81D376}" type="sibTrans" cxnId="{D7DD9424-FCB7-4BD3-8BA2-F824038AB212}">
      <dgm:prSet/>
      <dgm:spPr/>
      <dgm:t>
        <a:bodyPr/>
        <a:lstStyle/>
        <a:p>
          <a:endParaRPr lang="en-US"/>
        </a:p>
      </dgm:t>
    </dgm:pt>
    <dgm:pt modelId="{E4BF328E-8784-4C91-BAB9-ED3C11699E5F}">
      <dgm:prSet/>
      <dgm:spPr/>
      <dgm:t>
        <a:bodyPr/>
        <a:lstStyle/>
        <a:p>
          <a:r>
            <a:rPr lang="en-US" b="0" i="0" baseline="0" dirty="0"/>
            <a:t>Name, role, </a:t>
          </a:r>
          <a:r>
            <a:rPr lang="en-US" b="0" i="0" baseline="0" dirty="0" err="1"/>
            <a:t>organisation</a:t>
          </a:r>
          <a:r>
            <a:rPr lang="en-US" b="0" i="0" baseline="0" dirty="0"/>
            <a:t>, and contact information</a:t>
          </a:r>
          <a:endParaRPr lang="en-US" dirty="0"/>
        </a:p>
      </dgm:t>
    </dgm:pt>
    <dgm:pt modelId="{89131B18-B1AD-4B75-88F4-1E94221DA7CD}" type="parTrans" cxnId="{012D5505-727D-47FD-A393-6D3AAB3F762A}">
      <dgm:prSet/>
      <dgm:spPr/>
      <dgm:t>
        <a:bodyPr/>
        <a:lstStyle/>
        <a:p>
          <a:endParaRPr lang="en-US"/>
        </a:p>
      </dgm:t>
    </dgm:pt>
    <dgm:pt modelId="{151D8A5C-27BC-4154-A37F-BC412F8FA530}" type="sibTrans" cxnId="{012D5505-727D-47FD-A393-6D3AAB3F762A}">
      <dgm:prSet/>
      <dgm:spPr/>
      <dgm:t>
        <a:bodyPr/>
        <a:lstStyle/>
        <a:p>
          <a:endParaRPr lang="en-US"/>
        </a:p>
      </dgm:t>
    </dgm:pt>
    <dgm:pt modelId="{38F3D658-2863-4380-9443-E5B2130A9D42}" type="pres">
      <dgm:prSet presAssocID="{7044C1D0-FFF9-4638-92DA-73141A174338}" presName="Name0" presStyleCnt="0">
        <dgm:presLayoutVars>
          <dgm:dir/>
          <dgm:resizeHandles val="exact"/>
        </dgm:presLayoutVars>
      </dgm:prSet>
      <dgm:spPr/>
    </dgm:pt>
    <dgm:pt modelId="{D7CF3F00-BA83-49BA-9F0C-B7F55C7625D3}" type="pres">
      <dgm:prSet presAssocID="{EDC82B76-0FAF-4BBB-8E14-C3DA92D4B935}" presName="node" presStyleLbl="node1" presStyleIdx="0" presStyleCnt="19">
        <dgm:presLayoutVars>
          <dgm:bulletEnabled val="1"/>
        </dgm:presLayoutVars>
      </dgm:prSet>
      <dgm:spPr/>
    </dgm:pt>
    <dgm:pt modelId="{01B36FD2-D74D-4C0E-881D-02B4155935D4}" type="pres">
      <dgm:prSet presAssocID="{DE3E75E8-7564-4493-80BD-937AA11C475A}" presName="sibTrans" presStyleLbl="sibTrans1D1" presStyleIdx="0" presStyleCnt="18"/>
      <dgm:spPr/>
    </dgm:pt>
    <dgm:pt modelId="{5E02DADD-C7C9-4DDA-8AB7-6C6DDA541EE4}" type="pres">
      <dgm:prSet presAssocID="{DE3E75E8-7564-4493-80BD-937AA11C475A}" presName="connectorText" presStyleLbl="sibTrans1D1" presStyleIdx="0" presStyleCnt="18"/>
      <dgm:spPr/>
    </dgm:pt>
    <dgm:pt modelId="{C6B6178C-42F8-4403-870C-631A1F6100ED}" type="pres">
      <dgm:prSet presAssocID="{1006D441-B87E-4D72-8D35-0D128ADB918F}" presName="node" presStyleLbl="node1" presStyleIdx="1" presStyleCnt="19">
        <dgm:presLayoutVars>
          <dgm:bulletEnabled val="1"/>
        </dgm:presLayoutVars>
      </dgm:prSet>
      <dgm:spPr/>
    </dgm:pt>
    <dgm:pt modelId="{8FFBA7D9-05FE-4D07-BB99-20BCCC49914A}" type="pres">
      <dgm:prSet presAssocID="{BC3FBF70-7C40-4266-BF2E-D8435C95093A}" presName="sibTrans" presStyleLbl="sibTrans1D1" presStyleIdx="1" presStyleCnt="18"/>
      <dgm:spPr/>
    </dgm:pt>
    <dgm:pt modelId="{AF5F6F21-C87E-4C4C-A70C-F77A5FF74E37}" type="pres">
      <dgm:prSet presAssocID="{BC3FBF70-7C40-4266-BF2E-D8435C95093A}" presName="connectorText" presStyleLbl="sibTrans1D1" presStyleIdx="1" presStyleCnt="18"/>
      <dgm:spPr/>
    </dgm:pt>
    <dgm:pt modelId="{D2BAD856-64C4-497C-9E3B-637F46E20CB8}" type="pres">
      <dgm:prSet presAssocID="{74C3DFAE-8FA3-4A7A-A6A3-4704244972C0}" presName="node" presStyleLbl="node1" presStyleIdx="2" presStyleCnt="19">
        <dgm:presLayoutVars>
          <dgm:bulletEnabled val="1"/>
        </dgm:presLayoutVars>
      </dgm:prSet>
      <dgm:spPr/>
    </dgm:pt>
    <dgm:pt modelId="{EA98B5E7-5CBD-41DC-98D8-3D4CAF4B31B4}" type="pres">
      <dgm:prSet presAssocID="{B710D5EB-8CF9-45C7-9841-9D1749064199}" presName="sibTrans" presStyleLbl="sibTrans1D1" presStyleIdx="2" presStyleCnt="18"/>
      <dgm:spPr/>
    </dgm:pt>
    <dgm:pt modelId="{D970294E-3516-4550-BBC9-355FAFA12745}" type="pres">
      <dgm:prSet presAssocID="{B710D5EB-8CF9-45C7-9841-9D1749064199}" presName="connectorText" presStyleLbl="sibTrans1D1" presStyleIdx="2" presStyleCnt="18"/>
      <dgm:spPr/>
    </dgm:pt>
    <dgm:pt modelId="{68F34AD4-423A-466C-A268-4193BB678BEF}" type="pres">
      <dgm:prSet presAssocID="{29BFAA69-335B-42EB-AAFF-31EC5D1893CF}" presName="node" presStyleLbl="node1" presStyleIdx="3" presStyleCnt="19">
        <dgm:presLayoutVars>
          <dgm:bulletEnabled val="1"/>
        </dgm:presLayoutVars>
      </dgm:prSet>
      <dgm:spPr/>
    </dgm:pt>
    <dgm:pt modelId="{703EBCCD-3E45-4CA5-9C2D-DDA0EF7DD1C8}" type="pres">
      <dgm:prSet presAssocID="{F39A0489-B1B6-49D3-A2CD-E66A3EC63E23}" presName="sibTrans" presStyleLbl="sibTrans1D1" presStyleIdx="3" presStyleCnt="18"/>
      <dgm:spPr/>
    </dgm:pt>
    <dgm:pt modelId="{3F872045-927B-4CF5-A6E3-9FEDA773977A}" type="pres">
      <dgm:prSet presAssocID="{F39A0489-B1B6-49D3-A2CD-E66A3EC63E23}" presName="connectorText" presStyleLbl="sibTrans1D1" presStyleIdx="3" presStyleCnt="18"/>
      <dgm:spPr/>
    </dgm:pt>
    <dgm:pt modelId="{E475371D-E88B-4766-AFBA-22F3FAFE7E16}" type="pres">
      <dgm:prSet presAssocID="{946C4DCC-F19A-4C3E-9AE4-4208BF6BB592}" presName="node" presStyleLbl="node1" presStyleIdx="4" presStyleCnt="19">
        <dgm:presLayoutVars>
          <dgm:bulletEnabled val="1"/>
        </dgm:presLayoutVars>
      </dgm:prSet>
      <dgm:spPr/>
    </dgm:pt>
    <dgm:pt modelId="{56A09051-975C-4D70-8AB3-83B1C0A78503}" type="pres">
      <dgm:prSet presAssocID="{37BF3CF0-2433-43A2-95F1-1B0B3D6144AA}" presName="sibTrans" presStyleLbl="sibTrans1D1" presStyleIdx="4" presStyleCnt="18"/>
      <dgm:spPr/>
    </dgm:pt>
    <dgm:pt modelId="{7A4CAE9E-8F00-4341-8D09-7E88DD6F417E}" type="pres">
      <dgm:prSet presAssocID="{37BF3CF0-2433-43A2-95F1-1B0B3D6144AA}" presName="connectorText" presStyleLbl="sibTrans1D1" presStyleIdx="4" presStyleCnt="18"/>
      <dgm:spPr/>
    </dgm:pt>
    <dgm:pt modelId="{E896150A-9FBE-401F-BED0-39B258D4C7C9}" type="pres">
      <dgm:prSet presAssocID="{9CAC1A46-6239-47B1-B235-24B7248B45A1}" presName="node" presStyleLbl="node1" presStyleIdx="5" presStyleCnt="19">
        <dgm:presLayoutVars>
          <dgm:bulletEnabled val="1"/>
        </dgm:presLayoutVars>
      </dgm:prSet>
      <dgm:spPr/>
    </dgm:pt>
    <dgm:pt modelId="{5F90F7B4-3E94-43E0-9A81-EB521E78AE3F}" type="pres">
      <dgm:prSet presAssocID="{C17FEBE5-E873-4245-8BE4-D83562F3893A}" presName="sibTrans" presStyleLbl="sibTrans1D1" presStyleIdx="5" presStyleCnt="18"/>
      <dgm:spPr/>
    </dgm:pt>
    <dgm:pt modelId="{0CB6B06F-7541-473C-9F20-DC2A3CF8C37C}" type="pres">
      <dgm:prSet presAssocID="{C17FEBE5-E873-4245-8BE4-D83562F3893A}" presName="connectorText" presStyleLbl="sibTrans1D1" presStyleIdx="5" presStyleCnt="18"/>
      <dgm:spPr/>
    </dgm:pt>
    <dgm:pt modelId="{5F703E50-7E0C-4EB7-A5DB-9966BDD92DF1}" type="pres">
      <dgm:prSet presAssocID="{C91A6ADC-060F-4271-BF03-69D520B5054C}" presName="node" presStyleLbl="node1" presStyleIdx="6" presStyleCnt="19">
        <dgm:presLayoutVars>
          <dgm:bulletEnabled val="1"/>
        </dgm:presLayoutVars>
      </dgm:prSet>
      <dgm:spPr/>
    </dgm:pt>
    <dgm:pt modelId="{A3F7BDB6-83BA-4337-847F-EB6707E6DFE7}" type="pres">
      <dgm:prSet presAssocID="{685767DA-1F61-4EF8-A5D2-D61B7D963AA5}" presName="sibTrans" presStyleLbl="sibTrans1D1" presStyleIdx="6" presStyleCnt="18"/>
      <dgm:spPr/>
    </dgm:pt>
    <dgm:pt modelId="{3802B6D0-B4C7-4457-A26D-E29A2BE6AB92}" type="pres">
      <dgm:prSet presAssocID="{685767DA-1F61-4EF8-A5D2-D61B7D963AA5}" presName="connectorText" presStyleLbl="sibTrans1D1" presStyleIdx="6" presStyleCnt="18"/>
      <dgm:spPr/>
    </dgm:pt>
    <dgm:pt modelId="{15C387D9-4B60-47F3-B501-F0108D293FD9}" type="pres">
      <dgm:prSet presAssocID="{EE987F30-1D8A-44A3-A68D-E97A6BBEF7FB}" presName="node" presStyleLbl="node1" presStyleIdx="7" presStyleCnt="19">
        <dgm:presLayoutVars>
          <dgm:bulletEnabled val="1"/>
        </dgm:presLayoutVars>
      </dgm:prSet>
      <dgm:spPr/>
    </dgm:pt>
    <dgm:pt modelId="{A05C1737-10EF-476E-9AF1-5C5BD447995B}" type="pres">
      <dgm:prSet presAssocID="{DB0FD362-CD27-4303-9DD4-B41C8ECB007E}" presName="sibTrans" presStyleLbl="sibTrans1D1" presStyleIdx="7" presStyleCnt="18"/>
      <dgm:spPr/>
    </dgm:pt>
    <dgm:pt modelId="{E9B94E3C-31C1-4602-AB4C-2CBD5ECDF5DA}" type="pres">
      <dgm:prSet presAssocID="{DB0FD362-CD27-4303-9DD4-B41C8ECB007E}" presName="connectorText" presStyleLbl="sibTrans1D1" presStyleIdx="7" presStyleCnt="18"/>
      <dgm:spPr/>
    </dgm:pt>
    <dgm:pt modelId="{6691215E-9064-431B-9756-22D14A3978C9}" type="pres">
      <dgm:prSet presAssocID="{BE461823-C40A-468D-B2A9-27F246591F75}" presName="node" presStyleLbl="node1" presStyleIdx="8" presStyleCnt="19">
        <dgm:presLayoutVars>
          <dgm:bulletEnabled val="1"/>
        </dgm:presLayoutVars>
      </dgm:prSet>
      <dgm:spPr/>
    </dgm:pt>
    <dgm:pt modelId="{FBB800B4-B283-4B79-8176-E2F1EAC7D4CF}" type="pres">
      <dgm:prSet presAssocID="{C9A00E0C-FE1A-41FC-84B5-7C3DC4A66956}" presName="sibTrans" presStyleLbl="sibTrans1D1" presStyleIdx="8" presStyleCnt="18"/>
      <dgm:spPr/>
    </dgm:pt>
    <dgm:pt modelId="{3093DB52-1135-40B1-908F-DE6412AE6517}" type="pres">
      <dgm:prSet presAssocID="{C9A00E0C-FE1A-41FC-84B5-7C3DC4A66956}" presName="connectorText" presStyleLbl="sibTrans1D1" presStyleIdx="8" presStyleCnt="18"/>
      <dgm:spPr/>
    </dgm:pt>
    <dgm:pt modelId="{1E459226-60FF-418C-92D5-D6C816717916}" type="pres">
      <dgm:prSet presAssocID="{081CBA20-7E94-4EC1-89AF-426941D6E971}" presName="node" presStyleLbl="node1" presStyleIdx="9" presStyleCnt="19">
        <dgm:presLayoutVars>
          <dgm:bulletEnabled val="1"/>
        </dgm:presLayoutVars>
      </dgm:prSet>
      <dgm:spPr/>
    </dgm:pt>
    <dgm:pt modelId="{9C213C74-6E97-433B-811D-303D5B0303F7}" type="pres">
      <dgm:prSet presAssocID="{648FBA3C-E98B-4C67-B131-F911197DC008}" presName="sibTrans" presStyleLbl="sibTrans1D1" presStyleIdx="9" presStyleCnt="18"/>
      <dgm:spPr/>
    </dgm:pt>
    <dgm:pt modelId="{BF982976-C917-48DD-98C3-84A7D9E72F11}" type="pres">
      <dgm:prSet presAssocID="{648FBA3C-E98B-4C67-B131-F911197DC008}" presName="connectorText" presStyleLbl="sibTrans1D1" presStyleIdx="9" presStyleCnt="18"/>
      <dgm:spPr/>
    </dgm:pt>
    <dgm:pt modelId="{2AF1DBE0-89DF-4D3B-B071-2B32D18AB9F1}" type="pres">
      <dgm:prSet presAssocID="{CB71D776-EAE3-4147-9435-489F7C90F6B4}" presName="node" presStyleLbl="node1" presStyleIdx="10" presStyleCnt="19">
        <dgm:presLayoutVars>
          <dgm:bulletEnabled val="1"/>
        </dgm:presLayoutVars>
      </dgm:prSet>
      <dgm:spPr/>
    </dgm:pt>
    <dgm:pt modelId="{149DC933-B183-4A8C-8841-DDC94D63433D}" type="pres">
      <dgm:prSet presAssocID="{74D8773E-F1A7-4C33-845A-4C89467B31B5}" presName="sibTrans" presStyleLbl="sibTrans1D1" presStyleIdx="10" presStyleCnt="18"/>
      <dgm:spPr/>
    </dgm:pt>
    <dgm:pt modelId="{D67DF6DF-2DFA-4DF3-881A-27897DBD2D80}" type="pres">
      <dgm:prSet presAssocID="{74D8773E-F1A7-4C33-845A-4C89467B31B5}" presName="connectorText" presStyleLbl="sibTrans1D1" presStyleIdx="10" presStyleCnt="18"/>
      <dgm:spPr/>
    </dgm:pt>
    <dgm:pt modelId="{46BF1791-757C-495F-9463-B98F3BBD7A1B}" type="pres">
      <dgm:prSet presAssocID="{367B3487-C3C4-4C1D-8BB3-EF9212FF9C33}" presName="node" presStyleLbl="node1" presStyleIdx="11" presStyleCnt="19">
        <dgm:presLayoutVars>
          <dgm:bulletEnabled val="1"/>
        </dgm:presLayoutVars>
      </dgm:prSet>
      <dgm:spPr/>
    </dgm:pt>
    <dgm:pt modelId="{46A97384-5BD0-4AF8-A137-924BBF0FCFEC}" type="pres">
      <dgm:prSet presAssocID="{00E976F0-36F6-41F6-81F1-D3B3CCBD2C5C}" presName="sibTrans" presStyleLbl="sibTrans1D1" presStyleIdx="11" presStyleCnt="18"/>
      <dgm:spPr/>
    </dgm:pt>
    <dgm:pt modelId="{F0E554BA-5D5E-43A0-ACCE-881F9BC2BEDD}" type="pres">
      <dgm:prSet presAssocID="{00E976F0-36F6-41F6-81F1-D3B3CCBD2C5C}" presName="connectorText" presStyleLbl="sibTrans1D1" presStyleIdx="11" presStyleCnt="18"/>
      <dgm:spPr/>
    </dgm:pt>
    <dgm:pt modelId="{136E8C36-F9E2-49AC-BF6E-DDA92113440B}" type="pres">
      <dgm:prSet presAssocID="{D6FD0147-2630-448A-8955-49C99812879D}" presName="node" presStyleLbl="node1" presStyleIdx="12" presStyleCnt="19">
        <dgm:presLayoutVars>
          <dgm:bulletEnabled val="1"/>
        </dgm:presLayoutVars>
      </dgm:prSet>
      <dgm:spPr/>
    </dgm:pt>
    <dgm:pt modelId="{B075BCA6-C9F0-4634-A972-964B55603CD4}" type="pres">
      <dgm:prSet presAssocID="{13947120-9137-478D-9292-BCAFE0E4FDEF}" presName="sibTrans" presStyleLbl="sibTrans1D1" presStyleIdx="12" presStyleCnt="18"/>
      <dgm:spPr/>
    </dgm:pt>
    <dgm:pt modelId="{10FB69F2-2AEA-4DC0-9B75-0E5645E5D45B}" type="pres">
      <dgm:prSet presAssocID="{13947120-9137-478D-9292-BCAFE0E4FDEF}" presName="connectorText" presStyleLbl="sibTrans1D1" presStyleIdx="12" presStyleCnt="18"/>
      <dgm:spPr/>
    </dgm:pt>
    <dgm:pt modelId="{A923903D-9B08-4A85-9C57-8CE4AC632F30}" type="pres">
      <dgm:prSet presAssocID="{A20F1EBF-0AAB-4F0D-B57A-AABE06BB5A83}" presName="node" presStyleLbl="node1" presStyleIdx="13" presStyleCnt="19">
        <dgm:presLayoutVars>
          <dgm:bulletEnabled val="1"/>
        </dgm:presLayoutVars>
      </dgm:prSet>
      <dgm:spPr/>
    </dgm:pt>
    <dgm:pt modelId="{E204145D-F2CD-44A5-8DBD-C826964591CE}" type="pres">
      <dgm:prSet presAssocID="{74B88FCA-4349-4D1B-AA5B-E79D452FB8CE}" presName="sibTrans" presStyleLbl="sibTrans1D1" presStyleIdx="13" presStyleCnt="18"/>
      <dgm:spPr/>
    </dgm:pt>
    <dgm:pt modelId="{0E36F6F7-C242-4B20-A2FE-880442B7FF9D}" type="pres">
      <dgm:prSet presAssocID="{74B88FCA-4349-4D1B-AA5B-E79D452FB8CE}" presName="connectorText" presStyleLbl="sibTrans1D1" presStyleIdx="13" presStyleCnt="18"/>
      <dgm:spPr/>
    </dgm:pt>
    <dgm:pt modelId="{8A51074F-56EA-442E-AB86-0256D1939BF4}" type="pres">
      <dgm:prSet presAssocID="{6D980761-2697-4F5D-B289-E669A196DA8B}" presName="node" presStyleLbl="node1" presStyleIdx="14" presStyleCnt="19">
        <dgm:presLayoutVars>
          <dgm:bulletEnabled val="1"/>
        </dgm:presLayoutVars>
      </dgm:prSet>
      <dgm:spPr/>
    </dgm:pt>
    <dgm:pt modelId="{00508D0C-3C93-4039-A323-74B042C6CB27}" type="pres">
      <dgm:prSet presAssocID="{1DE28BAD-0516-4971-9C7F-9ECFA73F9000}" presName="sibTrans" presStyleLbl="sibTrans1D1" presStyleIdx="14" presStyleCnt="18"/>
      <dgm:spPr/>
    </dgm:pt>
    <dgm:pt modelId="{AA6A37B5-499D-406C-A89C-EB71BED7BE94}" type="pres">
      <dgm:prSet presAssocID="{1DE28BAD-0516-4971-9C7F-9ECFA73F9000}" presName="connectorText" presStyleLbl="sibTrans1D1" presStyleIdx="14" presStyleCnt="18"/>
      <dgm:spPr/>
    </dgm:pt>
    <dgm:pt modelId="{C02942D8-9B88-4265-A7E6-D33334219C1F}" type="pres">
      <dgm:prSet presAssocID="{877CD2AA-3F71-4835-86B3-92CFB7E1DBF8}" presName="node" presStyleLbl="node1" presStyleIdx="15" presStyleCnt="19">
        <dgm:presLayoutVars>
          <dgm:bulletEnabled val="1"/>
        </dgm:presLayoutVars>
      </dgm:prSet>
      <dgm:spPr/>
    </dgm:pt>
    <dgm:pt modelId="{FB736AD4-F3D1-422F-A645-DAC113365497}" type="pres">
      <dgm:prSet presAssocID="{2C0A24B5-6732-44DE-BA45-CD60A3C3018C}" presName="sibTrans" presStyleLbl="sibTrans1D1" presStyleIdx="15" presStyleCnt="18"/>
      <dgm:spPr/>
    </dgm:pt>
    <dgm:pt modelId="{51F85E4F-5A63-43A7-807A-D57291BD145E}" type="pres">
      <dgm:prSet presAssocID="{2C0A24B5-6732-44DE-BA45-CD60A3C3018C}" presName="connectorText" presStyleLbl="sibTrans1D1" presStyleIdx="15" presStyleCnt="18"/>
      <dgm:spPr/>
    </dgm:pt>
    <dgm:pt modelId="{B2508870-A4B9-404F-A1BA-7704F936332F}" type="pres">
      <dgm:prSet presAssocID="{6D1E697E-FD07-4942-A0B0-F3AC8D27B68E}" presName="node" presStyleLbl="node1" presStyleIdx="16" presStyleCnt="19">
        <dgm:presLayoutVars>
          <dgm:bulletEnabled val="1"/>
        </dgm:presLayoutVars>
      </dgm:prSet>
      <dgm:spPr/>
    </dgm:pt>
    <dgm:pt modelId="{076E9FD2-1152-4A59-95CD-C20E3225EE7B}" type="pres">
      <dgm:prSet presAssocID="{982AB956-AA92-4111-849E-E63A68A27EC6}" presName="sibTrans" presStyleLbl="sibTrans1D1" presStyleIdx="16" presStyleCnt="18"/>
      <dgm:spPr/>
    </dgm:pt>
    <dgm:pt modelId="{437C6BAD-8D68-49F6-A800-9DB2FC59EA78}" type="pres">
      <dgm:prSet presAssocID="{982AB956-AA92-4111-849E-E63A68A27EC6}" presName="connectorText" presStyleLbl="sibTrans1D1" presStyleIdx="16" presStyleCnt="18"/>
      <dgm:spPr/>
    </dgm:pt>
    <dgm:pt modelId="{7F47A598-6036-406A-A4CD-9AAAA7ACFA0D}" type="pres">
      <dgm:prSet presAssocID="{654CBB5E-AE4E-4F7D-A6D1-19171E37C9B5}" presName="node" presStyleLbl="node1" presStyleIdx="17" presStyleCnt="19">
        <dgm:presLayoutVars>
          <dgm:bulletEnabled val="1"/>
        </dgm:presLayoutVars>
      </dgm:prSet>
      <dgm:spPr/>
    </dgm:pt>
    <dgm:pt modelId="{14507899-EF55-4A6C-9DC9-46BBAFE30BC3}" type="pres">
      <dgm:prSet presAssocID="{B98236B4-1367-4F5B-9CF9-F2DF8C81D376}" presName="sibTrans" presStyleLbl="sibTrans1D1" presStyleIdx="17" presStyleCnt="18"/>
      <dgm:spPr/>
    </dgm:pt>
    <dgm:pt modelId="{6F5E8CAB-D0E9-4473-BB61-85F6A884E5F1}" type="pres">
      <dgm:prSet presAssocID="{B98236B4-1367-4F5B-9CF9-F2DF8C81D376}" presName="connectorText" presStyleLbl="sibTrans1D1" presStyleIdx="17" presStyleCnt="18"/>
      <dgm:spPr/>
    </dgm:pt>
    <dgm:pt modelId="{4324939C-F0C1-4D53-A4D6-2926774A2AAF}" type="pres">
      <dgm:prSet presAssocID="{E4BF328E-8784-4C91-BAB9-ED3C11699E5F}" presName="node" presStyleLbl="node1" presStyleIdx="18" presStyleCnt="19">
        <dgm:presLayoutVars>
          <dgm:bulletEnabled val="1"/>
        </dgm:presLayoutVars>
      </dgm:prSet>
      <dgm:spPr/>
    </dgm:pt>
  </dgm:ptLst>
  <dgm:cxnLst>
    <dgm:cxn modelId="{42A0BF01-3930-458E-9464-EE44121214B5}" type="presOf" srcId="{13947120-9137-478D-9292-BCAFE0E4FDEF}" destId="{10FB69F2-2AEA-4DC0-9B75-0E5645E5D45B}" srcOrd="1" destOrd="0" presId="urn:microsoft.com/office/officeart/2016/7/layout/RepeatingBendingProcessNew"/>
    <dgm:cxn modelId="{473A3502-FB76-4DAE-A1D3-5F4BD1467BBA}" type="presOf" srcId="{29BFAA69-335B-42EB-AAFF-31EC5D1893CF}" destId="{68F34AD4-423A-466C-A268-4193BB678BEF}" srcOrd="0" destOrd="0" presId="urn:microsoft.com/office/officeart/2016/7/layout/RepeatingBendingProcessNew"/>
    <dgm:cxn modelId="{012D5505-727D-47FD-A393-6D3AAB3F762A}" srcId="{7044C1D0-FFF9-4638-92DA-73141A174338}" destId="{E4BF328E-8784-4C91-BAB9-ED3C11699E5F}" srcOrd="18" destOrd="0" parTransId="{89131B18-B1AD-4B75-88F4-1E94221DA7CD}" sibTransId="{151D8A5C-27BC-4154-A37F-BC412F8FA530}"/>
    <dgm:cxn modelId="{B9B78F09-5E19-4410-98B4-9B2209E4D393}" type="presOf" srcId="{367B3487-C3C4-4C1D-8BB3-EF9212FF9C33}" destId="{46BF1791-757C-495F-9463-B98F3BBD7A1B}" srcOrd="0" destOrd="0" presId="urn:microsoft.com/office/officeart/2016/7/layout/RepeatingBendingProcessNew"/>
    <dgm:cxn modelId="{86D4E30A-0E88-4CFC-B6AD-94FEB8F42B44}" type="presOf" srcId="{E4BF328E-8784-4C91-BAB9-ED3C11699E5F}" destId="{4324939C-F0C1-4D53-A4D6-2926774A2AAF}" srcOrd="0" destOrd="0" presId="urn:microsoft.com/office/officeart/2016/7/layout/RepeatingBendingProcessNew"/>
    <dgm:cxn modelId="{0FB9AE15-EB3C-409D-93B1-A8EAC7A0FA8F}" type="presOf" srcId="{37BF3CF0-2433-43A2-95F1-1B0B3D6144AA}" destId="{56A09051-975C-4D70-8AB3-83B1C0A78503}" srcOrd="0" destOrd="0" presId="urn:microsoft.com/office/officeart/2016/7/layout/RepeatingBendingProcessNew"/>
    <dgm:cxn modelId="{DBC12418-E049-46F6-8E27-6BAB01184D34}" srcId="{7044C1D0-FFF9-4638-92DA-73141A174338}" destId="{BE461823-C40A-468D-B2A9-27F246591F75}" srcOrd="8" destOrd="0" parTransId="{DA20FF70-7260-4B93-A2A1-1998245C0DFA}" sibTransId="{C9A00E0C-FE1A-41FC-84B5-7C3DC4A66956}"/>
    <dgm:cxn modelId="{AAC3FC1A-26BC-4F14-A06A-F8D1C95C51C9}" type="presOf" srcId="{DB0FD362-CD27-4303-9DD4-B41C8ECB007E}" destId="{E9B94E3C-31C1-4602-AB4C-2CBD5ECDF5DA}" srcOrd="1" destOrd="0" presId="urn:microsoft.com/office/officeart/2016/7/layout/RepeatingBendingProcessNew"/>
    <dgm:cxn modelId="{0A54841C-1561-444A-A6EE-6FB07C04F321}" type="presOf" srcId="{9CAC1A46-6239-47B1-B235-24B7248B45A1}" destId="{E896150A-9FBE-401F-BED0-39B258D4C7C9}" srcOrd="0" destOrd="0" presId="urn:microsoft.com/office/officeart/2016/7/layout/RepeatingBendingProcessNew"/>
    <dgm:cxn modelId="{830C531F-59C1-4D96-8F38-02B479DF7CBE}" type="presOf" srcId="{654CBB5E-AE4E-4F7D-A6D1-19171E37C9B5}" destId="{7F47A598-6036-406A-A4CD-9AAAA7ACFA0D}" srcOrd="0" destOrd="0" presId="urn:microsoft.com/office/officeart/2016/7/layout/RepeatingBendingProcessNew"/>
    <dgm:cxn modelId="{B16F2D24-843F-4554-9AEA-921B6D913545}" srcId="{7044C1D0-FFF9-4638-92DA-73141A174338}" destId="{C91A6ADC-060F-4271-BF03-69D520B5054C}" srcOrd="6" destOrd="0" parTransId="{18D46D5E-F3DE-46A7-A5D5-459EAB1E3461}" sibTransId="{685767DA-1F61-4EF8-A5D2-D61B7D963AA5}"/>
    <dgm:cxn modelId="{D7DD9424-FCB7-4BD3-8BA2-F824038AB212}" srcId="{7044C1D0-FFF9-4638-92DA-73141A174338}" destId="{654CBB5E-AE4E-4F7D-A6D1-19171E37C9B5}" srcOrd="17" destOrd="0" parTransId="{AD335B12-A0A5-47D5-9A14-099A455D0984}" sibTransId="{B98236B4-1367-4F5B-9CF9-F2DF8C81D376}"/>
    <dgm:cxn modelId="{CC69EA2F-C68D-45F5-B433-0492AC6C2F67}" type="presOf" srcId="{BE461823-C40A-468D-B2A9-27F246591F75}" destId="{6691215E-9064-431B-9756-22D14A3978C9}" srcOrd="0" destOrd="0" presId="urn:microsoft.com/office/officeart/2016/7/layout/RepeatingBendingProcessNew"/>
    <dgm:cxn modelId="{737EE630-0091-4210-BB65-25E67B20B6C2}" type="presOf" srcId="{648FBA3C-E98B-4C67-B131-F911197DC008}" destId="{BF982976-C917-48DD-98C3-84A7D9E72F11}" srcOrd="1" destOrd="0" presId="urn:microsoft.com/office/officeart/2016/7/layout/RepeatingBendingProcessNew"/>
    <dgm:cxn modelId="{E6944F3C-1B31-43FD-A297-584D55C3072A}" type="presOf" srcId="{2C0A24B5-6732-44DE-BA45-CD60A3C3018C}" destId="{FB736AD4-F3D1-422F-A645-DAC113365497}" srcOrd="0" destOrd="0" presId="urn:microsoft.com/office/officeart/2016/7/layout/RepeatingBendingProcessNew"/>
    <dgm:cxn modelId="{EB02003D-6890-44F8-BA4D-DF8E2A728647}" type="presOf" srcId="{1006D441-B87E-4D72-8D35-0D128ADB918F}" destId="{C6B6178C-42F8-4403-870C-631A1F6100ED}" srcOrd="0" destOrd="0" presId="urn:microsoft.com/office/officeart/2016/7/layout/RepeatingBendingProcessNew"/>
    <dgm:cxn modelId="{794A8740-1DA1-442F-A046-C3F1664B6D77}" type="presOf" srcId="{74B88FCA-4349-4D1B-AA5B-E79D452FB8CE}" destId="{0E36F6F7-C242-4B20-A2FE-880442B7FF9D}" srcOrd="1" destOrd="0" presId="urn:microsoft.com/office/officeart/2016/7/layout/RepeatingBendingProcessNew"/>
    <dgm:cxn modelId="{7CEF695C-15D6-4EE9-A514-25AF7EB0B311}" type="presOf" srcId="{BC3FBF70-7C40-4266-BF2E-D8435C95093A}" destId="{8FFBA7D9-05FE-4D07-BB99-20BCCC49914A}" srcOrd="0" destOrd="0" presId="urn:microsoft.com/office/officeart/2016/7/layout/RepeatingBendingProcessNew"/>
    <dgm:cxn modelId="{05F05F5D-2F79-4967-86DF-15FC5ED3C8B2}" type="presOf" srcId="{F39A0489-B1B6-49D3-A2CD-E66A3EC63E23}" destId="{3F872045-927B-4CF5-A6E3-9FEDA773977A}" srcOrd="1" destOrd="0" presId="urn:microsoft.com/office/officeart/2016/7/layout/RepeatingBendingProcessNew"/>
    <dgm:cxn modelId="{E9429C5D-A81B-4E58-885B-963CE0847901}" srcId="{7044C1D0-FFF9-4638-92DA-73141A174338}" destId="{EDC82B76-0FAF-4BBB-8E14-C3DA92D4B935}" srcOrd="0" destOrd="0" parTransId="{1E6DA79F-AB9E-4C27-A3AE-A6249F4769B9}" sibTransId="{DE3E75E8-7564-4493-80BD-937AA11C475A}"/>
    <dgm:cxn modelId="{8661385F-D1D9-4170-B680-B20BAB74D9A8}" type="presOf" srcId="{A20F1EBF-0AAB-4F0D-B57A-AABE06BB5A83}" destId="{A923903D-9B08-4A85-9C57-8CE4AC632F30}" srcOrd="0" destOrd="0" presId="urn:microsoft.com/office/officeart/2016/7/layout/RepeatingBendingProcessNew"/>
    <dgm:cxn modelId="{9394AB5F-9D53-47F6-8920-373FCA6E6470}" type="presOf" srcId="{00E976F0-36F6-41F6-81F1-D3B3CCBD2C5C}" destId="{46A97384-5BD0-4AF8-A137-924BBF0FCFEC}" srcOrd="0" destOrd="0" presId="urn:microsoft.com/office/officeart/2016/7/layout/RepeatingBendingProcessNew"/>
    <dgm:cxn modelId="{1B9D4963-9DF9-4527-9B90-0087802508A8}" type="presOf" srcId="{74B88FCA-4349-4D1B-AA5B-E79D452FB8CE}" destId="{E204145D-F2CD-44A5-8DBD-C826964591CE}" srcOrd="0" destOrd="0" presId="urn:microsoft.com/office/officeart/2016/7/layout/RepeatingBendingProcessNew"/>
    <dgm:cxn modelId="{7DD79045-BB6D-4E74-ADE7-7477FB0A5620}" type="presOf" srcId="{C9A00E0C-FE1A-41FC-84B5-7C3DC4A66956}" destId="{FBB800B4-B283-4B79-8176-E2F1EAC7D4CF}" srcOrd="0" destOrd="0" presId="urn:microsoft.com/office/officeart/2016/7/layout/RepeatingBendingProcessNew"/>
    <dgm:cxn modelId="{48675466-E8AA-4AC9-B459-225DC6E68D84}" type="presOf" srcId="{DE3E75E8-7564-4493-80BD-937AA11C475A}" destId="{01B36FD2-D74D-4C0E-881D-02B4155935D4}" srcOrd="0" destOrd="0" presId="urn:microsoft.com/office/officeart/2016/7/layout/RepeatingBendingProcessNew"/>
    <dgm:cxn modelId="{87CFFD46-BDCF-4CD1-9323-EAFBB1A4DF1B}" type="presOf" srcId="{CB71D776-EAE3-4147-9435-489F7C90F6B4}" destId="{2AF1DBE0-89DF-4D3B-B071-2B32D18AB9F1}" srcOrd="0" destOrd="0" presId="urn:microsoft.com/office/officeart/2016/7/layout/RepeatingBendingProcessNew"/>
    <dgm:cxn modelId="{58746847-E8B6-4711-8242-00A1165BAA05}" type="presOf" srcId="{C17FEBE5-E873-4245-8BE4-D83562F3893A}" destId="{5F90F7B4-3E94-43E0-9A81-EB521E78AE3F}" srcOrd="0" destOrd="0" presId="urn:microsoft.com/office/officeart/2016/7/layout/RepeatingBendingProcessNew"/>
    <dgm:cxn modelId="{3FB4B34E-AA6E-4785-BA7B-7649E15DDDF1}" type="presOf" srcId="{1DE28BAD-0516-4971-9C7F-9ECFA73F9000}" destId="{00508D0C-3C93-4039-A323-74B042C6CB27}" srcOrd="0" destOrd="0" presId="urn:microsoft.com/office/officeart/2016/7/layout/RepeatingBendingProcessNew"/>
    <dgm:cxn modelId="{ED7E176F-E31E-46E9-AC75-3446F14D0994}" type="presOf" srcId="{7044C1D0-FFF9-4638-92DA-73141A174338}" destId="{38F3D658-2863-4380-9443-E5B2130A9D42}" srcOrd="0" destOrd="0" presId="urn:microsoft.com/office/officeart/2016/7/layout/RepeatingBendingProcessNew"/>
    <dgm:cxn modelId="{DDCA4152-B574-498B-ACE2-34E5982028BE}" srcId="{7044C1D0-FFF9-4638-92DA-73141A174338}" destId="{CB71D776-EAE3-4147-9435-489F7C90F6B4}" srcOrd="10" destOrd="0" parTransId="{1B994632-280C-46F5-9029-868E51F204F0}" sibTransId="{74D8773E-F1A7-4C33-845A-4C89467B31B5}"/>
    <dgm:cxn modelId="{BFA93D73-A46B-4553-8EF2-5098F991B742}" type="presOf" srcId="{685767DA-1F61-4EF8-A5D2-D61B7D963AA5}" destId="{A3F7BDB6-83BA-4337-847F-EB6707E6DFE7}" srcOrd="0" destOrd="0" presId="urn:microsoft.com/office/officeart/2016/7/layout/RepeatingBendingProcessNew"/>
    <dgm:cxn modelId="{226C4C73-8174-4169-AF6F-18B0913641FA}" type="presOf" srcId="{D6FD0147-2630-448A-8955-49C99812879D}" destId="{136E8C36-F9E2-49AC-BF6E-DDA92113440B}" srcOrd="0" destOrd="0" presId="urn:microsoft.com/office/officeart/2016/7/layout/RepeatingBendingProcessNew"/>
    <dgm:cxn modelId="{A4EE0056-ADAD-4CA6-A03A-A5102EC6F3C4}" type="presOf" srcId="{13947120-9137-478D-9292-BCAFE0E4FDEF}" destId="{B075BCA6-C9F0-4634-A972-964B55603CD4}" srcOrd="0" destOrd="0" presId="urn:microsoft.com/office/officeart/2016/7/layout/RepeatingBendingProcessNew"/>
    <dgm:cxn modelId="{41E7B077-5CA9-4418-B7AA-8BFB1B0B2932}" type="presOf" srcId="{685767DA-1F61-4EF8-A5D2-D61B7D963AA5}" destId="{3802B6D0-B4C7-4457-A26D-E29A2BE6AB92}" srcOrd="1" destOrd="0" presId="urn:microsoft.com/office/officeart/2016/7/layout/RepeatingBendingProcessNew"/>
    <dgm:cxn modelId="{1195697A-ED73-44B4-AFF2-C6C52E770190}" srcId="{7044C1D0-FFF9-4638-92DA-73141A174338}" destId="{877CD2AA-3F71-4835-86B3-92CFB7E1DBF8}" srcOrd="15" destOrd="0" parTransId="{312C6007-7186-4D82-BD1E-FFA21EEE3745}" sibTransId="{2C0A24B5-6732-44DE-BA45-CD60A3C3018C}"/>
    <dgm:cxn modelId="{36C2DD83-B179-4CFB-A95F-61FCEAB84060}" type="presOf" srcId="{BC3FBF70-7C40-4266-BF2E-D8435C95093A}" destId="{AF5F6F21-C87E-4C4C-A70C-F77A5FF74E37}" srcOrd="1" destOrd="0" presId="urn:microsoft.com/office/officeart/2016/7/layout/RepeatingBendingProcessNew"/>
    <dgm:cxn modelId="{E1592B84-342B-409D-83E4-A2849933EC55}" srcId="{7044C1D0-FFF9-4638-92DA-73141A174338}" destId="{74C3DFAE-8FA3-4A7A-A6A3-4704244972C0}" srcOrd="2" destOrd="0" parTransId="{EB8BF477-6DBA-4315-A1BE-9B050B6C37FE}" sibTransId="{B710D5EB-8CF9-45C7-9841-9D1749064199}"/>
    <dgm:cxn modelId="{A6FC7088-990D-4D86-8049-5479ABF23769}" type="presOf" srcId="{982AB956-AA92-4111-849E-E63A68A27EC6}" destId="{076E9FD2-1152-4A59-95CD-C20E3225EE7B}" srcOrd="0" destOrd="0" presId="urn:microsoft.com/office/officeart/2016/7/layout/RepeatingBendingProcessNew"/>
    <dgm:cxn modelId="{5BB47688-7D88-493E-9D2E-3843E2D09358}" type="presOf" srcId="{00E976F0-36F6-41F6-81F1-D3B3CCBD2C5C}" destId="{F0E554BA-5D5E-43A0-ACCE-881F9BC2BEDD}" srcOrd="1" destOrd="0" presId="urn:microsoft.com/office/officeart/2016/7/layout/RepeatingBendingProcessNew"/>
    <dgm:cxn modelId="{A5A3D988-AFAB-4881-9674-FE499CCE9F08}" type="presOf" srcId="{2C0A24B5-6732-44DE-BA45-CD60A3C3018C}" destId="{51F85E4F-5A63-43A7-807A-D57291BD145E}" srcOrd="1" destOrd="0" presId="urn:microsoft.com/office/officeart/2016/7/layout/RepeatingBendingProcessNew"/>
    <dgm:cxn modelId="{D35D2D92-8674-435A-9AE1-D4EF10438C2F}" type="presOf" srcId="{F39A0489-B1B6-49D3-A2CD-E66A3EC63E23}" destId="{703EBCCD-3E45-4CA5-9C2D-DDA0EF7DD1C8}" srcOrd="0" destOrd="0" presId="urn:microsoft.com/office/officeart/2016/7/layout/RepeatingBendingProcessNew"/>
    <dgm:cxn modelId="{1D446893-F898-442C-ACB1-5F98AEA6ACD8}" srcId="{7044C1D0-FFF9-4638-92DA-73141A174338}" destId="{1006D441-B87E-4D72-8D35-0D128ADB918F}" srcOrd="1" destOrd="0" parTransId="{9E5F3F66-7A63-4625-884F-B71CAD041CCB}" sibTransId="{BC3FBF70-7C40-4266-BF2E-D8435C95093A}"/>
    <dgm:cxn modelId="{BA363C9D-0CFE-478A-ADEC-E0E177A9225C}" srcId="{7044C1D0-FFF9-4638-92DA-73141A174338}" destId="{D6FD0147-2630-448A-8955-49C99812879D}" srcOrd="12" destOrd="0" parTransId="{A5E2C594-E560-48E7-A320-B6135FC8865F}" sibTransId="{13947120-9137-478D-9292-BCAFE0E4FDEF}"/>
    <dgm:cxn modelId="{D5B3299E-CFFE-4E80-9A18-37866A79D7D7}" type="presOf" srcId="{37BF3CF0-2433-43A2-95F1-1B0B3D6144AA}" destId="{7A4CAE9E-8F00-4341-8D09-7E88DD6F417E}" srcOrd="1" destOrd="0" presId="urn:microsoft.com/office/officeart/2016/7/layout/RepeatingBendingProcessNew"/>
    <dgm:cxn modelId="{A4CEC8A0-9D25-4797-98B5-66AD9FDBE2D5}" type="presOf" srcId="{DE3E75E8-7564-4493-80BD-937AA11C475A}" destId="{5E02DADD-C7C9-4DDA-8AB7-6C6DDA541EE4}" srcOrd="1" destOrd="0" presId="urn:microsoft.com/office/officeart/2016/7/layout/RepeatingBendingProcessNew"/>
    <dgm:cxn modelId="{AE9B14A2-3925-495A-83C8-0B8D5511100F}" type="presOf" srcId="{B98236B4-1367-4F5B-9CF9-F2DF8C81D376}" destId="{14507899-EF55-4A6C-9DC9-46BBAFE30BC3}" srcOrd="0" destOrd="0" presId="urn:microsoft.com/office/officeart/2016/7/layout/RepeatingBendingProcessNew"/>
    <dgm:cxn modelId="{A0C9A8AA-DB45-4604-9777-D9E6C371BAEC}" type="presOf" srcId="{982AB956-AA92-4111-849E-E63A68A27EC6}" destId="{437C6BAD-8D68-49F6-A800-9DB2FC59EA78}" srcOrd="1" destOrd="0" presId="urn:microsoft.com/office/officeart/2016/7/layout/RepeatingBendingProcessNew"/>
    <dgm:cxn modelId="{36197BAB-D98F-4D39-890F-A6B71BF5EF07}" srcId="{7044C1D0-FFF9-4638-92DA-73141A174338}" destId="{6D1E697E-FD07-4942-A0B0-F3AC8D27B68E}" srcOrd="16" destOrd="0" parTransId="{0D449855-F5C3-4030-B363-350302B95E0E}" sibTransId="{982AB956-AA92-4111-849E-E63A68A27EC6}"/>
    <dgm:cxn modelId="{123BDDAC-ED53-49F0-91CA-7F35E5EA3F20}" srcId="{7044C1D0-FFF9-4638-92DA-73141A174338}" destId="{6D980761-2697-4F5D-B289-E669A196DA8B}" srcOrd="14" destOrd="0" parTransId="{5F622829-087E-4491-BFD8-2DD9682F19B4}" sibTransId="{1DE28BAD-0516-4971-9C7F-9ECFA73F9000}"/>
    <dgm:cxn modelId="{247CE5AD-829A-409D-9BD1-152FFF4FCB93}" srcId="{7044C1D0-FFF9-4638-92DA-73141A174338}" destId="{367B3487-C3C4-4C1D-8BB3-EF9212FF9C33}" srcOrd="11" destOrd="0" parTransId="{05BE3E7C-6925-4CE1-B8B5-BE0CB58D4EB1}" sibTransId="{00E976F0-36F6-41F6-81F1-D3B3CCBD2C5C}"/>
    <dgm:cxn modelId="{BE4CB5AE-AE9B-49D3-A623-654F066DE809}" type="presOf" srcId="{C9A00E0C-FE1A-41FC-84B5-7C3DC4A66956}" destId="{3093DB52-1135-40B1-908F-DE6412AE6517}" srcOrd="1" destOrd="0" presId="urn:microsoft.com/office/officeart/2016/7/layout/RepeatingBendingProcessNew"/>
    <dgm:cxn modelId="{E2EF88B8-3D4B-4961-ACBD-199067C069E4}" type="presOf" srcId="{EE987F30-1D8A-44A3-A68D-E97A6BBEF7FB}" destId="{15C387D9-4B60-47F3-B501-F0108D293FD9}" srcOrd="0" destOrd="0" presId="urn:microsoft.com/office/officeart/2016/7/layout/RepeatingBendingProcessNew"/>
    <dgm:cxn modelId="{A5D226B9-502D-4C0C-BED0-367D2432FB33}" type="presOf" srcId="{C91A6ADC-060F-4271-BF03-69D520B5054C}" destId="{5F703E50-7E0C-4EB7-A5DB-9966BDD92DF1}" srcOrd="0" destOrd="0" presId="urn:microsoft.com/office/officeart/2016/7/layout/RepeatingBendingProcessNew"/>
    <dgm:cxn modelId="{6C0D59B9-B27F-49A7-844C-B6B3BBBCF7F9}" srcId="{7044C1D0-FFF9-4638-92DA-73141A174338}" destId="{EE987F30-1D8A-44A3-A68D-E97A6BBEF7FB}" srcOrd="7" destOrd="0" parTransId="{10F0C3F6-3679-409B-B472-0972C4AC5180}" sibTransId="{DB0FD362-CD27-4303-9DD4-B41C8ECB007E}"/>
    <dgm:cxn modelId="{70D029BC-A70F-4BCC-B141-12F944BE28AD}" type="presOf" srcId="{877CD2AA-3F71-4835-86B3-92CFB7E1DBF8}" destId="{C02942D8-9B88-4265-A7E6-D33334219C1F}" srcOrd="0" destOrd="0" presId="urn:microsoft.com/office/officeart/2016/7/layout/RepeatingBendingProcessNew"/>
    <dgm:cxn modelId="{CF0A1CBF-DDC6-4F3A-9E8A-D76C5BFD63E9}" type="presOf" srcId="{081CBA20-7E94-4EC1-89AF-426941D6E971}" destId="{1E459226-60FF-418C-92D5-D6C816717916}" srcOrd="0" destOrd="0" presId="urn:microsoft.com/office/officeart/2016/7/layout/RepeatingBendingProcessNew"/>
    <dgm:cxn modelId="{65B95FC3-C670-436B-BA8D-A292AA8BF648}" type="presOf" srcId="{1DE28BAD-0516-4971-9C7F-9ECFA73F9000}" destId="{AA6A37B5-499D-406C-A89C-EB71BED7BE94}" srcOrd="1" destOrd="0" presId="urn:microsoft.com/office/officeart/2016/7/layout/RepeatingBendingProcessNew"/>
    <dgm:cxn modelId="{D919F2C4-6105-48A7-A792-F26D04C06DB0}" type="presOf" srcId="{74D8773E-F1A7-4C33-845A-4C89467B31B5}" destId="{149DC933-B183-4A8C-8841-DDC94D63433D}" srcOrd="0" destOrd="0" presId="urn:microsoft.com/office/officeart/2016/7/layout/RepeatingBendingProcessNew"/>
    <dgm:cxn modelId="{9D431ECA-FA0B-41D0-B14B-13A084A84308}" type="presOf" srcId="{6D980761-2697-4F5D-B289-E669A196DA8B}" destId="{8A51074F-56EA-442E-AB86-0256D1939BF4}" srcOrd="0" destOrd="0" presId="urn:microsoft.com/office/officeart/2016/7/layout/RepeatingBendingProcessNew"/>
    <dgm:cxn modelId="{5100B9CA-D7D4-42EA-BCA8-B15BEF290634}" type="presOf" srcId="{C17FEBE5-E873-4245-8BE4-D83562F3893A}" destId="{0CB6B06F-7541-473C-9F20-DC2A3CF8C37C}" srcOrd="1" destOrd="0" presId="urn:microsoft.com/office/officeart/2016/7/layout/RepeatingBendingProcessNew"/>
    <dgm:cxn modelId="{E9DB40CE-A336-4791-B5F3-9ABE0005C2AA}" type="presOf" srcId="{74D8773E-F1A7-4C33-845A-4C89467B31B5}" destId="{D67DF6DF-2DFA-4DF3-881A-27897DBD2D80}" srcOrd="1" destOrd="0" presId="urn:microsoft.com/office/officeart/2016/7/layout/RepeatingBendingProcessNew"/>
    <dgm:cxn modelId="{48E2F8D0-E1E4-4566-9498-9E58906C1A6A}" srcId="{7044C1D0-FFF9-4638-92DA-73141A174338}" destId="{A20F1EBF-0AAB-4F0D-B57A-AABE06BB5A83}" srcOrd="13" destOrd="0" parTransId="{C9910C07-98C1-4EB4-A6EF-94D47ACD25D4}" sibTransId="{74B88FCA-4349-4D1B-AA5B-E79D452FB8CE}"/>
    <dgm:cxn modelId="{2B443CD7-D538-4F7C-A7EA-5B5FFA6D6DE4}" type="presOf" srcId="{DB0FD362-CD27-4303-9DD4-B41C8ECB007E}" destId="{A05C1737-10EF-476E-9AF1-5C5BD447995B}" srcOrd="0" destOrd="0" presId="urn:microsoft.com/office/officeart/2016/7/layout/RepeatingBendingProcessNew"/>
    <dgm:cxn modelId="{F8AA51D7-D3D3-4B41-84A4-4F175FB82D53}" type="presOf" srcId="{74C3DFAE-8FA3-4A7A-A6A3-4704244972C0}" destId="{D2BAD856-64C4-497C-9E3B-637F46E20CB8}" srcOrd="0" destOrd="0" presId="urn:microsoft.com/office/officeart/2016/7/layout/RepeatingBendingProcessNew"/>
    <dgm:cxn modelId="{F2D17DE5-020D-4628-A4A0-61652C2FC101}" type="presOf" srcId="{B710D5EB-8CF9-45C7-9841-9D1749064199}" destId="{EA98B5E7-5CBD-41DC-98D8-3D4CAF4B31B4}" srcOrd="0" destOrd="0" presId="urn:microsoft.com/office/officeart/2016/7/layout/RepeatingBendingProcessNew"/>
    <dgm:cxn modelId="{345E06E6-2327-4905-870A-2936848CCF3F}" type="presOf" srcId="{6D1E697E-FD07-4942-A0B0-F3AC8D27B68E}" destId="{B2508870-A4B9-404F-A1BA-7704F936332F}" srcOrd="0" destOrd="0" presId="urn:microsoft.com/office/officeart/2016/7/layout/RepeatingBendingProcessNew"/>
    <dgm:cxn modelId="{0D17B4EE-0CA3-45EB-BD53-E7C78C0B0D3D}" type="presOf" srcId="{946C4DCC-F19A-4C3E-9AE4-4208BF6BB592}" destId="{E475371D-E88B-4766-AFBA-22F3FAFE7E16}" srcOrd="0" destOrd="0" presId="urn:microsoft.com/office/officeart/2016/7/layout/RepeatingBendingProcessNew"/>
    <dgm:cxn modelId="{5DA2A3EF-323F-495B-A456-54EEC8BBCA2E}" srcId="{7044C1D0-FFF9-4638-92DA-73141A174338}" destId="{946C4DCC-F19A-4C3E-9AE4-4208BF6BB592}" srcOrd="4" destOrd="0" parTransId="{402A6B83-7C9D-4B94-871E-6295335EEEB4}" sibTransId="{37BF3CF0-2433-43A2-95F1-1B0B3D6144AA}"/>
    <dgm:cxn modelId="{CB19AEF1-0F21-4F1D-9C02-B3B835056414}" srcId="{7044C1D0-FFF9-4638-92DA-73141A174338}" destId="{29BFAA69-335B-42EB-AAFF-31EC5D1893CF}" srcOrd="3" destOrd="0" parTransId="{17FF7D9D-EBC2-4785-91AE-28F635CE3438}" sibTransId="{F39A0489-B1B6-49D3-A2CD-E66A3EC63E23}"/>
    <dgm:cxn modelId="{D63775F3-2D46-4B1F-BC12-D73AFCE75E53}" type="presOf" srcId="{648FBA3C-E98B-4C67-B131-F911197DC008}" destId="{9C213C74-6E97-433B-811D-303D5B0303F7}" srcOrd="0" destOrd="0" presId="urn:microsoft.com/office/officeart/2016/7/layout/RepeatingBendingProcessNew"/>
    <dgm:cxn modelId="{2B4822F5-FD51-4048-A0EA-41FBCCDB4727}" srcId="{7044C1D0-FFF9-4638-92DA-73141A174338}" destId="{9CAC1A46-6239-47B1-B235-24B7248B45A1}" srcOrd="5" destOrd="0" parTransId="{864D0727-07F7-44C8-B310-9D4BAC111621}" sibTransId="{C17FEBE5-E873-4245-8BE4-D83562F3893A}"/>
    <dgm:cxn modelId="{BF1685F5-41A3-48F5-AB00-A770456FF83C}" type="presOf" srcId="{B710D5EB-8CF9-45C7-9841-9D1749064199}" destId="{D970294E-3516-4550-BBC9-355FAFA12745}" srcOrd="1" destOrd="0" presId="urn:microsoft.com/office/officeart/2016/7/layout/RepeatingBendingProcessNew"/>
    <dgm:cxn modelId="{362D37F6-1104-4593-88F1-DE09EC3F3A1E}" type="presOf" srcId="{B98236B4-1367-4F5B-9CF9-F2DF8C81D376}" destId="{6F5E8CAB-D0E9-4473-BB61-85F6A884E5F1}" srcOrd="1" destOrd="0" presId="urn:microsoft.com/office/officeart/2016/7/layout/RepeatingBendingProcessNew"/>
    <dgm:cxn modelId="{195DA6FD-FCD5-4ED3-9981-F4D64126E598}" type="presOf" srcId="{EDC82B76-0FAF-4BBB-8E14-C3DA92D4B935}" destId="{D7CF3F00-BA83-49BA-9F0C-B7F55C7625D3}" srcOrd="0" destOrd="0" presId="urn:microsoft.com/office/officeart/2016/7/layout/RepeatingBendingProcessNew"/>
    <dgm:cxn modelId="{B7DA60FF-4045-41FF-BB3D-5D8038F70217}" srcId="{7044C1D0-FFF9-4638-92DA-73141A174338}" destId="{081CBA20-7E94-4EC1-89AF-426941D6E971}" srcOrd="9" destOrd="0" parTransId="{5836C536-19B3-4C55-8830-33AA6914D4DE}" sibTransId="{648FBA3C-E98B-4C67-B131-F911197DC008}"/>
    <dgm:cxn modelId="{0C53A62D-DC19-4CEF-A1EB-4D76AB686EF3}" type="presParOf" srcId="{38F3D658-2863-4380-9443-E5B2130A9D42}" destId="{D7CF3F00-BA83-49BA-9F0C-B7F55C7625D3}" srcOrd="0" destOrd="0" presId="urn:microsoft.com/office/officeart/2016/7/layout/RepeatingBendingProcessNew"/>
    <dgm:cxn modelId="{42B3E62D-E5BA-4065-B784-F6E8F1CCE96A}" type="presParOf" srcId="{38F3D658-2863-4380-9443-E5B2130A9D42}" destId="{01B36FD2-D74D-4C0E-881D-02B4155935D4}" srcOrd="1" destOrd="0" presId="urn:microsoft.com/office/officeart/2016/7/layout/RepeatingBendingProcessNew"/>
    <dgm:cxn modelId="{0599151F-0147-41C3-99F3-DB1679236DCC}" type="presParOf" srcId="{01B36FD2-D74D-4C0E-881D-02B4155935D4}" destId="{5E02DADD-C7C9-4DDA-8AB7-6C6DDA541EE4}" srcOrd="0" destOrd="0" presId="urn:microsoft.com/office/officeart/2016/7/layout/RepeatingBendingProcessNew"/>
    <dgm:cxn modelId="{A4FE5A42-E9D5-4099-AB0E-DAD5E56DB06D}" type="presParOf" srcId="{38F3D658-2863-4380-9443-E5B2130A9D42}" destId="{C6B6178C-42F8-4403-870C-631A1F6100ED}" srcOrd="2" destOrd="0" presId="urn:microsoft.com/office/officeart/2016/7/layout/RepeatingBendingProcessNew"/>
    <dgm:cxn modelId="{E7E46EC8-6F0A-479F-99D1-9B044AAC3BE3}" type="presParOf" srcId="{38F3D658-2863-4380-9443-E5B2130A9D42}" destId="{8FFBA7D9-05FE-4D07-BB99-20BCCC49914A}" srcOrd="3" destOrd="0" presId="urn:microsoft.com/office/officeart/2016/7/layout/RepeatingBendingProcessNew"/>
    <dgm:cxn modelId="{1F38B8AC-868B-4A84-9837-A109C7E5F314}" type="presParOf" srcId="{8FFBA7D9-05FE-4D07-BB99-20BCCC49914A}" destId="{AF5F6F21-C87E-4C4C-A70C-F77A5FF74E37}" srcOrd="0" destOrd="0" presId="urn:microsoft.com/office/officeart/2016/7/layout/RepeatingBendingProcessNew"/>
    <dgm:cxn modelId="{493A5964-AB5E-409E-AAA1-B54D3E93BC08}" type="presParOf" srcId="{38F3D658-2863-4380-9443-E5B2130A9D42}" destId="{D2BAD856-64C4-497C-9E3B-637F46E20CB8}" srcOrd="4" destOrd="0" presId="urn:microsoft.com/office/officeart/2016/7/layout/RepeatingBendingProcessNew"/>
    <dgm:cxn modelId="{1CD269F5-003F-4554-9F19-4CFA24CBD3F3}" type="presParOf" srcId="{38F3D658-2863-4380-9443-E5B2130A9D42}" destId="{EA98B5E7-5CBD-41DC-98D8-3D4CAF4B31B4}" srcOrd="5" destOrd="0" presId="urn:microsoft.com/office/officeart/2016/7/layout/RepeatingBendingProcessNew"/>
    <dgm:cxn modelId="{697948AE-B1D1-4FF2-88EA-E7B4FC939621}" type="presParOf" srcId="{EA98B5E7-5CBD-41DC-98D8-3D4CAF4B31B4}" destId="{D970294E-3516-4550-BBC9-355FAFA12745}" srcOrd="0" destOrd="0" presId="urn:microsoft.com/office/officeart/2016/7/layout/RepeatingBendingProcessNew"/>
    <dgm:cxn modelId="{87DF4B4A-02FC-4A2B-820D-51E63AF2CE92}" type="presParOf" srcId="{38F3D658-2863-4380-9443-E5B2130A9D42}" destId="{68F34AD4-423A-466C-A268-4193BB678BEF}" srcOrd="6" destOrd="0" presId="urn:microsoft.com/office/officeart/2016/7/layout/RepeatingBendingProcessNew"/>
    <dgm:cxn modelId="{5B173B8C-3ABF-488A-9011-D064425B5DFD}" type="presParOf" srcId="{38F3D658-2863-4380-9443-E5B2130A9D42}" destId="{703EBCCD-3E45-4CA5-9C2D-DDA0EF7DD1C8}" srcOrd="7" destOrd="0" presId="urn:microsoft.com/office/officeart/2016/7/layout/RepeatingBendingProcessNew"/>
    <dgm:cxn modelId="{1978CA5D-1E06-4ED0-98C8-F3E281B82346}" type="presParOf" srcId="{703EBCCD-3E45-4CA5-9C2D-DDA0EF7DD1C8}" destId="{3F872045-927B-4CF5-A6E3-9FEDA773977A}" srcOrd="0" destOrd="0" presId="urn:microsoft.com/office/officeart/2016/7/layout/RepeatingBendingProcessNew"/>
    <dgm:cxn modelId="{495C9F78-FC5E-477C-971D-59CF6DC7D05E}" type="presParOf" srcId="{38F3D658-2863-4380-9443-E5B2130A9D42}" destId="{E475371D-E88B-4766-AFBA-22F3FAFE7E16}" srcOrd="8" destOrd="0" presId="urn:microsoft.com/office/officeart/2016/7/layout/RepeatingBendingProcessNew"/>
    <dgm:cxn modelId="{521F7B48-B6D3-4C61-A24D-8969E390C4D5}" type="presParOf" srcId="{38F3D658-2863-4380-9443-E5B2130A9D42}" destId="{56A09051-975C-4D70-8AB3-83B1C0A78503}" srcOrd="9" destOrd="0" presId="urn:microsoft.com/office/officeart/2016/7/layout/RepeatingBendingProcessNew"/>
    <dgm:cxn modelId="{0F719B84-97D6-46F7-92CD-38368383F0AE}" type="presParOf" srcId="{56A09051-975C-4D70-8AB3-83B1C0A78503}" destId="{7A4CAE9E-8F00-4341-8D09-7E88DD6F417E}" srcOrd="0" destOrd="0" presId="urn:microsoft.com/office/officeart/2016/7/layout/RepeatingBendingProcessNew"/>
    <dgm:cxn modelId="{FA916BF3-E48C-4EB8-9FF2-4D44953302E3}" type="presParOf" srcId="{38F3D658-2863-4380-9443-E5B2130A9D42}" destId="{E896150A-9FBE-401F-BED0-39B258D4C7C9}" srcOrd="10" destOrd="0" presId="urn:microsoft.com/office/officeart/2016/7/layout/RepeatingBendingProcessNew"/>
    <dgm:cxn modelId="{5A85E12A-04E0-4486-B1FC-E613AD5DBD2A}" type="presParOf" srcId="{38F3D658-2863-4380-9443-E5B2130A9D42}" destId="{5F90F7B4-3E94-43E0-9A81-EB521E78AE3F}" srcOrd="11" destOrd="0" presId="urn:microsoft.com/office/officeart/2016/7/layout/RepeatingBendingProcessNew"/>
    <dgm:cxn modelId="{034D58E0-F2C0-4032-BDC4-D902F9EFF28E}" type="presParOf" srcId="{5F90F7B4-3E94-43E0-9A81-EB521E78AE3F}" destId="{0CB6B06F-7541-473C-9F20-DC2A3CF8C37C}" srcOrd="0" destOrd="0" presId="urn:microsoft.com/office/officeart/2016/7/layout/RepeatingBendingProcessNew"/>
    <dgm:cxn modelId="{70CE4FDF-2F76-4D92-8B3A-D43676F7EC2A}" type="presParOf" srcId="{38F3D658-2863-4380-9443-E5B2130A9D42}" destId="{5F703E50-7E0C-4EB7-A5DB-9966BDD92DF1}" srcOrd="12" destOrd="0" presId="urn:microsoft.com/office/officeart/2016/7/layout/RepeatingBendingProcessNew"/>
    <dgm:cxn modelId="{664131F8-CA1A-4200-9DA7-FFD106B1FDB1}" type="presParOf" srcId="{38F3D658-2863-4380-9443-E5B2130A9D42}" destId="{A3F7BDB6-83BA-4337-847F-EB6707E6DFE7}" srcOrd="13" destOrd="0" presId="urn:microsoft.com/office/officeart/2016/7/layout/RepeatingBendingProcessNew"/>
    <dgm:cxn modelId="{75E36DCA-A3DA-4837-A47A-52FAC1C8F05A}" type="presParOf" srcId="{A3F7BDB6-83BA-4337-847F-EB6707E6DFE7}" destId="{3802B6D0-B4C7-4457-A26D-E29A2BE6AB92}" srcOrd="0" destOrd="0" presId="urn:microsoft.com/office/officeart/2016/7/layout/RepeatingBendingProcessNew"/>
    <dgm:cxn modelId="{D2102620-6AE3-442A-B3AA-43995D389F17}" type="presParOf" srcId="{38F3D658-2863-4380-9443-E5B2130A9D42}" destId="{15C387D9-4B60-47F3-B501-F0108D293FD9}" srcOrd="14" destOrd="0" presId="urn:microsoft.com/office/officeart/2016/7/layout/RepeatingBendingProcessNew"/>
    <dgm:cxn modelId="{30926EB8-0002-4615-8852-B65567AC63F8}" type="presParOf" srcId="{38F3D658-2863-4380-9443-E5B2130A9D42}" destId="{A05C1737-10EF-476E-9AF1-5C5BD447995B}" srcOrd="15" destOrd="0" presId="urn:microsoft.com/office/officeart/2016/7/layout/RepeatingBendingProcessNew"/>
    <dgm:cxn modelId="{0A947A27-044A-40BA-B6B8-27813D89FBDB}" type="presParOf" srcId="{A05C1737-10EF-476E-9AF1-5C5BD447995B}" destId="{E9B94E3C-31C1-4602-AB4C-2CBD5ECDF5DA}" srcOrd="0" destOrd="0" presId="urn:microsoft.com/office/officeart/2016/7/layout/RepeatingBendingProcessNew"/>
    <dgm:cxn modelId="{551A79F8-9985-4139-9802-CB3787C7F503}" type="presParOf" srcId="{38F3D658-2863-4380-9443-E5B2130A9D42}" destId="{6691215E-9064-431B-9756-22D14A3978C9}" srcOrd="16" destOrd="0" presId="urn:microsoft.com/office/officeart/2016/7/layout/RepeatingBendingProcessNew"/>
    <dgm:cxn modelId="{278E4E10-07B2-42DB-B7AA-F881FF43D24B}" type="presParOf" srcId="{38F3D658-2863-4380-9443-E5B2130A9D42}" destId="{FBB800B4-B283-4B79-8176-E2F1EAC7D4CF}" srcOrd="17" destOrd="0" presId="urn:microsoft.com/office/officeart/2016/7/layout/RepeatingBendingProcessNew"/>
    <dgm:cxn modelId="{845978DB-229A-4338-B266-CE0CDD2FD489}" type="presParOf" srcId="{FBB800B4-B283-4B79-8176-E2F1EAC7D4CF}" destId="{3093DB52-1135-40B1-908F-DE6412AE6517}" srcOrd="0" destOrd="0" presId="urn:microsoft.com/office/officeart/2016/7/layout/RepeatingBendingProcessNew"/>
    <dgm:cxn modelId="{548C8E8A-066A-4113-ADA8-5E3AD06FFA0A}" type="presParOf" srcId="{38F3D658-2863-4380-9443-E5B2130A9D42}" destId="{1E459226-60FF-418C-92D5-D6C816717916}" srcOrd="18" destOrd="0" presId="urn:microsoft.com/office/officeart/2016/7/layout/RepeatingBendingProcessNew"/>
    <dgm:cxn modelId="{C8C030BC-7F1A-446D-977A-B85EC471E511}" type="presParOf" srcId="{38F3D658-2863-4380-9443-E5B2130A9D42}" destId="{9C213C74-6E97-433B-811D-303D5B0303F7}" srcOrd="19" destOrd="0" presId="urn:microsoft.com/office/officeart/2016/7/layout/RepeatingBendingProcessNew"/>
    <dgm:cxn modelId="{AEBC412C-835C-4C11-A596-5C68BB3D0D46}" type="presParOf" srcId="{9C213C74-6E97-433B-811D-303D5B0303F7}" destId="{BF982976-C917-48DD-98C3-84A7D9E72F11}" srcOrd="0" destOrd="0" presId="urn:microsoft.com/office/officeart/2016/7/layout/RepeatingBendingProcessNew"/>
    <dgm:cxn modelId="{39A96765-A075-43D1-AC1A-C8B327B1DC68}" type="presParOf" srcId="{38F3D658-2863-4380-9443-E5B2130A9D42}" destId="{2AF1DBE0-89DF-4D3B-B071-2B32D18AB9F1}" srcOrd="20" destOrd="0" presId="urn:microsoft.com/office/officeart/2016/7/layout/RepeatingBendingProcessNew"/>
    <dgm:cxn modelId="{D9351918-36DE-4BEC-A22F-5DF0DFB5EB8A}" type="presParOf" srcId="{38F3D658-2863-4380-9443-E5B2130A9D42}" destId="{149DC933-B183-4A8C-8841-DDC94D63433D}" srcOrd="21" destOrd="0" presId="urn:microsoft.com/office/officeart/2016/7/layout/RepeatingBendingProcessNew"/>
    <dgm:cxn modelId="{E8B81B2D-109B-4B7E-BF92-D5BD155A7864}" type="presParOf" srcId="{149DC933-B183-4A8C-8841-DDC94D63433D}" destId="{D67DF6DF-2DFA-4DF3-881A-27897DBD2D80}" srcOrd="0" destOrd="0" presId="urn:microsoft.com/office/officeart/2016/7/layout/RepeatingBendingProcessNew"/>
    <dgm:cxn modelId="{11CC44C6-E12E-4B6A-A033-F49AFCC125E2}" type="presParOf" srcId="{38F3D658-2863-4380-9443-E5B2130A9D42}" destId="{46BF1791-757C-495F-9463-B98F3BBD7A1B}" srcOrd="22" destOrd="0" presId="urn:microsoft.com/office/officeart/2016/7/layout/RepeatingBendingProcessNew"/>
    <dgm:cxn modelId="{66672D75-22EC-438A-A595-310CF345AF03}" type="presParOf" srcId="{38F3D658-2863-4380-9443-E5B2130A9D42}" destId="{46A97384-5BD0-4AF8-A137-924BBF0FCFEC}" srcOrd="23" destOrd="0" presId="urn:microsoft.com/office/officeart/2016/7/layout/RepeatingBendingProcessNew"/>
    <dgm:cxn modelId="{4401889A-6B1A-4FF3-B780-203FB35D6F94}" type="presParOf" srcId="{46A97384-5BD0-4AF8-A137-924BBF0FCFEC}" destId="{F0E554BA-5D5E-43A0-ACCE-881F9BC2BEDD}" srcOrd="0" destOrd="0" presId="urn:microsoft.com/office/officeart/2016/7/layout/RepeatingBendingProcessNew"/>
    <dgm:cxn modelId="{3147806C-6FB0-4793-ADBE-20678F1B0AA5}" type="presParOf" srcId="{38F3D658-2863-4380-9443-E5B2130A9D42}" destId="{136E8C36-F9E2-49AC-BF6E-DDA92113440B}" srcOrd="24" destOrd="0" presId="urn:microsoft.com/office/officeart/2016/7/layout/RepeatingBendingProcessNew"/>
    <dgm:cxn modelId="{C347A032-8E08-4203-BF78-572A46594269}" type="presParOf" srcId="{38F3D658-2863-4380-9443-E5B2130A9D42}" destId="{B075BCA6-C9F0-4634-A972-964B55603CD4}" srcOrd="25" destOrd="0" presId="urn:microsoft.com/office/officeart/2016/7/layout/RepeatingBendingProcessNew"/>
    <dgm:cxn modelId="{F1349F81-5260-4BC8-9A34-BB83D836FDB8}" type="presParOf" srcId="{B075BCA6-C9F0-4634-A972-964B55603CD4}" destId="{10FB69F2-2AEA-4DC0-9B75-0E5645E5D45B}" srcOrd="0" destOrd="0" presId="urn:microsoft.com/office/officeart/2016/7/layout/RepeatingBendingProcessNew"/>
    <dgm:cxn modelId="{0E7F2717-C09D-4A5C-87C5-C94D8039D766}" type="presParOf" srcId="{38F3D658-2863-4380-9443-E5B2130A9D42}" destId="{A923903D-9B08-4A85-9C57-8CE4AC632F30}" srcOrd="26" destOrd="0" presId="urn:microsoft.com/office/officeart/2016/7/layout/RepeatingBendingProcessNew"/>
    <dgm:cxn modelId="{EC6510BE-4A49-4985-847E-A3A0A3F67175}" type="presParOf" srcId="{38F3D658-2863-4380-9443-E5B2130A9D42}" destId="{E204145D-F2CD-44A5-8DBD-C826964591CE}" srcOrd="27" destOrd="0" presId="urn:microsoft.com/office/officeart/2016/7/layout/RepeatingBendingProcessNew"/>
    <dgm:cxn modelId="{27821892-1643-46F1-8722-576FE9357AF8}" type="presParOf" srcId="{E204145D-F2CD-44A5-8DBD-C826964591CE}" destId="{0E36F6F7-C242-4B20-A2FE-880442B7FF9D}" srcOrd="0" destOrd="0" presId="urn:microsoft.com/office/officeart/2016/7/layout/RepeatingBendingProcessNew"/>
    <dgm:cxn modelId="{A3B2F7E6-7ACE-4018-AD58-36515B6BC032}" type="presParOf" srcId="{38F3D658-2863-4380-9443-E5B2130A9D42}" destId="{8A51074F-56EA-442E-AB86-0256D1939BF4}" srcOrd="28" destOrd="0" presId="urn:microsoft.com/office/officeart/2016/7/layout/RepeatingBendingProcessNew"/>
    <dgm:cxn modelId="{12DC0009-FA58-491D-A6B5-3208536C52A7}" type="presParOf" srcId="{38F3D658-2863-4380-9443-E5B2130A9D42}" destId="{00508D0C-3C93-4039-A323-74B042C6CB27}" srcOrd="29" destOrd="0" presId="urn:microsoft.com/office/officeart/2016/7/layout/RepeatingBendingProcessNew"/>
    <dgm:cxn modelId="{28CBED29-3B3A-49A6-9C3D-825C6F21DBDC}" type="presParOf" srcId="{00508D0C-3C93-4039-A323-74B042C6CB27}" destId="{AA6A37B5-499D-406C-A89C-EB71BED7BE94}" srcOrd="0" destOrd="0" presId="urn:microsoft.com/office/officeart/2016/7/layout/RepeatingBendingProcessNew"/>
    <dgm:cxn modelId="{E42B4279-59E7-4A02-A4B9-44CE89297BE2}" type="presParOf" srcId="{38F3D658-2863-4380-9443-E5B2130A9D42}" destId="{C02942D8-9B88-4265-A7E6-D33334219C1F}" srcOrd="30" destOrd="0" presId="urn:microsoft.com/office/officeart/2016/7/layout/RepeatingBendingProcessNew"/>
    <dgm:cxn modelId="{475E31CE-DC3B-4534-B7C0-564847B8849B}" type="presParOf" srcId="{38F3D658-2863-4380-9443-E5B2130A9D42}" destId="{FB736AD4-F3D1-422F-A645-DAC113365497}" srcOrd="31" destOrd="0" presId="urn:microsoft.com/office/officeart/2016/7/layout/RepeatingBendingProcessNew"/>
    <dgm:cxn modelId="{1868E75A-FAB9-42DC-938E-627E46A4A395}" type="presParOf" srcId="{FB736AD4-F3D1-422F-A645-DAC113365497}" destId="{51F85E4F-5A63-43A7-807A-D57291BD145E}" srcOrd="0" destOrd="0" presId="urn:microsoft.com/office/officeart/2016/7/layout/RepeatingBendingProcessNew"/>
    <dgm:cxn modelId="{6D7E217E-3292-498D-BAC6-4C42F50F01F4}" type="presParOf" srcId="{38F3D658-2863-4380-9443-E5B2130A9D42}" destId="{B2508870-A4B9-404F-A1BA-7704F936332F}" srcOrd="32" destOrd="0" presId="urn:microsoft.com/office/officeart/2016/7/layout/RepeatingBendingProcessNew"/>
    <dgm:cxn modelId="{D4307C55-B206-4A75-9A25-E6A553ACD0FE}" type="presParOf" srcId="{38F3D658-2863-4380-9443-E5B2130A9D42}" destId="{076E9FD2-1152-4A59-95CD-C20E3225EE7B}" srcOrd="33" destOrd="0" presId="urn:microsoft.com/office/officeart/2016/7/layout/RepeatingBendingProcessNew"/>
    <dgm:cxn modelId="{EA7658A0-7CBD-44F4-8135-D7ED5099D99F}" type="presParOf" srcId="{076E9FD2-1152-4A59-95CD-C20E3225EE7B}" destId="{437C6BAD-8D68-49F6-A800-9DB2FC59EA78}" srcOrd="0" destOrd="0" presId="urn:microsoft.com/office/officeart/2016/7/layout/RepeatingBendingProcessNew"/>
    <dgm:cxn modelId="{55495256-9F54-4770-B2B0-DABA586B182E}" type="presParOf" srcId="{38F3D658-2863-4380-9443-E5B2130A9D42}" destId="{7F47A598-6036-406A-A4CD-9AAAA7ACFA0D}" srcOrd="34" destOrd="0" presId="urn:microsoft.com/office/officeart/2016/7/layout/RepeatingBendingProcessNew"/>
    <dgm:cxn modelId="{2F93870B-B9E1-4A5F-9636-30A3DA3DFCA7}" type="presParOf" srcId="{38F3D658-2863-4380-9443-E5B2130A9D42}" destId="{14507899-EF55-4A6C-9DC9-46BBAFE30BC3}" srcOrd="35" destOrd="0" presId="urn:microsoft.com/office/officeart/2016/7/layout/RepeatingBendingProcessNew"/>
    <dgm:cxn modelId="{C9DEF4AB-578D-427E-9FDF-B00FF81A8C74}" type="presParOf" srcId="{14507899-EF55-4A6C-9DC9-46BBAFE30BC3}" destId="{6F5E8CAB-D0E9-4473-BB61-85F6A884E5F1}" srcOrd="0" destOrd="0" presId="urn:microsoft.com/office/officeart/2016/7/layout/RepeatingBendingProcessNew"/>
    <dgm:cxn modelId="{ED26DE13-42BB-4EFB-BD76-263EE2F59C33}" type="presParOf" srcId="{38F3D658-2863-4380-9443-E5B2130A9D42}" destId="{4324939C-F0C1-4D53-A4D6-2926774A2AAF}" srcOrd="36"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36FD2-D74D-4C0E-881D-02B4155935D4}">
      <dsp:nvSpPr>
        <dsp:cNvPr id="0" name=""/>
        <dsp:cNvSpPr/>
      </dsp:nvSpPr>
      <dsp:spPr>
        <a:xfrm>
          <a:off x="1636841" y="380103"/>
          <a:ext cx="292664" cy="91440"/>
        </a:xfrm>
        <a:custGeom>
          <a:avLst/>
          <a:gdLst/>
          <a:ahLst/>
          <a:cxnLst/>
          <a:rect l="0" t="0" r="0" b="0"/>
          <a:pathLst>
            <a:path>
              <a:moveTo>
                <a:pt x="0" y="45720"/>
              </a:moveTo>
              <a:lnTo>
                <a:pt x="292664"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75092" y="424205"/>
        <a:ext cx="16163" cy="3235"/>
      </dsp:txXfrm>
    </dsp:sp>
    <dsp:sp modelId="{D7CF3F00-BA83-49BA-9F0C-B7F55C7625D3}">
      <dsp:nvSpPr>
        <dsp:cNvPr id="0" name=""/>
        <dsp:cNvSpPr/>
      </dsp:nvSpPr>
      <dsp:spPr>
        <a:xfrm>
          <a:off x="233143" y="4174"/>
          <a:ext cx="1405498" cy="84329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1" i="0" kern="1200" baseline="0"/>
            <a:t>Clear Description of the Concern</a:t>
          </a:r>
          <a:r>
            <a:rPr lang="en-US" sz="1200" b="0" i="0" kern="1200" baseline="0"/>
            <a:t>:</a:t>
          </a:r>
          <a:endParaRPr lang="en-US" sz="1200" kern="1200"/>
        </a:p>
      </dsp:txBody>
      <dsp:txXfrm>
        <a:off x="233143" y="4174"/>
        <a:ext cx="1405498" cy="843299"/>
      </dsp:txXfrm>
    </dsp:sp>
    <dsp:sp modelId="{8FFBA7D9-05FE-4D07-BB99-20BCCC49914A}">
      <dsp:nvSpPr>
        <dsp:cNvPr id="0" name=""/>
        <dsp:cNvSpPr/>
      </dsp:nvSpPr>
      <dsp:spPr>
        <a:xfrm>
          <a:off x="3365604" y="380103"/>
          <a:ext cx="292664" cy="91440"/>
        </a:xfrm>
        <a:custGeom>
          <a:avLst/>
          <a:gdLst/>
          <a:ahLst/>
          <a:cxnLst/>
          <a:rect l="0" t="0" r="0" b="0"/>
          <a:pathLst>
            <a:path>
              <a:moveTo>
                <a:pt x="0" y="45720"/>
              </a:moveTo>
              <a:lnTo>
                <a:pt x="292664"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03855" y="424205"/>
        <a:ext cx="16163" cy="3235"/>
      </dsp:txXfrm>
    </dsp:sp>
    <dsp:sp modelId="{C6B6178C-42F8-4403-870C-631A1F6100ED}">
      <dsp:nvSpPr>
        <dsp:cNvPr id="0" name=""/>
        <dsp:cNvSpPr/>
      </dsp:nvSpPr>
      <dsp:spPr>
        <a:xfrm>
          <a:off x="1961906" y="4174"/>
          <a:ext cx="1405498" cy="84329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What was </a:t>
          </a:r>
          <a:r>
            <a:rPr lang="en-US" sz="1200" b="1" i="0" kern="1200" baseline="0" dirty="0"/>
            <a:t>seen, heard, or disclosed</a:t>
          </a:r>
          <a:r>
            <a:rPr lang="en-US" sz="1200" b="0" i="0" kern="1200" baseline="0" dirty="0"/>
            <a:t> (include dates, times, locations)</a:t>
          </a:r>
          <a:endParaRPr lang="en-US" sz="1200" kern="1200" dirty="0"/>
        </a:p>
      </dsp:txBody>
      <dsp:txXfrm>
        <a:off x="1961906" y="4174"/>
        <a:ext cx="1405498" cy="843299"/>
      </dsp:txXfrm>
    </dsp:sp>
    <dsp:sp modelId="{EA98B5E7-5CBD-41DC-98D8-3D4CAF4B31B4}">
      <dsp:nvSpPr>
        <dsp:cNvPr id="0" name=""/>
        <dsp:cNvSpPr/>
      </dsp:nvSpPr>
      <dsp:spPr>
        <a:xfrm>
          <a:off x="5094367" y="380103"/>
          <a:ext cx="292664" cy="91440"/>
        </a:xfrm>
        <a:custGeom>
          <a:avLst/>
          <a:gdLst/>
          <a:ahLst/>
          <a:cxnLst/>
          <a:rect l="0" t="0" r="0" b="0"/>
          <a:pathLst>
            <a:path>
              <a:moveTo>
                <a:pt x="0" y="45720"/>
              </a:moveTo>
              <a:lnTo>
                <a:pt x="292664" y="45720"/>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32618" y="424205"/>
        <a:ext cx="16163" cy="3235"/>
      </dsp:txXfrm>
    </dsp:sp>
    <dsp:sp modelId="{D2BAD856-64C4-497C-9E3B-637F46E20CB8}">
      <dsp:nvSpPr>
        <dsp:cNvPr id="0" name=""/>
        <dsp:cNvSpPr/>
      </dsp:nvSpPr>
      <dsp:spPr>
        <a:xfrm>
          <a:off x="3690669" y="4174"/>
          <a:ext cx="1405498" cy="84329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a:t>Who was involved (including the </a:t>
          </a:r>
          <a:r>
            <a:rPr lang="en-US" sz="1200" b="1" i="0" kern="1200" baseline="0"/>
            <a:t>alleged perpetrator</a:t>
          </a:r>
          <a:r>
            <a:rPr lang="en-US" sz="1200" b="0" i="0" kern="1200" baseline="0"/>
            <a:t>, if known)</a:t>
          </a:r>
          <a:endParaRPr lang="en-US" sz="1200" kern="1200"/>
        </a:p>
      </dsp:txBody>
      <dsp:txXfrm>
        <a:off x="3690669" y="4174"/>
        <a:ext cx="1405498" cy="843299"/>
      </dsp:txXfrm>
    </dsp:sp>
    <dsp:sp modelId="{703EBCCD-3E45-4CA5-9C2D-DDA0EF7DD1C8}">
      <dsp:nvSpPr>
        <dsp:cNvPr id="0" name=""/>
        <dsp:cNvSpPr/>
      </dsp:nvSpPr>
      <dsp:spPr>
        <a:xfrm>
          <a:off x="6823130" y="380103"/>
          <a:ext cx="292664" cy="91440"/>
        </a:xfrm>
        <a:custGeom>
          <a:avLst/>
          <a:gdLst/>
          <a:ahLst/>
          <a:cxnLst/>
          <a:rect l="0" t="0" r="0" b="0"/>
          <a:pathLst>
            <a:path>
              <a:moveTo>
                <a:pt x="0" y="45720"/>
              </a:moveTo>
              <a:lnTo>
                <a:pt x="292664"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61381" y="424205"/>
        <a:ext cx="16163" cy="3235"/>
      </dsp:txXfrm>
    </dsp:sp>
    <dsp:sp modelId="{68F34AD4-423A-466C-A268-4193BB678BEF}">
      <dsp:nvSpPr>
        <dsp:cNvPr id="0" name=""/>
        <dsp:cNvSpPr/>
      </dsp:nvSpPr>
      <dsp:spPr>
        <a:xfrm>
          <a:off x="5419432" y="4174"/>
          <a:ext cx="1405498" cy="84329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a:t>Whether the concern is </a:t>
          </a:r>
          <a:r>
            <a:rPr lang="en-US" sz="1200" b="1" i="0" kern="1200" baseline="0"/>
            <a:t>ongoing or historic</a:t>
          </a:r>
          <a:endParaRPr lang="en-US" sz="1200" kern="1200"/>
        </a:p>
      </dsp:txBody>
      <dsp:txXfrm>
        <a:off x="5419432" y="4174"/>
        <a:ext cx="1405498" cy="843299"/>
      </dsp:txXfrm>
    </dsp:sp>
    <dsp:sp modelId="{56A09051-975C-4D70-8AB3-83B1C0A78503}">
      <dsp:nvSpPr>
        <dsp:cNvPr id="0" name=""/>
        <dsp:cNvSpPr/>
      </dsp:nvSpPr>
      <dsp:spPr>
        <a:xfrm>
          <a:off x="8551893" y="380103"/>
          <a:ext cx="292664" cy="91440"/>
        </a:xfrm>
        <a:custGeom>
          <a:avLst/>
          <a:gdLst/>
          <a:ahLst/>
          <a:cxnLst/>
          <a:rect l="0" t="0" r="0" b="0"/>
          <a:pathLst>
            <a:path>
              <a:moveTo>
                <a:pt x="0" y="45720"/>
              </a:moveTo>
              <a:lnTo>
                <a:pt x="292664"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690144" y="424205"/>
        <a:ext cx="16163" cy="3235"/>
      </dsp:txXfrm>
    </dsp:sp>
    <dsp:sp modelId="{E475371D-E88B-4766-AFBA-22F3FAFE7E16}">
      <dsp:nvSpPr>
        <dsp:cNvPr id="0" name=""/>
        <dsp:cNvSpPr/>
      </dsp:nvSpPr>
      <dsp:spPr>
        <a:xfrm>
          <a:off x="7148195" y="4174"/>
          <a:ext cx="1405498" cy="843299"/>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1" i="0" kern="1200" baseline="0" dirty="0"/>
            <a:t>Details About the Adult at Risk</a:t>
          </a:r>
          <a:r>
            <a:rPr lang="en-US" sz="1200" b="0" i="0" kern="1200" baseline="0" dirty="0"/>
            <a:t>:</a:t>
          </a:r>
          <a:endParaRPr lang="en-US" sz="1200" kern="1200" dirty="0"/>
        </a:p>
      </dsp:txBody>
      <dsp:txXfrm>
        <a:off x="7148195" y="4174"/>
        <a:ext cx="1405498" cy="843299"/>
      </dsp:txXfrm>
    </dsp:sp>
    <dsp:sp modelId="{5F90F7B4-3E94-43E0-9A81-EB521E78AE3F}">
      <dsp:nvSpPr>
        <dsp:cNvPr id="0" name=""/>
        <dsp:cNvSpPr/>
      </dsp:nvSpPr>
      <dsp:spPr>
        <a:xfrm>
          <a:off x="935892" y="845673"/>
          <a:ext cx="8643814" cy="292664"/>
        </a:xfrm>
        <a:custGeom>
          <a:avLst/>
          <a:gdLst/>
          <a:ahLst/>
          <a:cxnLst/>
          <a:rect l="0" t="0" r="0" b="0"/>
          <a:pathLst>
            <a:path>
              <a:moveTo>
                <a:pt x="8643814" y="0"/>
              </a:moveTo>
              <a:lnTo>
                <a:pt x="8643814" y="163432"/>
              </a:lnTo>
              <a:lnTo>
                <a:pt x="0" y="163432"/>
              </a:lnTo>
              <a:lnTo>
                <a:pt x="0" y="292664"/>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41553" y="990387"/>
        <a:ext cx="432492" cy="3235"/>
      </dsp:txXfrm>
    </dsp:sp>
    <dsp:sp modelId="{E896150A-9FBE-401F-BED0-39B258D4C7C9}">
      <dsp:nvSpPr>
        <dsp:cNvPr id="0" name=""/>
        <dsp:cNvSpPr/>
      </dsp:nvSpPr>
      <dsp:spPr>
        <a:xfrm>
          <a:off x="8876958" y="4174"/>
          <a:ext cx="1405498" cy="84329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Name, age, address, contact details</a:t>
          </a:r>
          <a:endParaRPr lang="en-US" sz="1200" kern="1200" dirty="0"/>
        </a:p>
      </dsp:txBody>
      <dsp:txXfrm>
        <a:off x="8876958" y="4174"/>
        <a:ext cx="1405498" cy="843299"/>
      </dsp:txXfrm>
    </dsp:sp>
    <dsp:sp modelId="{A3F7BDB6-83BA-4337-847F-EB6707E6DFE7}">
      <dsp:nvSpPr>
        <dsp:cNvPr id="0" name=""/>
        <dsp:cNvSpPr/>
      </dsp:nvSpPr>
      <dsp:spPr>
        <a:xfrm>
          <a:off x="1636841" y="1546667"/>
          <a:ext cx="292664" cy="91440"/>
        </a:xfrm>
        <a:custGeom>
          <a:avLst/>
          <a:gdLst/>
          <a:ahLst/>
          <a:cxnLst/>
          <a:rect l="0" t="0" r="0" b="0"/>
          <a:pathLst>
            <a:path>
              <a:moveTo>
                <a:pt x="0" y="45720"/>
              </a:moveTo>
              <a:lnTo>
                <a:pt x="292664"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75092" y="1590769"/>
        <a:ext cx="16163" cy="3235"/>
      </dsp:txXfrm>
    </dsp:sp>
    <dsp:sp modelId="{5F703E50-7E0C-4EB7-A5DB-9966BDD92DF1}">
      <dsp:nvSpPr>
        <dsp:cNvPr id="0" name=""/>
        <dsp:cNvSpPr/>
      </dsp:nvSpPr>
      <dsp:spPr>
        <a:xfrm>
          <a:off x="233143" y="1170737"/>
          <a:ext cx="1405498" cy="84329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Their </a:t>
          </a:r>
          <a:r>
            <a:rPr lang="en-US" sz="1200" b="1" i="0" kern="1200" baseline="0" dirty="0"/>
            <a:t>care and support needs</a:t>
          </a:r>
          <a:endParaRPr lang="en-US" sz="1200" kern="1200" dirty="0"/>
        </a:p>
      </dsp:txBody>
      <dsp:txXfrm>
        <a:off x="233143" y="1170737"/>
        <a:ext cx="1405498" cy="843299"/>
      </dsp:txXfrm>
    </dsp:sp>
    <dsp:sp modelId="{A05C1737-10EF-476E-9AF1-5C5BD447995B}">
      <dsp:nvSpPr>
        <dsp:cNvPr id="0" name=""/>
        <dsp:cNvSpPr/>
      </dsp:nvSpPr>
      <dsp:spPr>
        <a:xfrm>
          <a:off x="3365604" y="1546667"/>
          <a:ext cx="292664" cy="91440"/>
        </a:xfrm>
        <a:custGeom>
          <a:avLst/>
          <a:gdLst/>
          <a:ahLst/>
          <a:cxnLst/>
          <a:rect l="0" t="0" r="0" b="0"/>
          <a:pathLst>
            <a:path>
              <a:moveTo>
                <a:pt x="0" y="45720"/>
              </a:moveTo>
              <a:lnTo>
                <a:pt x="292664" y="45720"/>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03855" y="1590769"/>
        <a:ext cx="16163" cy="3235"/>
      </dsp:txXfrm>
    </dsp:sp>
    <dsp:sp modelId="{15C387D9-4B60-47F3-B501-F0108D293FD9}">
      <dsp:nvSpPr>
        <dsp:cNvPr id="0" name=""/>
        <dsp:cNvSpPr/>
      </dsp:nvSpPr>
      <dsp:spPr>
        <a:xfrm>
          <a:off x="1961906" y="1170737"/>
          <a:ext cx="1405498" cy="84329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Whether they have </a:t>
          </a:r>
          <a:r>
            <a:rPr lang="en-US" sz="1200" b="1" i="0" kern="1200" baseline="0" dirty="0"/>
            <a:t>mental capacity</a:t>
          </a:r>
          <a:r>
            <a:rPr lang="en-US" sz="1200" b="0" i="0" kern="1200" baseline="0" dirty="0"/>
            <a:t> to make decisions about their safety</a:t>
          </a:r>
          <a:endParaRPr lang="en-US" sz="1200" kern="1200" dirty="0"/>
        </a:p>
      </dsp:txBody>
      <dsp:txXfrm>
        <a:off x="1961906" y="1170737"/>
        <a:ext cx="1405498" cy="843299"/>
      </dsp:txXfrm>
    </dsp:sp>
    <dsp:sp modelId="{FBB800B4-B283-4B79-8176-E2F1EAC7D4CF}">
      <dsp:nvSpPr>
        <dsp:cNvPr id="0" name=""/>
        <dsp:cNvSpPr/>
      </dsp:nvSpPr>
      <dsp:spPr>
        <a:xfrm>
          <a:off x="5094367" y="1546667"/>
          <a:ext cx="292664" cy="91440"/>
        </a:xfrm>
        <a:custGeom>
          <a:avLst/>
          <a:gdLst/>
          <a:ahLst/>
          <a:cxnLst/>
          <a:rect l="0" t="0" r="0" b="0"/>
          <a:pathLst>
            <a:path>
              <a:moveTo>
                <a:pt x="0" y="45720"/>
              </a:moveTo>
              <a:lnTo>
                <a:pt x="292664"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32618" y="1590769"/>
        <a:ext cx="16163" cy="3235"/>
      </dsp:txXfrm>
    </dsp:sp>
    <dsp:sp modelId="{6691215E-9064-431B-9756-22D14A3978C9}">
      <dsp:nvSpPr>
        <dsp:cNvPr id="0" name=""/>
        <dsp:cNvSpPr/>
      </dsp:nvSpPr>
      <dsp:spPr>
        <a:xfrm>
          <a:off x="3690669" y="1170737"/>
          <a:ext cx="1405498" cy="84329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Any known </a:t>
          </a:r>
          <a:r>
            <a:rPr lang="en-US" sz="1200" b="1" i="0" kern="1200" baseline="0" dirty="0"/>
            <a:t>communication needs</a:t>
          </a:r>
          <a:r>
            <a:rPr lang="en-US" sz="1200" b="0" i="0" kern="1200" baseline="0" dirty="0"/>
            <a:t> or preferred language</a:t>
          </a:r>
          <a:endParaRPr lang="en-US" sz="1200" kern="1200" dirty="0"/>
        </a:p>
      </dsp:txBody>
      <dsp:txXfrm>
        <a:off x="3690669" y="1170737"/>
        <a:ext cx="1405498" cy="843299"/>
      </dsp:txXfrm>
    </dsp:sp>
    <dsp:sp modelId="{9C213C74-6E97-433B-811D-303D5B0303F7}">
      <dsp:nvSpPr>
        <dsp:cNvPr id="0" name=""/>
        <dsp:cNvSpPr/>
      </dsp:nvSpPr>
      <dsp:spPr>
        <a:xfrm>
          <a:off x="6823130" y="1546667"/>
          <a:ext cx="292664" cy="91440"/>
        </a:xfrm>
        <a:custGeom>
          <a:avLst/>
          <a:gdLst/>
          <a:ahLst/>
          <a:cxnLst/>
          <a:rect l="0" t="0" r="0" b="0"/>
          <a:pathLst>
            <a:path>
              <a:moveTo>
                <a:pt x="0" y="45720"/>
              </a:moveTo>
              <a:lnTo>
                <a:pt x="292664"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61381" y="1590769"/>
        <a:ext cx="16163" cy="3235"/>
      </dsp:txXfrm>
    </dsp:sp>
    <dsp:sp modelId="{1E459226-60FF-418C-92D5-D6C816717916}">
      <dsp:nvSpPr>
        <dsp:cNvPr id="0" name=""/>
        <dsp:cNvSpPr/>
      </dsp:nvSpPr>
      <dsp:spPr>
        <a:xfrm>
          <a:off x="5419432" y="1170737"/>
          <a:ext cx="1405498" cy="843299"/>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a:t>What is the </a:t>
          </a:r>
          <a:r>
            <a:rPr lang="en-US" sz="1200" b="1" i="0" kern="1200" baseline="0"/>
            <a:t>level of risk</a:t>
          </a:r>
          <a:r>
            <a:rPr lang="en-US" sz="1200" b="0" i="0" kern="1200" baseline="0"/>
            <a:t> (low, medium, high)?</a:t>
          </a:r>
          <a:endParaRPr lang="en-US" sz="1200" kern="1200"/>
        </a:p>
      </dsp:txBody>
      <dsp:txXfrm>
        <a:off x="5419432" y="1170737"/>
        <a:ext cx="1405498" cy="843299"/>
      </dsp:txXfrm>
    </dsp:sp>
    <dsp:sp modelId="{149DC933-B183-4A8C-8841-DDC94D63433D}">
      <dsp:nvSpPr>
        <dsp:cNvPr id="0" name=""/>
        <dsp:cNvSpPr/>
      </dsp:nvSpPr>
      <dsp:spPr>
        <a:xfrm>
          <a:off x="8551893" y="1546667"/>
          <a:ext cx="292664" cy="91440"/>
        </a:xfrm>
        <a:custGeom>
          <a:avLst/>
          <a:gdLst/>
          <a:ahLst/>
          <a:cxnLst/>
          <a:rect l="0" t="0" r="0" b="0"/>
          <a:pathLst>
            <a:path>
              <a:moveTo>
                <a:pt x="0" y="45720"/>
              </a:moveTo>
              <a:lnTo>
                <a:pt x="292664"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690144" y="1590769"/>
        <a:ext cx="16163" cy="3235"/>
      </dsp:txXfrm>
    </dsp:sp>
    <dsp:sp modelId="{2AF1DBE0-89DF-4D3B-B071-2B32D18AB9F1}">
      <dsp:nvSpPr>
        <dsp:cNvPr id="0" name=""/>
        <dsp:cNvSpPr/>
      </dsp:nvSpPr>
      <dsp:spPr>
        <a:xfrm>
          <a:off x="7148195" y="1170737"/>
          <a:ext cx="1405498" cy="84329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a:t>Is the person </a:t>
          </a:r>
          <a:r>
            <a:rPr lang="en-US" sz="1200" b="1" i="0" kern="1200" baseline="0"/>
            <a:t>currently safe</a:t>
          </a:r>
          <a:r>
            <a:rPr lang="en-US" sz="1200" b="0" i="0" kern="1200" baseline="0"/>
            <a:t>?</a:t>
          </a:r>
          <a:endParaRPr lang="en-US" sz="1200" kern="1200"/>
        </a:p>
      </dsp:txBody>
      <dsp:txXfrm>
        <a:off x="7148195" y="1170737"/>
        <a:ext cx="1405498" cy="843299"/>
      </dsp:txXfrm>
    </dsp:sp>
    <dsp:sp modelId="{46A97384-5BD0-4AF8-A137-924BBF0FCFEC}">
      <dsp:nvSpPr>
        <dsp:cNvPr id="0" name=""/>
        <dsp:cNvSpPr/>
      </dsp:nvSpPr>
      <dsp:spPr>
        <a:xfrm>
          <a:off x="935892" y="2012236"/>
          <a:ext cx="8643814" cy="292664"/>
        </a:xfrm>
        <a:custGeom>
          <a:avLst/>
          <a:gdLst/>
          <a:ahLst/>
          <a:cxnLst/>
          <a:rect l="0" t="0" r="0" b="0"/>
          <a:pathLst>
            <a:path>
              <a:moveTo>
                <a:pt x="8643814" y="0"/>
              </a:moveTo>
              <a:lnTo>
                <a:pt x="8643814" y="163432"/>
              </a:lnTo>
              <a:lnTo>
                <a:pt x="0" y="163432"/>
              </a:lnTo>
              <a:lnTo>
                <a:pt x="0" y="292664"/>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41553" y="2156951"/>
        <a:ext cx="432492" cy="3235"/>
      </dsp:txXfrm>
    </dsp:sp>
    <dsp:sp modelId="{46BF1791-757C-495F-9463-B98F3BBD7A1B}">
      <dsp:nvSpPr>
        <dsp:cNvPr id="0" name=""/>
        <dsp:cNvSpPr/>
      </dsp:nvSpPr>
      <dsp:spPr>
        <a:xfrm>
          <a:off x="8876958" y="1170737"/>
          <a:ext cx="1405498" cy="84329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Are there any </a:t>
          </a:r>
          <a:r>
            <a:rPr lang="en-US" sz="1200" b="1" i="0" kern="1200" baseline="0" dirty="0"/>
            <a:t>immediate actions</a:t>
          </a:r>
          <a:r>
            <a:rPr lang="en-US" sz="1200" b="0" i="0" kern="1200" baseline="0" dirty="0"/>
            <a:t> taken or needed?</a:t>
          </a:r>
          <a:endParaRPr lang="en-US" sz="1200" kern="1200" dirty="0"/>
        </a:p>
      </dsp:txBody>
      <dsp:txXfrm>
        <a:off x="8876958" y="1170737"/>
        <a:ext cx="1405498" cy="843299"/>
      </dsp:txXfrm>
    </dsp:sp>
    <dsp:sp modelId="{B075BCA6-C9F0-4634-A972-964B55603CD4}">
      <dsp:nvSpPr>
        <dsp:cNvPr id="0" name=""/>
        <dsp:cNvSpPr/>
      </dsp:nvSpPr>
      <dsp:spPr>
        <a:xfrm>
          <a:off x="1636841" y="2713230"/>
          <a:ext cx="292664" cy="91440"/>
        </a:xfrm>
        <a:custGeom>
          <a:avLst/>
          <a:gdLst/>
          <a:ahLst/>
          <a:cxnLst/>
          <a:rect l="0" t="0" r="0" b="0"/>
          <a:pathLst>
            <a:path>
              <a:moveTo>
                <a:pt x="0" y="45720"/>
              </a:moveTo>
              <a:lnTo>
                <a:pt x="292664" y="45720"/>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75092" y="2757332"/>
        <a:ext cx="16163" cy="3235"/>
      </dsp:txXfrm>
    </dsp:sp>
    <dsp:sp modelId="{136E8C36-F9E2-49AC-BF6E-DDA92113440B}">
      <dsp:nvSpPr>
        <dsp:cNvPr id="0" name=""/>
        <dsp:cNvSpPr/>
      </dsp:nvSpPr>
      <dsp:spPr>
        <a:xfrm>
          <a:off x="233143" y="2337301"/>
          <a:ext cx="1405498" cy="84329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1" i="0" kern="1200" baseline="0" dirty="0"/>
            <a:t>Making Safeguarding Personal (MSP)</a:t>
          </a:r>
          <a:r>
            <a:rPr lang="en-US" sz="1200" b="0" i="0" kern="1200" baseline="0" dirty="0"/>
            <a:t>:</a:t>
          </a:r>
          <a:endParaRPr lang="en-US" sz="1200" kern="1200" dirty="0"/>
        </a:p>
      </dsp:txBody>
      <dsp:txXfrm>
        <a:off x="233143" y="2337301"/>
        <a:ext cx="1405498" cy="843299"/>
      </dsp:txXfrm>
    </dsp:sp>
    <dsp:sp modelId="{E204145D-F2CD-44A5-8DBD-C826964591CE}">
      <dsp:nvSpPr>
        <dsp:cNvPr id="0" name=""/>
        <dsp:cNvSpPr/>
      </dsp:nvSpPr>
      <dsp:spPr>
        <a:xfrm>
          <a:off x="3365604" y="2713230"/>
          <a:ext cx="292664" cy="91440"/>
        </a:xfrm>
        <a:custGeom>
          <a:avLst/>
          <a:gdLst/>
          <a:ahLst/>
          <a:cxnLst/>
          <a:rect l="0" t="0" r="0" b="0"/>
          <a:pathLst>
            <a:path>
              <a:moveTo>
                <a:pt x="0" y="45720"/>
              </a:moveTo>
              <a:lnTo>
                <a:pt x="292664"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03855" y="2757332"/>
        <a:ext cx="16163" cy="3235"/>
      </dsp:txXfrm>
    </dsp:sp>
    <dsp:sp modelId="{A923903D-9B08-4A85-9C57-8CE4AC632F30}">
      <dsp:nvSpPr>
        <dsp:cNvPr id="0" name=""/>
        <dsp:cNvSpPr/>
      </dsp:nvSpPr>
      <dsp:spPr>
        <a:xfrm>
          <a:off x="1961906" y="2337301"/>
          <a:ext cx="1405498" cy="84329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Reflect the adult’s </a:t>
          </a:r>
          <a:r>
            <a:rPr lang="en-US" sz="1200" b="1" i="0" kern="1200" baseline="0" dirty="0"/>
            <a:t>wishes, views, and desired outcomes</a:t>
          </a:r>
          <a:endParaRPr lang="en-US" sz="1200" kern="1200" dirty="0"/>
        </a:p>
      </dsp:txBody>
      <dsp:txXfrm>
        <a:off x="1961906" y="2337301"/>
        <a:ext cx="1405498" cy="843299"/>
      </dsp:txXfrm>
    </dsp:sp>
    <dsp:sp modelId="{00508D0C-3C93-4039-A323-74B042C6CB27}">
      <dsp:nvSpPr>
        <dsp:cNvPr id="0" name=""/>
        <dsp:cNvSpPr/>
      </dsp:nvSpPr>
      <dsp:spPr>
        <a:xfrm>
          <a:off x="5094367" y="2713230"/>
          <a:ext cx="292664" cy="91440"/>
        </a:xfrm>
        <a:custGeom>
          <a:avLst/>
          <a:gdLst/>
          <a:ahLst/>
          <a:cxnLst/>
          <a:rect l="0" t="0" r="0" b="0"/>
          <a:pathLst>
            <a:path>
              <a:moveTo>
                <a:pt x="0" y="45720"/>
              </a:moveTo>
              <a:lnTo>
                <a:pt x="292664"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32618" y="2757332"/>
        <a:ext cx="16163" cy="3235"/>
      </dsp:txXfrm>
    </dsp:sp>
    <dsp:sp modelId="{8A51074F-56EA-442E-AB86-0256D1939BF4}">
      <dsp:nvSpPr>
        <dsp:cNvPr id="0" name=""/>
        <dsp:cNvSpPr/>
      </dsp:nvSpPr>
      <dsp:spPr>
        <a:xfrm>
          <a:off x="3690669" y="2337301"/>
          <a:ext cx="1405498" cy="843299"/>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Note if they are </a:t>
          </a:r>
          <a:r>
            <a:rPr lang="en-US" sz="1200" b="1" i="0" kern="1200" baseline="0" dirty="0"/>
            <a:t>aware of the referral</a:t>
          </a:r>
          <a:r>
            <a:rPr lang="en-US" sz="1200" b="0" i="0" kern="1200" baseline="0" dirty="0"/>
            <a:t> and whether they </a:t>
          </a:r>
          <a:r>
            <a:rPr lang="en-US" sz="1200" b="1" i="0" kern="1200" baseline="0" dirty="0"/>
            <a:t>consent</a:t>
          </a:r>
          <a:endParaRPr lang="en-US" sz="1200" kern="1200" dirty="0"/>
        </a:p>
      </dsp:txBody>
      <dsp:txXfrm>
        <a:off x="3690669" y="2337301"/>
        <a:ext cx="1405498" cy="843299"/>
      </dsp:txXfrm>
    </dsp:sp>
    <dsp:sp modelId="{FB736AD4-F3D1-422F-A645-DAC113365497}">
      <dsp:nvSpPr>
        <dsp:cNvPr id="0" name=""/>
        <dsp:cNvSpPr/>
      </dsp:nvSpPr>
      <dsp:spPr>
        <a:xfrm>
          <a:off x="6823130" y="2713230"/>
          <a:ext cx="292664" cy="91440"/>
        </a:xfrm>
        <a:custGeom>
          <a:avLst/>
          <a:gdLst/>
          <a:ahLst/>
          <a:cxnLst/>
          <a:rect l="0" t="0" r="0" b="0"/>
          <a:pathLst>
            <a:path>
              <a:moveTo>
                <a:pt x="0" y="45720"/>
              </a:moveTo>
              <a:lnTo>
                <a:pt x="292664"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61381" y="2757332"/>
        <a:ext cx="16163" cy="3235"/>
      </dsp:txXfrm>
    </dsp:sp>
    <dsp:sp modelId="{C02942D8-9B88-4265-A7E6-D33334219C1F}">
      <dsp:nvSpPr>
        <dsp:cNvPr id="0" name=""/>
        <dsp:cNvSpPr/>
      </dsp:nvSpPr>
      <dsp:spPr>
        <a:xfrm>
          <a:off x="5419432" y="2337301"/>
          <a:ext cx="1405498" cy="84329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1" i="0" kern="1200" baseline="0" dirty="0"/>
            <a:t>Professional Judgement and Context</a:t>
          </a:r>
          <a:r>
            <a:rPr lang="en-US" sz="1200" b="0" i="0" kern="1200" baseline="0" dirty="0"/>
            <a:t>:</a:t>
          </a:r>
          <a:endParaRPr lang="en-US" sz="1200" kern="1200" dirty="0"/>
        </a:p>
      </dsp:txBody>
      <dsp:txXfrm>
        <a:off x="5419432" y="2337301"/>
        <a:ext cx="1405498" cy="843299"/>
      </dsp:txXfrm>
    </dsp:sp>
    <dsp:sp modelId="{076E9FD2-1152-4A59-95CD-C20E3225EE7B}">
      <dsp:nvSpPr>
        <dsp:cNvPr id="0" name=""/>
        <dsp:cNvSpPr/>
      </dsp:nvSpPr>
      <dsp:spPr>
        <a:xfrm>
          <a:off x="8551893" y="2713230"/>
          <a:ext cx="292664" cy="91440"/>
        </a:xfrm>
        <a:custGeom>
          <a:avLst/>
          <a:gdLst/>
          <a:ahLst/>
          <a:cxnLst/>
          <a:rect l="0" t="0" r="0" b="0"/>
          <a:pathLst>
            <a:path>
              <a:moveTo>
                <a:pt x="0" y="45720"/>
              </a:moveTo>
              <a:lnTo>
                <a:pt x="292664" y="45720"/>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690144" y="2757332"/>
        <a:ext cx="16163" cy="3235"/>
      </dsp:txXfrm>
    </dsp:sp>
    <dsp:sp modelId="{B2508870-A4B9-404F-A1BA-7704F936332F}">
      <dsp:nvSpPr>
        <dsp:cNvPr id="0" name=""/>
        <dsp:cNvSpPr/>
      </dsp:nvSpPr>
      <dsp:spPr>
        <a:xfrm>
          <a:off x="7148195" y="2337301"/>
          <a:ext cx="1405498" cy="84329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Include your </a:t>
          </a:r>
          <a:r>
            <a:rPr lang="en-US" sz="1200" b="1" i="0" kern="1200" baseline="0" dirty="0"/>
            <a:t>analysis or concerns</a:t>
          </a:r>
          <a:r>
            <a:rPr lang="en-US" sz="1200" b="0" i="0" kern="1200" baseline="0" dirty="0"/>
            <a:t>, not just facts</a:t>
          </a:r>
          <a:endParaRPr lang="en-US" sz="1200" kern="1200" dirty="0"/>
        </a:p>
      </dsp:txBody>
      <dsp:txXfrm>
        <a:off x="7148195" y="2337301"/>
        <a:ext cx="1405498" cy="843299"/>
      </dsp:txXfrm>
    </dsp:sp>
    <dsp:sp modelId="{14507899-EF55-4A6C-9DC9-46BBAFE30BC3}">
      <dsp:nvSpPr>
        <dsp:cNvPr id="0" name=""/>
        <dsp:cNvSpPr/>
      </dsp:nvSpPr>
      <dsp:spPr>
        <a:xfrm>
          <a:off x="935892" y="3178800"/>
          <a:ext cx="8643814" cy="292664"/>
        </a:xfrm>
        <a:custGeom>
          <a:avLst/>
          <a:gdLst/>
          <a:ahLst/>
          <a:cxnLst/>
          <a:rect l="0" t="0" r="0" b="0"/>
          <a:pathLst>
            <a:path>
              <a:moveTo>
                <a:pt x="8643814" y="0"/>
              </a:moveTo>
              <a:lnTo>
                <a:pt x="8643814" y="163432"/>
              </a:lnTo>
              <a:lnTo>
                <a:pt x="0" y="163432"/>
              </a:lnTo>
              <a:lnTo>
                <a:pt x="0" y="292664"/>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41553" y="3323514"/>
        <a:ext cx="432492" cy="3235"/>
      </dsp:txXfrm>
    </dsp:sp>
    <dsp:sp modelId="{7F47A598-6036-406A-A4CD-9AAAA7ACFA0D}">
      <dsp:nvSpPr>
        <dsp:cNvPr id="0" name=""/>
        <dsp:cNvSpPr/>
      </dsp:nvSpPr>
      <dsp:spPr>
        <a:xfrm>
          <a:off x="8876958" y="2337301"/>
          <a:ext cx="1405498" cy="84329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1" i="0" kern="1200" baseline="0" dirty="0"/>
            <a:t>Contact Details of Referrer</a:t>
          </a:r>
          <a:r>
            <a:rPr lang="en-US" sz="1200" b="0" i="0" kern="1200" baseline="0" dirty="0"/>
            <a:t>:</a:t>
          </a:r>
          <a:endParaRPr lang="en-US" sz="1200" kern="1200" dirty="0"/>
        </a:p>
      </dsp:txBody>
      <dsp:txXfrm>
        <a:off x="8876958" y="2337301"/>
        <a:ext cx="1405498" cy="843299"/>
      </dsp:txXfrm>
    </dsp:sp>
    <dsp:sp modelId="{4324939C-F0C1-4D53-A4D6-2926774A2AAF}">
      <dsp:nvSpPr>
        <dsp:cNvPr id="0" name=""/>
        <dsp:cNvSpPr/>
      </dsp:nvSpPr>
      <dsp:spPr>
        <a:xfrm>
          <a:off x="233143" y="3503864"/>
          <a:ext cx="1405498" cy="84329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871" tIns="72292" rIns="68871" bIns="72292" numCol="1" spcCol="1270" anchor="ctr" anchorCtr="0">
          <a:noAutofit/>
        </a:bodyPr>
        <a:lstStyle/>
        <a:p>
          <a:pPr marL="0" lvl="0" indent="0" algn="ctr" defTabSz="533400">
            <a:lnSpc>
              <a:spcPct val="90000"/>
            </a:lnSpc>
            <a:spcBef>
              <a:spcPct val="0"/>
            </a:spcBef>
            <a:spcAft>
              <a:spcPct val="35000"/>
            </a:spcAft>
            <a:buNone/>
          </a:pPr>
          <a:r>
            <a:rPr lang="en-US" sz="1200" b="0" i="0" kern="1200" baseline="0" dirty="0"/>
            <a:t>Name, role, </a:t>
          </a:r>
          <a:r>
            <a:rPr lang="en-US" sz="1200" b="0" i="0" kern="1200" baseline="0" dirty="0" err="1"/>
            <a:t>organisation</a:t>
          </a:r>
          <a:r>
            <a:rPr lang="en-US" sz="1200" b="0" i="0" kern="1200" baseline="0" dirty="0"/>
            <a:t>, and contact information</a:t>
          </a:r>
          <a:endParaRPr lang="en-US" sz="1200" kern="1200" dirty="0"/>
        </a:p>
      </dsp:txBody>
      <dsp:txXfrm>
        <a:off x="233143" y="3503864"/>
        <a:ext cx="1405498" cy="843299"/>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DBD98E-EB8D-4809-9399-8214B3F7F5B2}" type="datetimeFigureOut">
              <a:rPr lang="en-GB" smtClean="0"/>
              <a:t>10/11/2025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EE400-2875-44A6-92EC-1AD73C27000A}" type="slidenum">
              <a:rPr lang="en-GB" smtClean="0"/>
              <a:t>‹#›</a:t>
            </a:fld>
            <a:endParaRPr lang="en-GB"/>
          </a:p>
        </p:txBody>
      </p:sp>
    </p:spTree>
    <p:extLst>
      <p:ext uri="{BB962C8B-B14F-4D97-AF65-F5344CB8AC3E}">
        <p14:creationId xmlns:p14="http://schemas.microsoft.com/office/powerpoint/2010/main" val="3038075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can please read and using the three point criteria do you think on the information you have that the three stage </a:t>
            </a:r>
            <a:r>
              <a:rPr lang="en-GB" dirty="0" err="1"/>
              <a:t>critertiais</a:t>
            </a:r>
            <a:r>
              <a:rPr lang="en-GB" dirty="0"/>
              <a:t> met??</a:t>
            </a:r>
          </a:p>
        </p:txBody>
      </p:sp>
      <p:sp>
        <p:nvSpPr>
          <p:cNvPr id="4" name="Slide Number Placeholder 3"/>
          <p:cNvSpPr>
            <a:spLocks noGrp="1"/>
          </p:cNvSpPr>
          <p:nvPr>
            <p:ph type="sldNum" sz="quarter" idx="5"/>
          </p:nvPr>
        </p:nvSpPr>
        <p:spPr/>
        <p:txBody>
          <a:bodyPr/>
          <a:lstStyle/>
          <a:p>
            <a:fld id="{7C3EE400-2875-44A6-92EC-1AD73C27000A}" type="slidenum">
              <a:rPr lang="en-GB" smtClean="0"/>
              <a:t>4</a:t>
            </a:fld>
            <a:endParaRPr lang="en-GB"/>
          </a:p>
        </p:txBody>
      </p:sp>
    </p:spTree>
    <p:extLst>
      <p:ext uri="{BB962C8B-B14F-4D97-AF65-F5344CB8AC3E}">
        <p14:creationId xmlns:p14="http://schemas.microsoft.com/office/powerpoint/2010/main" val="2647163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have gained consent of the person if not why not is this to do with increased risk.</a:t>
            </a:r>
          </a:p>
          <a:p>
            <a:r>
              <a:rPr lang="en-GB" dirty="0"/>
              <a:t>If you have spoken to family who you have spoken with.</a:t>
            </a:r>
          </a:p>
          <a:p>
            <a:r>
              <a:rPr lang="en-GB" dirty="0"/>
              <a:t>Updating LAS to incorporate this information</a:t>
            </a:r>
          </a:p>
          <a:p>
            <a:r>
              <a:rPr lang="en-GB" dirty="0"/>
              <a:t>Any risks to </a:t>
            </a:r>
            <a:r>
              <a:rPr lang="en-GB"/>
              <a:t>professionals visiting</a:t>
            </a:r>
            <a:endParaRPr lang="en-GB" dirty="0"/>
          </a:p>
        </p:txBody>
      </p:sp>
      <p:sp>
        <p:nvSpPr>
          <p:cNvPr id="4" name="Slide Number Placeholder 3"/>
          <p:cNvSpPr>
            <a:spLocks noGrp="1"/>
          </p:cNvSpPr>
          <p:nvPr>
            <p:ph type="sldNum" sz="quarter" idx="5"/>
          </p:nvPr>
        </p:nvSpPr>
        <p:spPr/>
        <p:txBody>
          <a:bodyPr/>
          <a:lstStyle/>
          <a:p>
            <a:fld id="{7C3EE400-2875-44A6-92EC-1AD73C27000A}" type="slidenum">
              <a:rPr lang="en-GB" smtClean="0"/>
              <a:t>9</a:t>
            </a:fld>
            <a:endParaRPr lang="en-GB"/>
          </a:p>
        </p:txBody>
      </p:sp>
    </p:spTree>
    <p:extLst>
      <p:ext uri="{BB962C8B-B14F-4D97-AF65-F5344CB8AC3E}">
        <p14:creationId xmlns:p14="http://schemas.microsoft.com/office/powerpoint/2010/main" val="3428735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59647-A869-EA6C-E15E-EBCCE08827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742D34D-FE62-B2F4-795B-AA3FEB68D9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0297DBD-FACF-A925-D2D9-AA88E8589AA2}"/>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5" name="Footer Placeholder 4">
            <a:extLst>
              <a:ext uri="{FF2B5EF4-FFF2-40B4-BE49-F238E27FC236}">
                <a16:creationId xmlns:a16="http://schemas.microsoft.com/office/drawing/2014/main" id="{607D6D06-7955-DB45-EC56-127FC825E8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54B9DA-2036-EBEE-D885-FE2363C5F0EA}"/>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4005109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EE0C6-9E75-5F69-F88B-0CF4E2B717E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65A5BA0-3908-A16A-0F41-2FA72DB080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D54865-9DC3-A6E6-C41E-C8235CE85657}"/>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5" name="Footer Placeholder 4">
            <a:extLst>
              <a:ext uri="{FF2B5EF4-FFF2-40B4-BE49-F238E27FC236}">
                <a16:creationId xmlns:a16="http://schemas.microsoft.com/office/drawing/2014/main" id="{603F0961-EFA4-7D61-7BBD-B47FA206CC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30A64D-12EB-BB2B-4998-1AE994FBAEE2}"/>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390856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112E05-330F-FB4F-C323-3D4DEB9A71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7B42D06-431F-424F-F471-EB37C556D6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0241AE-4FB6-C964-FEEE-FFAEBDC0A8C2}"/>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5" name="Footer Placeholder 4">
            <a:extLst>
              <a:ext uri="{FF2B5EF4-FFF2-40B4-BE49-F238E27FC236}">
                <a16:creationId xmlns:a16="http://schemas.microsoft.com/office/drawing/2014/main" id="{0ECD492C-CDF4-791A-F1E8-B940A06A78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1833B6-4400-9F73-4285-F4C92A31EF45}"/>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96504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8A773-F97B-F9E3-75E7-F9EC9BF5C81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567FA3-BF2F-55FB-9B40-D60F6BFF10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380927-31C9-0CC8-A526-BAACAEE4A433}"/>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5" name="Footer Placeholder 4">
            <a:extLst>
              <a:ext uri="{FF2B5EF4-FFF2-40B4-BE49-F238E27FC236}">
                <a16:creationId xmlns:a16="http://schemas.microsoft.com/office/drawing/2014/main" id="{5E0AFA9F-A14C-1EA2-EAED-E69834F3FE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EBBBEC-2043-4935-9D12-D6C7DABBF776}"/>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3807689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9B371-1F42-A47F-31CA-746C84EF7B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1153C87-17CF-6EB5-E4C4-95B11DDA25D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40EED4-4947-5D40-EF18-92BD00F2EA91}"/>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5" name="Footer Placeholder 4">
            <a:extLst>
              <a:ext uri="{FF2B5EF4-FFF2-40B4-BE49-F238E27FC236}">
                <a16:creationId xmlns:a16="http://schemas.microsoft.com/office/drawing/2014/main" id="{A2AC78AC-03CD-3AD7-FDCD-E400BFD431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B0F893-F19E-7681-D467-37E6E7BF27DF}"/>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130391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34ED2-A9AA-D022-C86E-C8A8F45E4AC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CB1D315-5747-0D32-C2D8-F448C38F7A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295ED64-B0F4-1A6F-FE29-DB1C84C7F0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F5B7724-E6FE-8293-0B27-C82028737A27}"/>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6" name="Footer Placeholder 5">
            <a:extLst>
              <a:ext uri="{FF2B5EF4-FFF2-40B4-BE49-F238E27FC236}">
                <a16:creationId xmlns:a16="http://schemas.microsoft.com/office/drawing/2014/main" id="{68D59E11-37CD-4AF6-E478-0A17C3EB1C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A48414-E5BB-A451-C374-5832CCB64079}"/>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912218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D09A4-2828-C7CD-5A84-EAABF20EE77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6B5AA2A-23E9-6DE1-CB1F-154318DF43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313C9-B598-C23D-74CD-3E192CD41F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ECDB26-17BB-B9A6-54C7-D0FF87D8E5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04C554-39C0-BFF9-4EF9-B5DEB4BC5A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C2BF836-49DE-0FEF-D863-0CEBDF7C47B5}"/>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8" name="Footer Placeholder 7">
            <a:extLst>
              <a:ext uri="{FF2B5EF4-FFF2-40B4-BE49-F238E27FC236}">
                <a16:creationId xmlns:a16="http://schemas.microsoft.com/office/drawing/2014/main" id="{0AB691A2-8300-A7D7-55ED-345E03E619D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A15E4BC-309A-F91E-AB72-0F151C706AE2}"/>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2996028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5E64D-F2A7-F1BA-C7D1-0E80744ABAC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0B550A2-3914-1504-1DFE-E060420C4D5A}"/>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4" name="Footer Placeholder 3">
            <a:extLst>
              <a:ext uri="{FF2B5EF4-FFF2-40B4-BE49-F238E27FC236}">
                <a16:creationId xmlns:a16="http://schemas.microsoft.com/office/drawing/2014/main" id="{5199C1D1-9C30-C6E7-0ADC-EA6F435742B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E368136-17C0-54BD-4446-7637A8F1D055}"/>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1528863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99758C-DABF-AB4D-99E3-FD809A6A9E60}"/>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3" name="Footer Placeholder 2">
            <a:extLst>
              <a:ext uri="{FF2B5EF4-FFF2-40B4-BE49-F238E27FC236}">
                <a16:creationId xmlns:a16="http://schemas.microsoft.com/office/drawing/2014/main" id="{2C5A7898-A1A1-87B3-B319-FF9B0B3349C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E68B7CE-325E-6E2C-5AC4-3B89E985A87E}"/>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2655445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E75D0-E916-8FD1-887F-EE7E091588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87FD54D-D54A-59BA-0630-B5876F5072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9D59561-03B7-F39E-3451-84792F996E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ECE5CA-1A15-C093-F109-9434F912A6F7}"/>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6" name="Footer Placeholder 5">
            <a:extLst>
              <a:ext uri="{FF2B5EF4-FFF2-40B4-BE49-F238E27FC236}">
                <a16:creationId xmlns:a16="http://schemas.microsoft.com/office/drawing/2014/main" id="{707E13ED-E3CC-1002-D124-CC81B551373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CC138C-EB20-A5BB-846E-54F4574383A9}"/>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1274455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E54D7-B0C6-DF42-B5BD-744770F0E0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03E96E4-08D2-FE92-1177-408135B299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70457D0-B5BB-1ECF-DB9D-D39058D77D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F0462A-DFD5-9DB7-44C1-07B029E03B7F}"/>
              </a:ext>
            </a:extLst>
          </p:cNvPr>
          <p:cNvSpPr>
            <a:spLocks noGrp="1"/>
          </p:cNvSpPr>
          <p:nvPr>
            <p:ph type="dt" sz="half" idx="10"/>
          </p:nvPr>
        </p:nvSpPr>
        <p:spPr/>
        <p:txBody>
          <a:bodyPr/>
          <a:lstStyle/>
          <a:p>
            <a:fld id="{532B983F-9DA2-444F-8B7C-690E7322CCE1}" type="datetimeFigureOut">
              <a:rPr lang="en-GB" smtClean="0"/>
              <a:t>10/11/2025</a:t>
            </a:fld>
            <a:endParaRPr lang="en-GB"/>
          </a:p>
        </p:txBody>
      </p:sp>
      <p:sp>
        <p:nvSpPr>
          <p:cNvPr id="6" name="Footer Placeholder 5">
            <a:extLst>
              <a:ext uri="{FF2B5EF4-FFF2-40B4-BE49-F238E27FC236}">
                <a16:creationId xmlns:a16="http://schemas.microsoft.com/office/drawing/2014/main" id="{0CBBE875-0427-E1D1-5D85-AA6C9E829F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983C9B4-065C-9C1D-5948-5BA5F3309136}"/>
              </a:ext>
            </a:extLst>
          </p:cNvPr>
          <p:cNvSpPr>
            <a:spLocks noGrp="1"/>
          </p:cNvSpPr>
          <p:nvPr>
            <p:ph type="sldNum" sz="quarter" idx="12"/>
          </p:nvPr>
        </p:nvSpPr>
        <p:spPr/>
        <p:txBody>
          <a:bodyPr/>
          <a:lstStyle/>
          <a:p>
            <a:fld id="{2276C964-FAF7-43C3-A978-FB461FC94ED2}" type="slidenum">
              <a:rPr lang="en-GB" smtClean="0"/>
              <a:t>‹#›</a:t>
            </a:fld>
            <a:endParaRPr lang="en-GB"/>
          </a:p>
        </p:txBody>
      </p:sp>
    </p:spTree>
    <p:extLst>
      <p:ext uri="{BB962C8B-B14F-4D97-AF65-F5344CB8AC3E}">
        <p14:creationId xmlns:p14="http://schemas.microsoft.com/office/powerpoint/2010/main" val="125449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DC2639-0396-C1DF-01D9-755BC02767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1E2B553-663A-6AFE-51EF-D0BA6A8C9E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F16053-56DE-B05F-14F8-033D3585FB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2B983F-9DA2-444F-8B7C-690E7322CCE1}" type="datetimeFigureOut">
              <a:rPr lang="en-GB" smtClean="0"/>
              <a:t>10/11/2025</a:t>
            </a:fld>
            <a:endParaRPr lang="en-GB"/>
          </a:p>
        </p:txBody>
      </p:sp>
      <p:sp>
        <p:nvSpPr>
          <p:cNvPr id="5" name="Footer Placeholder 4">
            <a:extLst>
              <a:ext uri="{FF2B5EF4-FFF2-40B4-BE49-F238E27FC236}">
                <a16:creationId xmlns:a16="http://schemas.microsoft.com/office/drawing/2014/main" id="{26BB1CAC-064E-AAA2-B585-730E3C3734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1F53741-80AE-2C96-B09A-BB588BAB40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76C964-FAF7-43C3-A978-FB461FC94ED2}" type="slidenum">
              <a:rPr lang="en-GB" smtClean="0"/>
              <a:t>‹#›</a:t>
            </a:fld>
            <a:endParaRPr lang="en-GB"/>
          </a:p>
        </p:txBody>
      </p:sp>
    </p:spTree>
    <p:extLst>
      <p:ext uri="{BB962C8B-B14F-4D97-AF65-F5344CB8AC3E}">
        <p14:creationId xmlns:p14="http://schemas.microsoft.com/office/powerpoint/2010/main" val="694102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B6E2F43-29E9-49D9-91FC-E5FEFAAA7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Graphic 6" descr="Scales of Justice">
            <a:extLst>
              <a:ext uri="{FF2B5EF4-FFF2-40B4-BE49-F238E27FC236}">
                <a16:creationId xmlns:a16="http://schemas.microsoft.com/office/drawing/2014/main" id="{E84952D8-2933-82C2-AABB-1C26C145C7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26516" y="1792518"/>
            <a:ext cx="5065483" cy="5065483"/>
          </a:xfrm>
          <a:custGeom>
            <a:avLst/>
            <a:gdLst/>
            <a:ahLst/>
            <a:cxnLst/>
            <a:rect l="l" t="t" r="r" b="b"/>
            <a:pathLst>
              <a:path w="5580942" h="5519103">
                <a:moveTo>
                  <a:pt x="169765" y="0"/>
                </a:moveTo>
                <a:lnTo>
                  <a:pt x="5580942" y="0"/>
                </a:lnTo>
                <a:lnTo>
                  <a:pt x="5580942" y="5519103"/>
                </a:lnTo>
                <a:lnTo>
                  <a:pt x="9100" y="5519103"/>
                </a:lnTo>
                <a:lnTo>
                  <a:pt x="0" y="5474029"/>
                </a:lnTo>
                <a:lnTo>
                  <a:pt x="0" y="169765"/>
                </a:lnTo>
                <a:cubicBezTo>
                  <a:pt x="0" y="76006"/>
                  <a:pt x="76006" y="0"/>
                  <a:pt x="169765" y="0"/>
                </a:cubicBezTo>
                <a:close/>
              </a:path>
            </a:pathLst>
          </a:custGeom>
        </p:spPr>
      </p:pic>
      <p:sp>
        <p:nvSpPr>
          <p:cNvPr id="26" name="Arc 25">
            <a:extLst>
              <a:ext uri="{FF2B5EF4-FFF2-40B4-BE49-F238E27FC236}">
                <a16:creationId xmlns:a16="http://schemas.microsoft.com/office/drawing/2014/main" id="{3BA62E19-CD42-4C09-B825-844B4943D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7212"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DD53456-70AF-D932-3CF9-DAE4CC455655}"/>
              </a:ext>
            </a:extLst>
          </p:cNvPr>
          <p:cNvSpPr>
            <a:spLocks noGrp="1"/>
          </p:cNvSpPr>
          <p:nvPr>
            <p:ph type="title"/>
          </p:nvPr>
        </p:nvSpPr>
        <p:spPr>
          <a:xfrm>
            <a:off x="838200" y="365125"/>
            <a:ext cx="10515599" cy="1325563"/>
          </a:xfrm>
        </p:spPr>
        <p:txBody>
          <a:bodyPr>
            <a:normAutofit/>
          </a:bodyPr>
          <a:lstStyle/>
          <a:p>
            <a:r>
              <a:rPr lang="en-GB" sz="2800"/>
              <a:t>The Three Point Criteria of safeguarding (Sec 42 of the care Act 2014)</a:t>
            </a:r>
            <a:br>
              <a:rPr lang="en-GB" sz="2800"/>
            </a:br>
            <a:endParaRPr lang="en-GB" sz="2800"/>
          </a:p>
        </p:txBody>
      </p:sp>
      <p:sp>
        <p:nvSpPr>
          <p:cNvPr id="3" name="Content Placeholder 2">
            <a:extLst>
              <a:ext uri="{FF2B5EF4-FFF2-40B4-BE49-F238E27FC236}">
                <a16:creationId xmlns:a16="http://schemas.microsoft.com/office/drawing/2014/main" id="{A13FD4B9-5460-8D82-4720-7C69AC91C404}"/>
              </a:ext>
            </a:extLst>
          </p:cNvPr>
          <p:cNvSpPr>
            <a:spLocks noGrp="1"/>
          </p:cNvSpPr>
          <p:nvPr>
            <p:ph idx="1"/>
          </p:nvPr>
        </p:nvSpPr>
        <p:spPr>
          <a:xfrm>
            <a:off x="838200" y="1825625"/>
            <a:ext cx="5393361" cy="4351338"/>
          </a:xfrm>
        </p:spPr>
        <p:txBody>
          <a:bodyPr>
            <a:normAutofit/>
          </a:bodyPr>
          <a:lstStyle/>
          <a:p>
            <a:pPr marL="0" indent="0">
              <a:buNone/>
            </a:pPr>
            <a:r>
              <a:rPr lang="en-GB" dirty="0"/>
              <a:t>By Stacy Farmer – Safeguarding Lead </a:t>
            </a:r>
          </a:p>
        </p:txBody>
      </p:sp>
      <p:sp>
        <p:nvSpPr>
          <p:cNvPr id="27" name="Oval 26">
            <a:extLst>
              <a:ext uri="{FF2B5EF4-FFF2-40B4-BE49-F238E27FC236}">
                <a16:creationId xmlns:a16="http://schemas.microsoft.com/office/drawing/2014/main" id="{8E63CC27-1C86-4653-8866-79C24C5C5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5924" y="1656147"/>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0998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66E48AFA-8884-4F68-A44F-D2C1E8609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0BDF67DC-FABC-DF45-B75D-829B2CC57AA1}"/>
              </a:ext>
            </a:extLst>
          </p:cNvPr>
          <p:cNvSpPr>
            <a:spLocks noGrp="1"/>
          </p:cNvSpPr>
          <p:nvPr>
            <p:ph type="title"/>
          </p:nvPr>
        </p:nvSpPr>
        <p:spPr>
          <a:xfrm>
            <a:off x="838201" y="3998018"/>
            <a:ext cx="3981854" cy="2216513"/>
          </a:xfrm>
        </p:spPr>
        <p:txBody>
          <a:bodyPr>
            <a:normAutofit/>
          </a:bodyPr>
          <a:lstStyle/>
          <a:p>
            <a:r>
              <a:rPr lang="en-GB" dirty="0"/>
              <a:t>Care Act 2014</a:t>
            </a:r>
          </a:p>
        </p:txBody>
      </p:sp>
      <p:sp>
        <p:nvSpPr>
          <p:cNvPr id="1036" name="Arc 1035">
            <a:extLst>
              <a:ext uri="{FF2B5EF4-FFF2-40B4-BE49-F238E27FC236}">
                <a16:creationId xmlns:a16="http://schemas.microsoft.com/office/drawing/2014/main" id="{969D19A6-08CB-498C-93EC-3FFB021FC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32AB8732-E025-F4CD-9716-61FC1C998B4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9914" y="756267"/>
            <a:ext cx="10872172" cy="2853945"/>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EF37419-635A-FC29-E783-3ABC4473FB32}"/>
              </a:ext>
            </a:extLst>
          </p:cNvPr>
          <p:cNvSpPr>
            <a:spLocks noGrp="1"/>
          </p:cNvSpPr>
          <p:nvPr>
            <p:ph idx="1"/>
          </p:nvPr>
        </p:nvSpPr>
        <p:spPr>
          <a:xfrm>
            <a:off x="4970835" y="3998019"/>
            <a:ext cx="6382966" cy="2216512"/>
          </a:xfrm>
        </p:spPr>
        <p:txBody>
          <a:bodyPr>
            <a:normAutofit/>
          </a:bodyPr>
          <a:lstStyle/>
          <a:p>
            <a:r>
              <a:rPr lang="en-GB" sz="2400"/>
              <a:t>A </a:t>
            </a:r>
            <a:r>
              <a:rPr lang="en-GB" sz="2400" b="1"/>
              <a:t>safeguarding enquiry</a:t>
            </a:r>
            <a:r>
              <a:rPr lang="en-GB" sz="2400"/>
              <a:t> is any action taken (or instigated) by a local authority (under </a:t>
            </a:r>
            <a:r>
              <a:rPr lang="en-GB" sz="2400" b="1"/>
              <a:t>Section 42 </a:t>
            </a:r>
            <a:r>
              <a:rPr lang="en-GB" sz="2400"/>
              <a:t>of the Care Act 2014) when there is reasonable cause to suspect that an adult at risk is experiencing, or at risk of, abuse or neglect.</a:t>
            </a:r>
          </a:p>
        </p:txBody>
      </p:sp>
      <p:sp>
        <p:nvSpPr>
          <p:cNvPr id="4" name="Slide Number Placeholder 3">
            <a:extLst>
              <a:ext uri="{FF2B5EF4-FFF2-40B4-BE49-F238E27FC236}">
                <a16:creationId xmlns:a16="http://schemas.microsoft.com/office/drawing/2014/main" id="{49BA00FC-BA0D-C934-0432-B2655B44862C}"/>
              </a:ext>
            </a:extLst>
          </p:cNvPr>
          <p:cNvSpPr>
            <a:spLocks noGrp="1"/>
          </p:cNvSpPr>
          <p:nvPr>
            <p:ph type="sldNum" sz="quarter" idx="12"/>
          </p:nvPr>
        </p:nvSpPr>
        <p:spPr>
          <a:xfrm>
            <a:off x="8610600" y="6356350"/>
            <a:ext cx="2743200" cy="365125"/>
          </a:xfrm>
        </p:spPr>
        <p:txBody>
          <a:bodyPr>
            <a:normAutofit/>
          </a:bodyPr>
          <a:lstStyle/>
          <a:p>
            <a:pPr>
              <a:spcAft>
                <a:spcPts val="600"/>
              </a:spcAft>
            </a:pPr>
            <a:fld id="{0B73E899-4C22-4E7E-8E02-0FC4A2C85F6B}" type="slidenum">
              <a:rPr lang="en-GB" smtClean="0"/>
              <a:pPr>
                <a:spcAft>
                  <a:spcPts val="600"/>
                </a:spcAft>
              </a:pPr>
              <a:t>2</a:t>
            </a:fld>
            <a:endParaRPr lang="en-GB"/>
          </a:p>
        </p:txBody>
      </p:sp>
    </p:spTree>
    <p:extLst>
      <p:ext uri="{BB962C8B-B14F-4D97-AF65-F5344CB8AC3E}">
        <p14:creationId xmlns:p14="http://schemas.microsoft.com/office/powerpoint/2010/main" val="2294072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14F5B6-E3A6-84B3-4D6E-11733BB1C198}"/>
              </a:ext>
            </a:extLst>
          </p:cNvPr>
          <p:cNvSpPr>
            <a:spLocks noGrp="1"/>
          </p:cNvSpPr>
          <p:nvPr>
            <p:ph type="ctrTitle"/>
          </p:nvPr>
        </p:nvSpPr>
        <p:spPr>
          <a:xfrm>
            <a:off x="1524000" y="1293338"/>
            <a:ext cx="9144000" cy="3274592"/>
          </a:xfrm>
        </p:spPr>
        <p:txBody>
          <a:bodyPr anchor="ctr">
            <a:normAutofit/>
          </a:bodyPr>
          <a:lstStyle/>
          <a:p>
            <a:r>
              <a:rPr lang="en-GB" sz="2300" b="1" u="sng" dirty="0">
                <a:ea typeface="+mn-lt"/>
                <a:cs typeface="+mn-lt"/>
              </a:rPr>
              <a:t>Use the 3-point Section 42 criteria</a:t>
            </a:r>
            <a:r>
              <a:rPr lang="en-GB" sz="2300" dirty="0">
                <a:ea typeface="+mn-lt"/>
                <a:cs typeface="+mn-lt"/>
              </a:rPr>
              <a:t>: </a:t>
            </a:r>
            <a:br>
              <a:rPr lang="en-GB" sz="2300" dirty="0">
                <a:ea typeface="+mn-lt"/>
                <a:cs typeface="+mn-lt"/>
              </a:rPr>
            </a:br>
            <a:br>
              <a:rPr lang="en-GB" sz="2300" dirty="0">
                <a:ea typeface="+mn-lt"/>
                <a:cs typeface="+mn-lt"/>
              </a:rPr>
            </a:br>
            <a:r>
              <a:rPr lang="en-GB" sz="2300" dirty="0">
                <a:ea typeface="+mn-lt"/>
                <a:cs typeface="+mn-lt"/>
              </a:rPr>
              <a:t>1. The person has needs for care and support </a:t>
            </a:r>
            <a:br>
              <a:rPr lang="en-GB" sz="2300" dirty="0">
                <a:ea typeface="+mn-lt"/>
                <a:cs typeface="+mn-lt"/>
              </a:rPr>
            </a:br>
            <a:br>
              <a:rPr lang="en-GB" sz="2300" dirty="0">
                <a:ea typeface="+mn-lt"/>
                <a:cs typeface="+mn-lt"/>
              </a:rPr>
            </a:br>
            <a:r>
              <a:rPr lang="en-GB" sz="2300" dirty="0">
                <a:ea typeface="+mn-lt"/>
                <a:cs typeface="+mn-lt"/>
              </a:rPr>
              <a:t>2. The person is experiencing, or is at risk of, abuse or neglect </a:t>
            </a:r>
            <a:br>
              <a:rPr lang="en-GB" sz="2300" dirty="0">
                <a:ea typeface="+mn-lt"/>
                <a:cs typeface="+mn-lt"/>
              </a:rPr>
            </a:br>
            <a:br>
              <a:rPr lang="en-GB" sz="2300" dirty="0">
                <a:ea typeface="+mn-lt"/>
                <a:cs typeface="+mn-lt"/>
              </a:rPr>
            </a:br>
            <a:r>
              <a:rPr lang="en-GB" sz="2300" dirty="0">
                <a:ea typeface="+mn-lt"/>
                <a:cs typeface="+mn-lt"/>
              </a:rPr>
              <a:t>3. As a result of those needs, the person is unable to protect themselves against the abuse or neglect or the risk of it.</a:t>
            </a:r>
            <a:br>
              <a:rPr lang="en-GB" sz="2300" b="1" dirty="0"/>
            </a:br>
            <a:endParaRPr lang="en-GB" sz="2300" dirty="0"/>
          </a:p>
        </p:txBody>
      </p:sp>
      <p:sp>
        <p:nvSpPr>
          <p:cNvPr id="3" name="Subtitle 2">
            <a:extLst>
              <a:ext uri="{FF2B5EF4-FFF2-40B4-BE49-F238E27FC236}">
                <a16:creationId xmlns:a16="http://schemas.microsoft.com/office/drawing/2014/main" id="{83C380A7-C4C4-538F-FB04-364F3E9DF78E}"/>
              </a:ext>
            </a:extLst>
          </p:cNvPr>
          <p:cNvSpPr>
            <a:spLocks noGrp="1"/>
          </p:cNvSpPr>
          <p:nvPr>
            <p:ph type="subTitle" idx="1"/>
          </p:nvPr>
        </p:nvSpPr>
        <p:spPr>
          <a:xfrm>
            <a:off x="1524000" y="5514052"/>
            <a:ext cx="9144000" cy="651910"/>
          </a:xfrm>
        </p:spPr>
        <p:txBody>
          <a:bodyPr anchor="ctr">
            <a:normAutofit/>
          </a:bodyPr>
          <a:lstStyle/>
          <a:p>
            <a:r>
              <a:rPr lang="en-GB" sz="1700"/>
              <a:t>If, after initial fact-finding, the local authority concludes there is </a:t>
            </a:r>
            <a:r>
              <a:rPr lang="en-GB" sz="1700" b="1"/>
              <a:t>reasonable cause to suspect</a:t>
            </a:r>
            <a:r>
              <a:rPr lang="en-GB" sz="1700"/>
              <a:t> the 3-point criteria is met, it is </a:t>
            </a:r>
            <a:r>
              <a:rPr lang="en-GB" sz="1700" b="1"/>
              <a:t>legally obligated</a:t>
            </a:r>
            <a:r>
              <a:rPr lang="en-GB" sz="1700"/>
              <a:t> to proceed with a safeguarding enquiry</a:t>
            </a:r>
          </a:p>
        </p:txBody>
      </p:sp>
      <p:cxnSp>
        <p:nvCxnSpPr>
          <p:cNvPr id="46" name="Straight Connector 45">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Slide Number Placeholder 3">
            <a:extLst>
              <a:ext uri="{FF2B5EF4-FFF2-40B4-BE49-F238E27FC236}">
                <a16:creationId xmlns:a16="http://schemas.microsoft.com/office/drawing/2014/main" id="{99E03579-F580-3F27-8A78-B2AB04F7A8FE}"/>
              </a:ext>
            </a:extLst>
          </p:cNvPr>
          <p:cNvSpPr>
            <a:spLocks noGrp="1"/>
          </p:cNvSpPr>
          <p:nvPr>
            <p:ph type="sldNum" sz="quarter" idx="12"/>
          </p:nvPr>
        </p:nvSpPr>
        <p:spPr>
          <a:xfrm>
            <a:off x="8610600" y="6492240"/>
            <a:ext cx="2743200" cy="365125"/>
          </a:xfrm>
        </p:spPr>
        <p:txBody>
          <a:bodyPr>
            <a:normAutofit/>
          </a:bodyPr>
          <a:lstStyle/>
          <a:p>
            <a:pPr>
              <a:spcAft>
                <a:spcPts val="600"/>
              </a:spcAft>
            </a:pPr>
            <a:fld id="{0B73E899-4C22-4E7E-8E02-0FC4A2C85F6B}" type="slidenum">
              <a:rPr lang="en-GB"/>
              <a:pPr>
                <a:spcAft>
                  <a:spcPts val="600"/>
                </a:spcAft>
              </a:pPr>
              <a:t>3</a:t>
            </a:fld>
            <a:endParaRPr lang="en-GB"/>
          </a:p>
        </p:txBody>
      </p:sp>
    </p:spTree>
    <p:extLst>
      <p:ext uri="{BB962C8B-B14F-4D97-AF65-F5344CB8AC3E}">
        <p14:creationId xmlns:p14="http://schemas.microsoft.com/office/powerpoint/2010/main" val="1363019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315FF52-9C41-A354-311E-9F568007BF11}"/>
              </a:ext>
            </a:extLst>
          </p:cNvPr>
          <p:cNvSpPr>
            <a:spLocks noGrp="1"/>
          </p:cNvSpPr>
          <p:nvPr>
            <p:ph type="title"/>
          </p:nvPr>
        </p:nvSpPr>
        <p:spPr>
          <a:xfrm>
            <a:off x="838200" y="365125"/>
            <a:ext cx="10515600" cy="1325563"/>
          </a:xfrm>
        </p:spPr>
        <p:txBody>
          <a:bodyPr>
            <a:normAutofit/>
          </a:bodyPr>
          <a:lstStyle/>
          <a:p>
            <a:r>
              <a:rPr lang="en-GB" dirty="0"/>
              <a:t>Case Example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Content Placeholder 2">
            <a:extLst>
              <a:ext uri="{FF2B5EF4-FFF2-40B4-BE49-F238E27FC236}">
                <a16:creationId xmlns:a16="http://schemas.microsoft.com/office/drawing/2014/main" id="{8814669D-018A-6BE7-A754-A4E0CDBEF44A}"/>
              </a:ext>
            </a:extLst>
          </p:cNvPr>
          <p:cNvSpPr>
            <a:spLocks noGrp="1"/>
          </p:cNvSpPr>
          <p:nvPr>
            <p:ph idx="1"/>
          </p:nvPr>
        </p:nvSpPr>
        <p:spPr>
          <a:xfrm>
            <a:off x="838200" y="1825625"/>
            <a:ext cx="10515600" cy="4351338"/>
          </a:xfrm>
        </p:spPr>
        <p:txBody>
          <a:bodyPr>
            <a:normAutofit/>
          </a:bodyPr>
          <a:lstStyle/>
          <a:p>
            <a:r>
              <a:rPr lang="en-GB" sz="2200"/>
              <a:t>Ms. Khan is a 38-year-old woman living with her husband and two children in a privately rented home. She works part-time and does not have any diagnosed physical or mental health conditions. She does not receive care or support services and has not been assessed under the Care Act.</a:t>
            </a:r>
          </a:p>
          <a:p>
            <a:r>
              <a:rPr lang="en-GB" sz="2200"/>
              <a:t>Over several months, Ms. Khan has confided in a colleague that her husband has become increasingly controlling. He monitors her phone, restricts her access to money, and frequently belittles her in front of the children. She has also hinted at occasional physical intimidation, though she has not disclosed any specific incidents of physical violence. She appears anxious and withdrawn at work and has started missing shifts.</a:t>
            </a:r>
          </a:p>
          <a:p>
            <a:r>
              <a:rPr lang="en-GB" sz="2200"/>
              <a:t>Ms. Khan has not contacted any support services and is reluctant to speak to the police or social care, fearing repercussions for herself and her children. She insists she can manage the situation and does not want to involve external agencies.</a:t>
            </a:r>
          </a:p>
          <a:p>
            <a:endParaRPr lang="en-GB" sz="2200"/>
          </a:p>
        </p:txBody>
      </p:sp>
    </p:spTree>
    <p:extLst>
      <p:ext uri="{BB962C8B-B14F-4D97-AF65-F5344CB8AC3E}">
        <p14:creationId xmlns:p14="http://schemas.microsoft.com/office/powerpoint/2010/main" val="2605876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DFF37DC-1BD6-CC22-E903-7B1EE6EE64D7}"/>
              </a:ext>
            </a:extLst>
          </p:cNvPr>
          <p:cNvSpPr>
            <a:spLocks noGrp="1"/>
          </p:cNvSpPr>
          <p:nvPr>
            <p:ph type="title"/>
          </p:nvPr>
        </p:nvSpPr>
        <p:spPr>
          <a:xfrm>
            <a:off x="838200" y="365125"/>
            <a:ext cx="10515600" cy="1325563"/>
          </a:xfrm>
        </p:spPr>
        <p:txBody>
          <a:bodyPr>
            <a:normAutofit/>
          </a:bodyPr>
          <a:lstStyle/>
          <a:p>
            <a:r>
              <a:rPr lang="en-GB" dirty="0"/>
              <a:t>Appling the Three point Criteria</a:t>
            </a: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55C23E8-81B9-C4E6-620D-6C4282C250B4}"/>
              </a:ext>
            </a:extLst>
          </p:cNvPr>
          <p:cNvSpPr>
            <a:spLocks noGrp="1"/>
          </p:cNvSpPr>
          <p:nvPr>
            <p:ph idx="1"/>
          </p:nvPr>
        </p:nvSpPr>
        <p:spPr>
          <a:xfrm>
            <a:off x="838200" y="1825625"/>
            <a:ext cx="10515600" cy="4351338"/>
          </a:xfrm>
        </p:spPr>
        <p:txBody>
          <a:bodyPr>
            <a:normAutofit/>
          </a:bodyPr>
          <a:lstStyle/>
          <a:p>
            <a:r>
              <a:rPr lang="en-GB" sz="2600" b="1" dirty="0"/>
              <a:t>Why This Doesn’t Meet Section 42 Criteria</a:t>
            </a:r>
          </a:p>
          <a:p>
            <a:r>
              <a:rPr lang="en-GB" sz="2600" b="1" dirty="0"/>
              <a:t>Care and support needs?</a:t>
            </a:r>
            <a:r>
              <a:rPr lang="en-GB" sz="2600" dirty="0"/>
              <a:t> </a:t>
            </a:r>
          </a:p>
          <a:p>
            <a:r>
              <a:rPr lang="en-GB" sz="2600" dirty="0"/>
              <a:t>No. Ms. Khan is not assessed as having any identified care and support needs under the Care Act 2014</a:t>
            </a:r>
          </a:p>
          <a:p>
            <a:r>
              <a:rPr lang="en-GB" sz="2600" b="1" dirty="0"/>
              <a:t>Experiencing or at risk of abuse or neglect?</a:t>
            </a:r>
            <a:r>
              <a:rPr lang="en-GB" sz="2600" dirty="0"/>
              <a:t>  Yes. Information indicates that she may be experiencing coercive control and emotional abuse, possibly physical intimidation.</a:t>
            </a:r>
          </a:p>
          <a:p>
            <a:r>
              <a:rPr lang="en-GB" sz="2600" b="1" dirty="0"/>
              <a:t>Unable to protect herself due to care and support needs?</a:t>
            </a:r>
            <a:r>
              <a:rPr lang="en-GB" sz="2600" dirty="0"/>
              <a:t>  No. While vulnerable, she there is no evidence to say that she is unable to protect herself because of care and support needs.</a:t>
            </a:r>
          </a:p>
          <a:p>
            <a:endParaRPr lang="en-GB" sz="2600" dirty="0"/>
          </a:p>
        </p:txBody>
      </p:sp>
    </p:spTree>
    <p:extLst>
      <p:ext uri="{BB962C8B-B14F-4D97-AF65-F5344CB8AC3E}">
        <p14:creationId xmlns:p14="http://schemas.microsoft.com/office/powerpoint/2010/main" val="294512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DB4D062-6C82-BC3E-96B4-D24FFC276BFE}"/>
              </a:ext>
            </a:extLst>
          </p:cNvPr>
          <p:cNvSpPr>
            <a:spLocks noGrp="1"/>
          </p:cNvSpPr>
          <p:nvPr>
            <p:ph type="title"/>
          </p:nvPr>
        </p:nvSpPr>
        <p:spPr>
          <a:xfrm>
            <a:off x="838200" y="365125"/>
            <a:ext cx="10515600" cy="1325563"/>
          </a:xfrm>
        </p:spPr>
        <p:txBody>
          <a:bodyPr>
            <a:normAutofit/>
          </a:bodyPr>
          <a:lstStyle/>
          <a:p>
            <a:r>
              <a:rPr lang="en-GB" dirty="0"/>
              <a:t>Case Example Two…</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CF948BB-C348-D24C-48D4-B82AD9220645}"/>
              </a:ext>
            </a:extLst>
          </p:cNvPr>
          <p:cNvSpPr>
            <a:spLocks noGrp="1"/>
          </p:cNvSpPr>
          <p:nvPr>
            <p:ph idx="1"/>
          </p:nvPr>
        </p:nvSpPr>
        <p:spPr>
          <a:xfrm>
            <a:off x="838200" y="1825625"/>
            <a:ext cx="10515600" cy="4351338"/>
          </a:xfrm>
        </p:spPr>
        <p:txBody>
          <a:bodyPr>
            <a:normAutofit/>
          </a:bodyPr>
          <a:lstStyle/>
          <a:p>
            <a:r>
              <a:rPr lang="en-GB" sz="2000"/>
              <a:t>Mr. Lewis is a 68-year-old man living alone in a council flat. He has a long history of alcohol dependency and was recently discharged from hospital following treatment for cellulitis. He has multiple chronic health conditions, including diabetes and COPD, and receives daily visits from a domiciliary care agency to assist with medication and meal preparation.</a:t>
            </a:r>
          </a:p>
          <a:p>
            <a:r>
              <a:rPr lang="en-GB" sz="2000"/>
              <a:t>Over the past few weeks, care staff have reported increasing concerns. Mr. Lewis has been refusing entry to carers, missing medication doses, and not eating regularly. His flat is in a deteriorated state—there’s a strong smell of urine, visible mould, and piles of rubbish. He has stopped washing and is wearing soiled clothing. Neighbours have complained about infestations and foul odours.</a:t>
            </a:r>
          </a:p>
          <a:p>
            <a:r>
              <a:rPr lang="en-GB" sz="2000"/>
              <a:t>A social worker visits and finds Mr. Lewis disoriented, physically unwell, and reluctant to engage. He insists he’s fine and doesn’t want help, but he appears confused and unable to manage basic tasks. He has no family support and is becoming increasingly isolated.</a:t>
            </a:r>
          </a:p>
          <a:p>
            <a:endParaRPr lang="en-GB" sz="2000"/>
          </a:p>
        </p:txBody>
      </p:sp>
    </p:spTree>
    <p:extLst>
      <p:ext uri="{BB962C8B-B14F-4D97-AF65-F5344CB8AC3E}">
        <p14:creationId xmlns:p14="http://schemas.microsoft.com/office/powerpoint/2010/main" val="2988244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C59BEC-C4CC-4741-B975-08C543178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Arc 16">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038BA54A-0DFB-7EE1-C524-D5D8C3C97776}"/>
              </a:ext>
            </a:extLst>
          </p:cNvPr>
          <p:cNvSpPr>
            <a:spLocks noGrp="1"/>
          </p:cNvSpPr>
          <p:nvPr>
            <p:ph type="title"/>
          </p:nvPr>
        </p:nvSpPr>
        <p:spPr>
          <a:xfrm>
            <a:off x="838200" y="365125"/>
            <a:ext cx="10515600" cy="1325563"/>
          </a:xfrm>
        </p:spPr>
        <p:txBody>
          <a:bodyPr>
            <a:normAutofit/>
          </a:bodyPr>
          <a:lstStyle/>
          <a:p>
            <a:r>
              <a:rPr lang="en-GB" dirty="0"/>
              <a:t>Applying the Three point Criteria</a:t>
            </a:r>
          </a:p>
        </p:txBody>
      </p:sp>
      <p:sp>
        <p:nvSpPr>
          <p:cNvPr id="4" name="Rectangle 1">
            <a:extLst>
              <a:ext uri="{FF2B5EF4-FFF2-40B4-BE49-F238E27FC236}">
                <a16:creationId xmlns:a16="http://schemas.microsoft.com/office/drawing/2014/main" id="{560EC948-8DBA-137C-EDF9-59A63E39F31F}"/>
              </a:ext>
            </a:extLst>
          </p:cNvPr>
          <p:cNvSpPr>
            <a:spLocks noGrp="1" noChangeArrowheads="1"/>
          </p:cNvSpPr>
          <p:nvPr>
            <p:ph idx="1"/>
          </p:nvPr>
        </p:nvSpPr>
        <p:spPr bwMode="auto">
          <a:xfrm>
            <a:off x="838200" y="1825625"/>
            <a:ext cx="5393361" cy="435133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a:ln>
                  <a:noFill/>
                </a:ln>
                <a:effectLst/>
                <a:latin typeface="Arial" panose="020B0604020202020204" pitchFamily="34" charset="0"/>
              </a:rPr>
              <a:t>Is the adult aged 18 or over with care and support needs?</a:t>
            </a:r>
            <a:r>
              <a:rPr kumimoji="0" lang="en-US" altLang="en-US" sz="1800" b="0" i="0" u="none" strike="noStrike" cap="none" normalizeH="0" baseline="0">
                <a:ln>
                  <a:noFill/>
                </a:ln>
                <a:effectLst/>
                <a:latin typeface="Arial" panose="020B0604020202020204" pitchFamily="34" charset="0"/>
              </a:rPr>
              <a:t> </a:t>
            </a: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a:ln>
                  <a:noFill/>
                </a:ln>
                <a:effectLst/>
                <a:latin typeface="Arial" panose="020B0604020202020204" pitchFamily="34" charset="0"/>
              </a:rPr>
              <a:t> Yes. Mr. Lewis appears to have multiple health conditions and receives formal care services.</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a:ln>
                  <a:noFill/>
                </a:ln>
                <a:effectLst/>
                <a:latin typeface="Arial" panose="020B0604020202020204" pitchFamily="34" charset="0"/>
              </a:rPr>
              <a:t>Is the adult experiencing or at risk of abuse or neglect?</a:t>
            </a:r>
            <a:r>
              <a:rPr kumimoji="0" lang="en-US" altLang="en-US" sz="1800" b="0" i="0" u="none" strike="noStrike" cap="none" normalizeH="0" baseline="0">
                <a:ln>
                  <a:noFill/>
                </a:ln>
                <a:effectLst/>
                <a:latin typeface="Arial" panose="020B0604020202020204" pitchFamily="34" charset="0"/>
              </a:rPr>
              <a:t> </a:t>
            </a: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a:ln>
                  <a:noFill/>
                </a:ln>
                <a:effectLst/>
                <a:latin typeface="Arial" panose="020B0604020202020204" pitchFamily="34" charset="0"/>
              </a:rPr>
              <a:t>Yes. He is experiencing </a:t>
            </a:r>
            <a:r>
              <a:rPr kumimoji="0" lang="en-US" altLang="en-US" sz="1800" b="1" i="0" u="none" strike="noStrike" cap="none" normalizeH="0" baseline="0">
                <a:ln>
                  <a:noFill/>
                </a:ln>
                <a:effectLst/>
                <a:latin typeface="Arial" panose="020B0604020202020204" pitchFamily="34" charset="0"/>
              </a:rPr>
              <a:t>self-neglect</a:t>
            </a:r>
            <a:r>
              <a:rPr kumimoji="0" lang="en-US" altLang="en-US" sz="1800" b="0" i="0" u="none" strike="noStrike" cap="none" normalizeH="0" baseline="0">
                <a:ln>
                  <a:noFill/>
                </a:ln>
                <a:effectLst/>
                <a:latin typeface="Arial" panose="020B0604020202020204" pitchFamily="34" charset="0"/>
              </a:rPr>
              <a:t>, which is a </a:t>
            </a:r>
            <a:r>
              <a:rPr kumimoji="0" lang="en-US" altLang="en-US" sz="1800" b="0" i="0" u="none" strike="noStrike" cap="none" normalizeH="0" baseline="0" err="1">
                <a:ln>
                  <a:noFill/>
                </a:ln>
                <a:effectLst/>
                <a:latin typeface="Arial" panose="020B0604020202020204" pitchFamily="34" charset="0"/>
              </a:rPr>
              <a:t>recognised</a:t>
            </a:r>
            <a:r>
              <a:rPr kumimoji="0" lang="en-US" altLang="en-US" sz="1800" b="0" i="0" u="none" strike="noStrike" cap="none" normalizeH="0" baseline="0">
                <a:ln>
                  <a:noFill/>
                </a:ln>
                <a:effectLst/>
                <a:latin typeface="Arial" panose="020B0604020202020204" pitchFamily="34" charset="0"/>
              </a:rPr>
              <a:t> category of abuse under the Care Act.</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a:ln>
                  <a:noFill/>
                </a:ln>
                <a:effectLst/>
                <a:latin typeface="Arial" panose="020B0604020202020204" pitchFamily="34" charset="0"/>
              </a:rPr>
              <a:t>Is the adult unable to protect themselves because of those needs?</a:t>
            </a:r>
            <a:r>
              <a:rPr kumimoji="0" lang="en-US" altLang="en-US" sz="1800" b="0" i="0" u="none" strike="noStrike" cap="none" normalizeH="0" baseline="0">
                <a:ln>
                  <a:noFill/>
                </a:ln>
                <a:effectLst/>
                <a:latin typeface="Arial" panose="020B0604020202020204" pitchFamily="34" charset="0"/>
              </a:rPr>
              <a:t> </a:t>
            </a: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a:ln>
                  <a:noFill/>
                </a:ln>
                <a:effectLst/>
                <a:latin typeface="Arial" panose="020B0604020202020204" pitchFamily="34" charset="0"/>
              </a:rPr>
              <a:t> Yes. His there is an indication of physical and </a:t>
            </a:r>
            <a:r>
              <a:rPr kumimoji="0" lang="en-US" altLang="en-US" sz="1800" b="0" i="0" u="none" strike="noStrike" cap="none" normalizeH="0" baseline="0" err="1">
                <a:ln>
                  <a:noFill/>
                </a:ln>
                <a:effectLst/>
                <a:latin typeface="Arial" panose="020B0604020202020204" pitchFamily="34" charset="0"/>
              </a:rPr>
              <a:t>possile</a:t>
            </a:r>
            <a:r>
              <a:rPr kumimoji="0" lang="en-US" altLang="en-US" sz="1800" b="0" i="0" u="none" strike="noStrike" cap="none" normalizeH="0" baseline="0">
                <a:ln>
                  <a:noFill/>
                </a:ln>
                <a:effectLst/>
                <a:latin typeface="Arial" panose="020B0604020202020204" pitchFamily="34" charset="0"/>
              </a:rPr>
              <a:t> cognitive impairment which may prevent him from maintaining his own safety and wellbeing.</a:t>
            </a:r>
          </a:p>
        </p:txBody>
      </p:sp>
      <p:sp>
        <p:nvSpPr>
          <p:cNvPr id="19" name="Oval 18">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77008" y="5228027"/>
            <a:ext cx="1107241" cy="10772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descr="Two people holding each other's hands">
            <a:extLst>
              <a:ext uri="{FF2B5EF4-FFF2-40B4-BE49-F238E27FC236}">
                <a16:creationId xmlns:a16="http://schemas.microsoft.com/office/drawing/2014/main" id="{3CE89029-9B3B-0FB3-385B-40396C5B9CED}"/>
              </a:ext>
            </a:extLst>
          </p:cNvPr>
          <p:cNvPicPr>
            <a:picLocks noChangeAspect="1"/>
          </p:cNvPicPr>
          <p:nvPr/>
        </p:nvPicPr>
        <p:blipFill>
          <a:blip r:embed="rId2"/>
          <a:srcRect t="12066" b="3665"/>
          <a:stretch>
            <a:fillRect/>
          </a:stretch>
        </p:blipFill>
        <p:spPr>
          <a:xfrm>
            <a:off x="7109962" y="3776788"/>
            <a:ext cx="4221597" cy="2374629"/>
          </a:xfrm>
          <a:custGeom>
            <a:avLst/>
            <a:gdLst/>
            <a:ahLst/>
            <a:cxnLst/>
            <a:rect l="l" t="t" r="r" b="b"/>
            <a:pathLst>
              <a:path w="4221597" h="4303912">
                <a:moveTo>
                  <a:pt x="126986" y="0"/>
                </a:moveTo>
                <a:lnTo>
                  <a:pt x="4094611" y="0"/>
                </a:lnTo>
                <a:cubicBezTo>
                  <a:pt x="4164743" y="0"/>
                  <a:pt x="4221597" y="56854"/>
                  <a:pt x="4221597" y="126986"/>
                </a:cubicBezTo>
                <a:lnTo>
                  <a:pt x="4221597" y="4176926"/>
                </a:lnTo>
                <a:cubicBezTo>
                  <a:pt x="4221597" y="4247058"/>
                  <a:pt x="4164743" y="4303912"/>
                  <a:pt x="4094611" y="4303912"/>
                </a:cubicBezTo>
                <a:lnTo>
                  <a:pt x="126986" y="4303912"/>
                </a:lnTo>
                <a:cubicBezTo>
                  <a:pt x="56854" y="4303912"/>
                  <a:pt x="0" y="4247058"/>
                  <a:pt x="0" y="4176926"/>
                </a:cubicBezTo>
                <a:lnTo>
                  <a:pt x="0" y="126986"/>
                </a:lnTo>
                <a:cubicBezTo>
                  <a:pt x="0" y="56854"/>
                  <a:pt x="56854" y="0"/>
                  <a:pt x="126986" y="0"/>
                </a:cubicBezTo>
                <a:close/>
              </a:path>
            </a:pathLst>
          </a:custGeom>
        </p:spPr>
      </p:pic>
    </p:spTree>
    <p:extLst>
      <p:ext uri="{BB962C8B-B14F-4D97-AF65-F5344CB8AC3E}">
        <p14:creationId xmlns:p14="http://schemas.microsoft.com/office/powerpoint/2010/main" val="3535023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7C59BEC-C4CC-4741-B975-08C543178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Arc 21">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0BDF67DC-FABC-DF45-B75D-829B2CC57AA1}"/>
              </a:ext>
            </a:extLst>
          </p:cNvPr>
          <p:cNvSpPr>
            <a:spLocks noGrp="1"/>
          </p:cNvSpPr>
          <p:nvPr>
            <p:ph type="title"/>
          </p:nvPr>
        </p:nvSpPr>
        <p:spPr>
          <a:xfrm>
            <a:off x="838200" y="365125"/>
            <a:ext cx="10515599" cy="1325563"/>
          </a:xfrm>
        </p:spPr>
        <p:txBody>
          <a:bodyPr>
            <a:normAutofit/>
          </a:bodyPr>
          <a:lstStyle/>
          <a:p>
            <a:r>
              <a:rPr lang="en-GB"/>
              <a:t>Exception -  for None Statutory Safeguarding</a:t>
            </a:r>
          </a:p>
        </p:txBody>
      </p:sp>
      <p:sp>
        <p:nvSpPr>
          <p:cNvPr id="3" name="Content Placeholder 2">
            <a:extLst>
              <a:ext uri="{FF2B5EF4-FFF2-40B4-BE49-F238E27FC236}">
                <a16:creationId xmlns:a16="http://schemas.microsoft.com/office/drawing/2014/main" id="{3EF37419-635A-FC29-E783-3ABC4473FB32}"/>
              </a:ext>
            </a:extLst>
          </p:cNvPr>
          <p:cNvSpPr>
            <a:spLocks noGrp="1"/>
          </p:cNvSpPr>
          <p:nvPr>
            <p:ph idx="1"/>
          </p:nvPr>
        </p:nvSpPr>
        <p:spPr>
          <a:xfrm>
            <a:off x="838200" y="1825625"/>
            <a:ext cx="5393361" cy="4351338"/>
          </a:xfrm>
        </p:spPr>
        <p:txBody>
          <a:bodyPr>
            <a:normAutofit/>
          </a:bodyPr>
          <a:lstStyle/>
          <a:p>
            <a:r>
              <a:rPr lang="en-GB" sz="2400"/>
              <a:t>These enquiries would relate to an adult who is believed to be experiencing, or is at risk of, abuse or neglect but does not have care AND support needs. These enquiries might be about a carer for example, or about Adults who do not have care and support needs but who may still be at risk of abuse or neglect and to whom the local authority has a well-being responsibility.</a:t>
            </a:r>
          </a:p>
        </p:txBody>
      </p:sp>
      <p:sp>
        <p:nvSpPr>
          <p:cNvPr id="24" name="Oval 2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77008" y="5228027"/>
            <a:ext cx="1107241" cy="10772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 name="Graphic 16" descr="Confused Person">
            <a:extLst>
              <a:ext uri="{FF2B5EF4-FFF2-40B4-BE49-F238E27FC236}">
                <a16:creationId xmlns:a16="http://schemas.microsoft.com/office/drawing/2014/main" id="{435DE4D1-572C-D2AA-1FFB-7D7816BC66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09962" y="1929820"/>
            <a:ext cx="4221597" cy="4221597"/>
          </a:xfrm>
          <a:custGeom>
            <a:avLst/>
            <a:gdLst/>
            <a:ahLst/>
            <a:cxnLst/>
            <a:rect l="l" t="t" r="r" b="b"/>
            <a:pathLst>
              <a:path w="4221597" h="4303912">
                <a:moveTo>
                  <a:pt x="126986" y="0"/>
                </a:moveTo>
                <a:lnTo>
                  <a:pt x="4094611" y="0"/>
                </a:lnTo>
                <a:cubicBezTo>
                  <a:pt x="4164743" y="0"/>
                  <a:pt x="4221597" y="56854"/>
                  <a:pt x="4221597" y="126986"/>
                </a:cubicBezTo>
                <a:lnTo>
                  <a:pt x="4221597" y="4176926"/>
                </a:lnTo>
                <a:cubicBezTo>
                  <a:pt x="4221597" y="4247058"/>
                  <a:pt x="4164743" y="4303912"/>
                  <a:pt x="4094611" y="4303912"/>
                </a:cubicBezTo>
                <a:lnTo>
                  <a:pt x="126986" y="4303912"/>
                </a:lnTo>
                <a:cubicBezTo>
                  <a:pt x="56854" y="4303912"/>
                  <a:pt x="0" y="4247058"/>
                  <a:pt x="0" y="4176926"/>
                </a:cubicBezTo>
                <a:lnTo>
                  <a:pt x="0" y="126986"/>
                </a:lnTo>
                <a:cubicBezTo>
                  <a:pt x="0" y="56854"/>
                  <a:pt x="56854" y="0"/>
                  <a:pt x="126986" y="0"/>
                </a:cubicBezTo>
                <a:close/>
              </a:path>
            </a:pathLst>
          </a:custGeom>
        </p:spPr>
      </p:pic>
      <p:sp>
        <p:nvSpPr>
          <p:cNvPr id="4" name="Slide Number Placeholder 3">
            <a:extLst>
              <a:ext uri="{FF2B5EF4-FFF2-40B4-BE49-F238E27FC236}">
                <a16:creationId xmlns:a16="http://schemas.microsoft.com/office/drawing/2014/main" id="{49BA00FC-BA0D-C934-0432-B2655B44862C}"/>
              </a:ext>
            </a:extLst>
          </p:cNvPr>
          <p:cNvSpPr>
            <a:spLocks noGrp="1"/>
          </p:cNvSpPr>
          <p:nvPr>
            <p:ph type="sldNum" sz="quarter" idx="12"/>
          </p:nvPr>
        </p:nvSpPr>
        <p:spPr>
          <a:xfrm>
            <a:off x="8610600" y="6356350"/>
            <a:ext cx="2743200" cy="365125"/>
          </a:xfrm>
        </p:spPr>
        <p:txBody>
          <a:bodyPr>
            <a:normAutofit/>
          </a:bodyPr>
          <a:lstStyle/>
          <a:p>
            <a:pPr>
              <a:spcAft>
                <a:spcPts val="600"/>
              </a:spcAft>
            </a:pPr>
            <a:fld id="{0B73E899-4C22-4E7E-8E02-0FC4A2C85F6B}" type="slidenum">
              <a:rPr lang="en-GB"/>
              <a:pPr>
                <a:spcAft>
                  <a:spcPts val="600"/>
                </a:spcAft>
              </a:pPr>
              <a:t>8</a:t>
            </a:fld>
            <a:endParaRPr lang="en-GB"/>
          </a:p>
        </p:txBody>
      </p:sp>
    </p:spTree>
    <p:extLst>
      <p:ext uri="{BB962C8B-B14F-4D97-AF65-F5344CB8AC3E}">
        <p14:creationId xmlns:p14="http://schemas.microsoft.com/office/powerpoint/2010/main" val="2743118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A5CAF7F-79C9-1DFB-227F-96B4D7BD61FC}"/>
              </a:ext>
            </a:extLst>
          </p:cNvPr>
          <p:cNvPicPr>
            <a:picLocks noChangeAspect="1"/>
          </p:cNvPicPr>
          <p:nvPr/>
        </p:nvPicPr>
        <p:blipFill>
          <a:blip r:embed="rId3">
            <a:duotone>
              <a:schemeClr val="bg2">
                <a:shade val="45000"/>
                <a:satMod val="135000"/>
              </a:schemeClr>
              <a:prstClr val="white"/>
            </a:duotone>
          </a:blip>
          <a:srcRect t="9091" r="9091"/>
          <a:stretch>
            <a:fillRect/>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DF67DC-FABC-DF45-B75D-829B2CC57AA1}"/>
              </a:ext>
            </a:extLst>
          </p:cNvPr>
          <p:cNvSpPr>
            <a:spLocks noGrp="1"/>
          </p:cNvSpPr>
          <p:nvPr>
            <p:ph type="title"/>
          </p:nvPr>
        </p:nvSpPr>
        <p:spPr>
          <a:xfrm>
            <a:off x="838200" y="365125"/>
            <a:ext cx="10515600" cy="1325563"/>
          </a:xfrm>
        </p:spPr>
        <p:txBody>
          <a:bodyPr>
            <a:normAutofit/>
          </a:bodyPr>
          <a:lstStyle/>
          <a:p>
            <a:r>
              <a:rPr lang="en-GB" dirty="0"/>
              <a:t>What makes a good referral?</a:t>
            </a:r>
          </a:p>
        </p:txBody>
      </p:sp>
      <p:sp>
        <p:nvSpPr>
          <p:cNvPr id="4" name="Slide Number Placeholder 3">
            <a:extLst>
              <a:ext uri="{FF2B5EF4-FFF2-40B4-BE49-F238E27FC236}">
                <a16:creationId xmlns:a16="http://schemas.microsoft.com/office/drawing/2014/main" id="{49BA00FC-BA0D-C934-0432-B2655B44862C}"/>
              </a:ext>
            </a:extLst>
          </p:cNvPr>
          <p:cNvSpPr>
            <a:spLocks noGrp="1"/>
          </p:cNvSpPr>
          <p:nvPr>
            <p:ph type="sldNum" sz="quarter" idx="12"/>
          </p:nvPr>
        </p:nvSpPr>
        <p:spPr>
          <a:xfrm>
            <a:off x="8610600" y="6356350"/>
            <a:ext cx="2743200" cy="365125"/>
          </a:xfrm>
        </p:spPr>
        <p:txBody>
          <a:bodyPr>
            <a:normAutofit/>
          </a:bodyPr>
          <a:lstStyle/>
          <a:p>
            <a:pPr>
              <a:spcAft>
                <a:spcPts val="600"/>
              </a:spcAft>
            </a:pPr>
            <a:fld id="{0B73E899-4C22-4E7E-8E02-0FC4A2C85F6B}" type="slidenum">
              <a:rPr lang="en-GB" smtClean="0"/>
              <a:pPr>
                <a:spcAft>
                  <a:spcPts val="600"/>
                </a:spcAft>
              </a:pPr>
              <a:t>9</a:t>
            </a:fld>
            <a:endParaRPr lang="en-GB"/>
          </a:p>
        </p:txBody>
      </p:sp>
      <p:graphicFrame>
        <p:nvGraphicFramePr>
          <p:cNvPr id="13" name="Rectangle 1">
            <a:extLst>
              <a:ext uri="{FF2B5EF4-FFF2-40B4-BE49-F238E27FC236}">
                <a16:creationId xmlns:a16="http://schemas.microsoft.com/office/drawing/2014/main" id="{ADCB9D6F-7DEB-C7C5-3309-7D18B1EFA74A}"/>
              </a:ext>
            </a:extLst>
          </p:cNvPr>
          <p:cNvGraphicFramePr>
            <a:graphicFrameLocks noGrp="1"/>
          </p:cNvGraphicFramePr>
          <p:nvPr>
            <p:ph idx="1"/>
            <p:extLst>
              <p:ext uri="{D42A27DB-BD31-4B8C-83A1-F6EECF244321}">
                <p14:modId xmlns:p14="http://schemas.microsoft.com/office/powerpoint/2010/main" val="17834854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1016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3726a5b-1f26-4242-967e-81d4c4b8a13b}" enabled="0" method="" siteId="{83726a5b-1f26-4242-967e-81d4c4b8a13b}" removed="1"/>
</clbl:labelList>
</file>

<file path=docProps/app.xml><?xml version="1.0" encoding="utf-8"?>
<Properties xmlns="http://schemas.openxmlformats.org/officeDocument/2006/extended-properties" xmlns:vt="http://schemas.openxmlformats.org/officeDocument/2006/docPropsVTypes">
  <TotalTime>89</TotalTime>
  <Words>1071</Words>
  <Application>Microsoft Office PowerPoint</Application>
  <PresentationFormat>Widescreen</PresentationFormat>
  <Paragraphs>60</Paragraphs>
  <Slides>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Calibri</vt:lpstr>
      <vt:lpstr>Office Theme</vt:lpstr>
      <vt:lpstr>The Three Point Criteria of safeguarding (Sec 42 of the care Act 2014) </vt:lpstr>
      <vt:lpstr>Care Act 2014</vt:lpstr>
      <vt:lpstr>Use the 3-point Section 42 criteria:   1. The person has needs for care and support   2. The person is experiencing, or is at risk of, abuse or neglect   3. As a result of those needs, the person is unable to protect themselves against the abuse or neglect or the risk of it. </vt:lpstr>
      <vt:lpstr>Case Example</vt:lpstr>
      <vt:lpstr>Appling the Three point Criteria</vt:lpstr>
      <vt:lpstr>Case Example Two…</vt:lpstr>
      <vt:lpstr>Applying the Three point Criteria</vt:lpstr>
      <vt:lpstr>Exception -  for None Statutory Safeguarding</vt:lpstr>
      <vt:lpstr>What makes a good referral?</vt:lpstr>
    </vt:vector>
  </TitlesOfParts>
  <Company>Tameside 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Stacy Farmer</dc:creator>
  <cp:lastModifiedBy>Stacy Farmer</cp:lastModifiedBy>
  <cp:revision>1</cp:revision>
  <dcterms:created xsi:type="dcterms:W3CDTF">2025-11-10T13:12:15Z</dcterms:created>
  <dcterms:modified xsi:type="dcterms:W3CDTF">2025-11-10T14:46:39Z</dcterms:modified>
</cp:coreProperties>
</file>