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429" r:id="rId2"/>
    <p:sldId id="422" r:id="rId3"/>
    <p:sldId id="256" r:id="rId4"/>
    <p:sldId id="425" r:id="rId5"/>
    <p:sldId id="426" r:id="rId6"/>
    <p:sldId id="427" r:id="rId7"/>
    <p:sldId id="428" r:id="rId8"/>
    <p:sldId id="424" r:id="rId9"/>
    <p:sldId id="42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23B02D-6156-4475-9289-6E763735686F}" v="34" dt="2025-11-10T14:40:13.2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6" autoAdjust="0"/>
    <p:restoredTop sz="79767" autoAdjust="0"/>
  </p:normalViewPr>
  <p:slideViewPr>
    <p:cSldViewPr snapToGrid="0">
      <p:cViewPr varScale="1">
        <p:scale>
          <a:sx n="49" d="100"/>
          <a:sy n="49" d="100"/>
        </p:scale>
        <p:origin x="129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cy Farmer" userId="ad248c2f-7d4e-4feb-8a31-c7733b5d39ad" providerId="ADAL" clId="{9BF64D8A-87D6-4273-BAF3-FC552A46FD11}"/>
    <pc:docChg chg="undo custSel addSld delSld modSld sldOrd">
      <pc:chgData name="Stacy Farmer" userId="ad248c2f-7d4e-4feb-8a31-c7733b5d39ad" providerId="ADAL" clId="{9BF64D8A-87D6-4273-BAF3-FC552A46FD11}" dt="2025-11-10T14:46:37.063" v="1426" actId="20577"/>
      <pc:docMkLst>
        <pc:docMk/>
      </pc:docMkLst>
      <pc:sldChg chg="addSp delSp modSp mod setBg">
        <pc:chgData name="Stacy Farmer" userId="ad248c2f-7d4e-4feb-8a31-c7733b5d39ad" providerId="ADAL" clId="{9BF64D8A-87D6-4273-BAF3-FC552A46FD11}" dt="2025-11-10T14:16:56.814" v="143" actId="26606"/>
        <pc:sldMkLst>
          <pc:docMk/>
          <pc:sldMk cId="1363019351" sldId="256"/>
        </pc:sldMkLst>
        <pc:spChg chg="mod">
          <ac:chgData name="Stacy Farmer" userId="ad248c2f-7d4e-4feb-8a31-c7733b5d39ad" providerId="ADAL" clId="{9BF64D8A-87D6-4273-BAF3-FC552A46FD11}" dt="2025-11-10T14:16:56.814" v="143" actId="26606"/>
          <ac:spMkLst>
            <pc:docMk/>
            <pc:sldMk cId="1363019351" sldId="256"/>
            <ac:spMk id="2" creationId="{0714F5B6-E3A6-84B3-4D6E-11733BB1C198}"/>
          </ac:spMkLst>
        </pc:spChg>
        <pc:spChg chg="mod">
          <ac:chgData name="Stacy Farmer" userId="ad248c2f-7d4e-4feb-8a31-c7733b5d39ad" providerId="ADAL" clId="{9BF64D8A-87D6-4273-BAF3-FC552A46FD11}" dt="2025-11-10T14:16:56.814" v="143" actId="26606"/>
          <ac:spMkLst>
            <pc:docMk/>
            <pc:sldMk cId="1363019351" sldId="256"/>
            <ac:spMk id="3" creationId="{83C380A7-C4C4-538F-FB04-364F3E9DF78E}"/>
          </ac:spMkLst>
        </pc:spChg>
        <pc:spChg chg="add mod">
          <ac:chgData name="Stacy Farmer" userId="ad248c2f-7d4e-4feb-8a31-c7733b5d39ad" providerId="ADAL" clId="{9BF64D8A-87D6-4273-BAF3-FC552A46FD11}" dt="2025-11-10T14:16:56.814" v="143" actId="26606"/>
          <ac:spMkLst>
            <pc:docMk/>
            <pc:sldMk cId="1363019351" sldId="256"/>
            <ac:spMk id="6" creationId="{99E03579-F580-3F27-8A78-B2AB04F7A8FE}"/>
          </ac:spMkLst>
        </pc:spChg>
        <pc:spChg chg="add del">
          <ac:chgData name="Stacy Farmer" userId="ad248c2f-7d4e-4feb-8a31-c7733b5d39ad" providerId="ADAL" clId="{9BF64D8A-87D6-4273-BAF3-FC552A46FD11}" dt="2025-11-10T13:23:53.374" v="16" actId="26606"/>
          <ac:spMkLst>
            <pc:docMk/>
            <pc:sldMk cId="1363019351" sldId="256"/>
            <ac:spMk id="11" creationId="{B7BD7FCF-A254-4A97-A15C-319B67622677}"/>
          </ac:spMkLst>
        </pc:spChg>
        <pc:spChg chg="add del">
          <ac:chgData name="Stacy Farmer" userId="ad248c2f-7d4e-4feb-8a31-c7733b5d39ad" providerId="ADAL" clId="{9BF64D8A-87D6-4273-BAF3-FC552A46FD11}" dt="2025-11-10T13:23:53.374" v="16" actId="26606"/>
          <ac:spMkLst>
            <pc:docMk/>
            <pc:sldMk cId="1363019351" sldId="256"/>
            <ac:spMk id="13" creationId="{52FFAF72-6204-4676-9C6F-9A4CC4D91805}"/>
          </ac:spMkLst>
        </pc:spChg>
        <pc:spChg chg="add del">
          <ac:chgData name="Stacy Farmer" userId="ad248c2f-7d4e-4feb-8a31-c7733b5d39ad" providerId="ADAL" clId="{9BF64D8A-87D6-4273-BAF3-FC552A46FD11}" dt="2025-11-10T13:23:53.374" v="15" actId="26606"/>
          <ac:spMkLst>
            <pc:docMk/>
            <pc:sldMk cId="1363019351" sldId="256"/>
            <ac:spMk id="18" creationId="{F12E7CC5-C78B-4EBD-9565-3FA00FAA6CF2}"/>
          </ac:spMkLst>
        </pc:spChg>
        <pc:spChg chg="add del">
          <ac:chgData name="Stacy Farmer" userId="ad248c2f-7d4e-4feb-8a31-c7733b5d39ad" providerId="ADAL" clId="{9BF64D8A-87D6-4273-BAF3-FC552A46FD11}" dt="2025-11-10T13:23:53.374" v="15" actId="26606"/>
          <ac:spMkLst>
            <pc:docMk/>
            <pc:sldMk cId="1363019351" sldId="256"/>
            <ac:spMk id="20" creationId="{3A4529A5-F675-429F-8044-01372BB13422}"/>
          </ac:spMkLst>
        </pc:spChg>
        <pc:spChg chg="add del">
          <ac:chgData name="Stacy Farmer" userId="ad248c2f-7d4e-4feb-8a31-c7733b5d39ad" providerId="ADAL" clId="{9BF64D8A-87D6-4273-BAF3-FC552A46FD11}" dt="2025-11-10T13:23:53.374" v="15" actId="26606"/>
          <ac:spMkLst>
            <pc:docMk/>
            <pc:sldMk cId="1363019351" sldId="256"/>
            <ac:spMk id="22" creationId="{63DAB858-5A0C-4AFF-AAC6-705EDF8DB733}"/>
          </ac:spMkLst>
        </pc:spChg>
        <pc:spChg chg="add del">
          <ac:chgData name="Stacy Farmer" userId="ad248c2f-7d4e-4feb-8a31-c7733b5d39ad" providerId="ADAL" clId="{9BF64D8A-87D6-4273-BAF3-FC552A46FD11}" dt="2025-11-10T14:15:34.503" v="106" actId="26606"/>
          <ac:spMkLst>
            <pc:docMk/>
            <pc:sldMk cId="1363019351" sldId="256"/>
            <ac:spMk id="24" creationId="{19D32F93-50AC-4C46-A5DB-291C60DDB7BD}"/>
          </ac:spMkLst>
        </pc:spChg>
        <pc:spChg chg="add del">
          <ac:chgData name="Stacy Farmer" userId="ad248c2f-7d4e-4feb-8a31-c7733b5d39ad" providerId="ADAL" clId="{9BF64D8A-87D6-4273-BAF3-FC552A46FD11}" dt="2025-11-10T14:15:34.503" v="106" actId="26606"/>
          <ac:spMkLst>
            <pc:docMk/>
            <pc:sldMk cId="1363019351" sldId="256"/>
            <ac:spMk id="25" creationId="{827DC2C4-B485-428A-BF4A-472D2967F47F}"/>
          </ac:spMkLst>
        </pc:spChg>
        <pc:spChg chg="add del">
          <ac:chgData name="Stacy Farmer" userId="ad248c2f-7d4e-4feb-8a31-c7733b5d39ad" providerId="ADAL" clId="{9BF64D8A-87D6-4273-BAF3-FC552A46FD11}" dt="2025-11-10T14:15:34.503" v="106" actId="26606"/>
          <ac:spMkLst>
            <pc:docMk/>
            <pc:sldMk cId="1363019351" sldId="256"/>
            <ac:spMk id="26" creationId="{EE04B5EB-F158-4507-90DD-BD23620C7CC9}"/>
          </ac:spMkLst>
        </pc:spChg>
        <pc:spChg chg="add del">
          <ac:chgData name="Stacy Farmer" userId="ad248c2f-7d4e-4feb-8a31-c7733b5d39ad" providerId="ADAL" clId="{9BF64D8A-87D6-4273-BAF3-FC552A46FD11}" dt="2025-11-10T14:16:56.814" v="143" actId="26606"/>
          <ac:spMkLst>
            <pc:docMk/>
            <pc:sldMk cId="1363019351" sldId="256"/>
            <ac:spMk id="31" creationId="{934F1179-B481-4F9E-BCA3-AFB972070F83}"/>
          </ac:spMkLst>
        </pc:spChg>
        <pc:spChg chg="add del">
          <ac:chgData name="Stacy Farmer" userId="ad248c2f-7d4e-4feb-8a31-c7733b5d39ad" providerId="ADAL" clId="{9BF64D8A-87D6-4273-BAF3-FC552A46FD11}" dt="2025-11-10T14:16:56.814" v="143" actId="26606"/>
          <ac:spMkLst>
            <pc:docMk/>
            <pc:sldMk cId="1363019351" sldId="256"/>
            <ac:spMk id="33" creationId="{827DC2C4-B485-428A-BF4A-472D2967F47F}"/>
          </ac:spMkLst>
        </pc:spChg>
        <pc:spChg chg="add del">
          <ac:chgData name="Stacy Farmer" userId="ad248c2f-7d4e-4feb-8a31-c7733b5d39ad" providerId="ADAL" clId="{9BF64D8A-87D6-4273-BAF3-FC552A46FD11}" dt="2025-11-10T14:16:56.814" v="143" actId="26606"/>
          <ac:spMkLst>
            <pc:docMk/>
            <pc:sldMk cId="1363019351" sldId="256"/>
            <ac:spMk id="35" creationId="{EE04B5EB-F158-4507-90DD-BD23620C7CC9}"/>
          </ac:spMkLst>
        </pc:spChg>
        <pc:spChg chg="add">
          <ac:chgData name="Stacy Farmer" userId="ad248c2f-7d4e-4feb-8a31-c7733b5d39ad" providerId="ADAL" clId="{9BF64D8A-87D6-4273-BAF3-FC552A46FD11}" dt="2025-11-10T14:16:56.814" v="143" actId="26606"/>
          <ac:spMkLst>
            <pc:docMk/>
            <pc:sldMk cId="1363019351" sldId="256"/>
            <ac:spMk id="40" creationId="{4522B21E-B2B9-4C72-9A71-C87EFD137480}"/>
          </ac:spMkLst>
        </pc:spChg>
        <pc:spChg chg="add">
          <ac:chgData name="Stacy Farmer" userId="ad248c2f-7d4e-4feb-8a31-c7733b5d39ad" providerId="ADAL" clId="{9BF64D8A-87D6-4273-BAF3-FC552A46FD11}" dt="2025-11-10T14:16:56.814" v="143" actId="26606"/>
          <ac:spMkLst>
            <pc:docMk/>
            <pc:sldMk cId="1363019351" sldId="256"/>
            <ac:spMk id="42" creationId="{5EB7D2A2-F448-44D4-938C-DC84CBCB3B1E}"/>
          </ac:spMkLst>
        </pc:spChg>
        <pc:spChg chg="add">
          <ac:chgData name="Stacy Farmer" userId="ad248c2f-7d4e-4feb-8a31-c7733b5d39ad" providerId="ADAL" clId="{9BF64D8A-87D6-4273-BAF3-FC552A46FD11}" dt="2025-11-10T14:16:56.814" v="143" actId="26606"/>
          <ac:spMkLst>
            <pc:docMk/>
            <pc:sldMk cId="1363019351" sldId="256"/>
            <ac:spMk id="44" creationId="{871AEA07-1E14-44B4-8E55-64EF049CD66F}"/>
          </ac:spMkLst>
        </pc:spChg>
        <pc:picChg chg="del mod ord">
          <ac:chgData name="Stacy Farmer" userId="ad248c2f-7d4e-4feb-8a31-c7733b5d39ad" providerId="ADAL" clId="{9BF64D8A-87D6-4273-BAF3-FC552A46FD11}" dt="2025-11-10T14:15:21.369" v="105" actId="478"/>
          <ac:picMkLst>
            <pc:docMk/>
            <pc:sldMk cId="1363019351" sldId="256"/>
            <ac:picMk id="5" creationId="{9A7D3067-D2D4-5980-6755-273381D0ABD6}"/>
          </ac:picMkLst>
        </pc:picChg>
        <pc:picChg chg="add mod">
          <ac:chgData name="Stacy Farmer" userId="ad248c2f-7d4e-4feb-8a31-c7733b5d39ad" providerId="ADAL" clId="{9BF64D8A-87D6-4273-BAF3-FC552A46FD11}" dt="2025-11-10T13:20:10.171" v="8" actId="931"/>
          <ac:picMkLst>
            <pc:docMk/>
            <pc:sldMk cId="1363019351" sldId="256"/>
            <ac:picMk id="8" creationId="{88CCBD94-82EB-8E10-D88B-6708DFB1C9A3}"/>
          </ac:picMkLst>
        </pc:picChg>
        <pc:cxnChg chg="add">
          <ac:chgData name="Stacy Farmer" userId="ad248c2f-7d4e-4feb-8a31-c7733b5d39ad" providerId="ADAL" clId="{9BF64D8A-87D6-4273-BAF3-FC552A46FD11}" dt="2025-11-10T14:16:56.814" v="143" actId="26606"/>
          <ac:cxnSpMkLst>
            <pc:docMk/>
            <pc:sldMk cId="1363019351" sldId="256"/>
            <ac:cxnSpMk id="46" creationId="{F7C8EA93-3210-4C62-99E9-153C275E3A87}"/>
          </ac:cxnSpMkLst>
        </pc:cxnChg>
      </pc:sldChg>
      <pc:sldChg chg="del">
        <pc:chgData name="Stacy Farmer" userId="ad248c2f-7d4e-4feb-8a31-c7733b5d39ad" providerId="ADAL" clId="{9BF64D8A-87D6-4273-BAF3-FC552A46FD11}" dt="2025-11-10T13:20:12.797" v="9" actId="47"/>
        <pc:sldMkLst>
          <pc:docMk/>
          <pc:sldMk cId="0" sldId="326"/>
        </pc:sldMkLst>
      </pc:sldChg>
      <pc:sldChg chg="addSp delSp modSp mod ord setBg">
        <pc:chgData name="Stacy Farmer" userId="ad248c2f-7d4e-4feb-8a31-c7733b5d39ad" providerId="ADAL" clId="{9BF64D8A-87D6-4273-BAF3-FC552A46FD11}" dt="2025-11-10T14:15:10.200" v="104" actId="26606"/>
        <pc:sldMkLst>
          <pc:docMk/>
          <pc:sldMk cId="2294072684" sldId="422"/>
        </pc:sldMkLst>
        <pc:spChg chg="mod">
          <ac:chgData name="Stacy Farmer" userId="ad248c2f-7d4e-4feb-8a31-c7733b5d39ad" providerId="ADAL" clId="{9BF64D8A-87D6-4273-BAF3-FC552A46FD11}" dt="2025-11-10T14:15:10.200" v="104" actId="26606"/>
          <ac:spMkLst>
            <pc:docMk/>
            <pc:sldMk cId="2294072684" sldId="422"/>
            <ac:spMk id="2" creationId="{0BDF67DC-FABC-DF45-B75D-829B2CC57AA1}"/>
          </ac:spMkLst>
        </pc:spChg>
        <pc:spChg chg="mod">
          <ac:chgData name="Stacy Farmer" userId="ad248c2f-7d4e-4feb-8a31-c7733b5d39ad" providerId="ADAL" clId="{9BF64D8A-87D6-4273-BAF3-FC552A46FD11}" dt="2025-11-10T14:15:10.200" v="104" actId="26606"/>
          <ac:spMkLst>
            <pc:docMk/>
            <pc:sldMk cId="2294072684" sldId="422"/>
            <ac:spMk id="3" creationId="{3EF37419-635A-FC29-E783-3ABC4473FB32}"/>
          </ac:spMkLst>
        </pc:spChg>
        <pc:spChg chg="mod">
          <ac:chgData name="Stacy Farmer" userId="ad248c2f-7d4e-4feb-8a31-c7733b5d39ad" providerId="ADAL" clId="{9BF64D8A-87D6-4273-BAF3-FC552A46FD11}" dt="2025-11-10T14:15:10.200" v="104" actId="26606"/>
          <ac:spMkLst>
            <pc:docMk/>
            <pc:sldMk cId="2294072684" sldId="422"/>
            <ac:spMk id="4" creationId="{49BA00FC-BA0D-C934-0432-B2655B44862C}"/>
          </ac:spMkLst>
        </pc:spChg>
        <pc:spChg chg="add del">
          <ac:chgData name="Stacy Farmer" userId="ad248c2f-7d4e-4feb-8a31-c7733b5d39ad" providerId="ADAL" clId="{9BF64D8A-87D6-4273-BAF3-FC552A46FD11}" dt="2025-11-10T14:15:10.193" v="103" actId="26606"/>
          <ac:spMkLst>
            <pc:docMk/>
            <pc:sldMk cId="2294072684" sldId="422"/>
            <ac:spMk id="1031" creationId="{8B3A2D1A-45FC-4F95-B150-1C13EF2F6D09}"/>
          </ac:spMkLst>
        </pc:spChg>
        <pc:spChg chg="add del">
          <ac:chgData name="Stacy Farmer" userId="ad248c2f-7d4e-4feb-8a31-c7733b5d39ad" providerId="ADAL" clId="{9BF64D8A-87D6-4273-BAF3-FC552A46FD11}" dt="2025-11-10T14:15:10.193" v="103" actId="26606"/>
          <ac:spMkLst>
            <pc:docMk/>
            <pc:sldMk cId="2294072684" sldId="422"/>
            <ac:spMk id="1033" creationId="{39C3C864-C625-4883-B868-9A4C470F4DD5}"/>
          </ac:spMkLst>
        </pc:spChg>
        <pc:spChg chg="add">
          <ac:chgData name="Stacy Farmer" userId="ad248c2f-7d4e-4feb-8a31-c7733b5d39ad" providerId="ADAL" clId="{9BF64D8A-87D6-4273-BAF3-FC552A46FD11}" dt="2025-11-10T14:15:10.200" v="104" actId="26606"/>
          <ac:spMkLst>
            <pc:docMk/>
            <pc:sldMk cId="2294072684" sldId="422"/>
            <ac:spMk id="1035" creationId="{66E48AFA-8884-4F68-A44F-D2C1E8609C5A}"/>
          </ac:spMkLst>
        </pc:spChg>
        <pc:spChg chg="add">
          <ac:chgData name="Stacy Farmer" userId="ad248c2f-7d4e-4feb-8a31-c7733b5d39ad" providerId="ADAL" clId="{9BF64D8A-87D6-4273-BAF3-FC552A46FD11}" dt="2025-11-10T14:15:10.200" v="104" actId="26606"/>
          <ac:spMkLst>
            <pc:docMk/>
            <pc:sldMk cId="2294072684" sldId="422"/>
            <ac:spMk id="1036" creationId="{969D19A6-08CB-498C-93EC-3FFB021FC68A}"/>
          </ac:spMkLst>
        </pc:spChg>
        <pc:picChg chg="add mod ord">
          <ac:chgData name="Stacy Farmer" userId="ad248c2f-7d4e-4feb-8a31-c7733b5d39ad" providerId="ADAL" clId="{9BF64D8A-87D6-4273-BAF3-FC552A46FD11}" dt="2025-11-10T14:15:10.200" v="104" actId="26606"/>
          <ac:picMkLst>
            <pc:docMk/>
            <pc:sldMk cId="2294072684" sldId="422"/>
            <ac:picMk id="1026" creationId="{32AB8732-E025-F4CD-9716-61FC1C998B49}"/>
          </ac:picMkLst>
        </pc:picChg>
      </pc:sldChg>
      <pc:sldChg chg="addSp delSp modSp mod setBg modNotesTx">
        <pc:chgData name="Stacy Farmer" userId="ad248c2f-7d4e-4feb-8a31-c7733b5d39ad" providerId="ADAL" clId="{9BF64D8A-87D6-4273-BAF3-FC552A46FD11}" dt="2025-11-10T14:46:37.063" v="1426" actId="20577"/>
        <pc:sldMkLst>
          <pc:docMk/>
          <pc:sldMk cId="141016579" sldId="423"/>
        </pc:sldMkLst>
        <pc:spChg chg="mod">
          <ac:chgData name="Stacy Farmer" userId="ad248c2f-7d4e-4feb-8a31-c7733b5d39ad" providerId="ADAL" clId="{9BF64D8A-87D6-4273-BAF3-FC552A46FD11}" dt="2025-11-10T14:19:59.734" v="195" actId="26606"/>
          <ac:spMkLst>
            <pc:docMk/>
            <pc:sldMk cId="141016579" sldId="423"/>
            <ac:spMk id="2" creationId="{0BDF67DC-FABC-DF45-B75D-829B2CC57AA1}"/>
          </ac:spMkLst>
        </pc:spChg>
        <pc:spChg chg="del">
          <ac:chgData name="Stacy Farmer" userId="ad248c2f-7d4e-4feb-8a31-c7733b5d39ad" providerId="ADAL" clId="{9BF64D8A-87D6-4273-BAF3-FC552A46FD11}" dt="2025-11-10T14:19:23.053" v="186"/>
          <ac:spMkLst>
            <pc:docMk/>
            <pc:sldMk cId="141016579" sldId="423"/>
            <ac:spMk id="3" creationId="{3EF37419-635A-FC29-E783-3ABC4473FB32}"/>
          </ac:spMkLst>
        </pc:spChg>
        <pc:spChg chg="mod">
          <ac:chgData name="Stacy Farmer" userId="ad248c2f-7d4e-4feb-8a31-c7733b5d39ad" providerId="ADAL" clId="{9BF64D8A-87D6-4273-BAF3-FC552A46FD11}" dt="2025-11-10T14:19:59.734" v="195" actId="26606"/>
          <ac:spMkLst>
            <pc:docMk/>
            <pc:sldMk cId="141016579" sldId="423"/>
            <ac:spMk id="4" creationId="{49BA00FC-BA0D-C934-0432-B2655B44862C}"/>
          </ac:spMkLst>
        </pc:spChg>
        <pc:spChg chg="add del">
          <ac:chgData name="Stacy Farmer" userId="ad248c2f-7d4e-4feb-8a31-c7733b5d39ad" providerId="ADAL" clId="{9BF64D8A-87D6-4273-BAF3-FC552A46FD11}" dt="2025-11-10T13:36:35.246" v="86" actId="22"/>
          <ac:spMkLst>
            <pc:docMk/>
            <pc:sldMk cId="141016579" sldId="423"/>
            <ac:spMk id="6" creationId="{B21AAD39-17B2-4A21-DC65-E521410D9C92}"/>
          </ac:spMkLst>
        </pc:spChg>
        <pc:spChg chg="add del mod">
          <ac:chgData name="Stacy Farmer" userId="ad248c2f-7d4e-4feb-8a31-c7733b5d39ad" providerId="ADAL" clId="{9BF64D8A-87D6-4273-BAF3-FC552A46FD11}" dt="2025-11-10T14:19:59.734" v="195" actId="26606"/>
          <ac:spMkLst>
            <pc:docMk/>
            <pc:sldMk cId="141016579" sldId="423"/>
            <ac:spMk id="7" creationId="{9F4B47DD-EE80-6CF7-E66E-4C2F9990FCDA}"/>
          </ac:spMkLst>
        </pc:spChg>
        <pc:spChg chg="add del">
          <ac:chgData name="Stacy Farmer" userId="ad248c2f-7d4e-4feb-8a31-c7733b5d39ad" providerId="ADAL" clId="{9BF64D8A-87D6-4273-BAF3-FC552A46FD11}" dt="2025-11-10T14:21:24.290" v="202" actId="26606"/>
          <ac:spMkLst>
            <pc:docMk/>
            <pc:sldMk cId="141016579" sldId="423"/>
            <ac:spMk id="12" creationId="{B50AB553-2A96-4A92-96F2-93548E096954}"/>
          </ac:spMkLst>
        </pc:spChg>
        <pc:spChg chg="add del">
          <ac:chgData name="Stacy Farmer" userId="ad248c2f-7d4e-4feb-8a31-c7733b5d39ad" providerId="ADAL" clId="{9BF64D8A-87D6-4273-BAF3-FC552A46FD11}" dt="2025-11-10T14:19:45.334" v="193" actId="26606"/>
          <ac:spMkLst>
            <pc:docMk/>
            <pc:sldMk cId="141016579" sldId="423"/>
            <ac:spMk id="14" creationId="{B50AB553-2A96-4A92-96F2-93548E096954}"/>
          </ac:spMkLst>
        </pc:spChg>
        <pc:spChg chg="add">
          <ac:chgData name="Stacy Farmer" userId="ad248c2f-7d4e-4feb-8a31-c7733b5d39ad" providerId="ADAL" clId="{9BF64D8A-87D6-4273-BAF3-FC552A46FD11}" dt="2025-11-10T14:21:24.290" v="202" actId="26606"/>
          <ac:spMkLst>
            <pc:docMk/>
            <pc:sldMk cId="141016579" sldId="423"/>
            <ac:spMk id="18" creationId="{B50AB553-2A96-4A92-96F2-93548E096954}"/>
          </ac:spMkLst>
        </pc:spChg>
        <pc:graphicFrameChg chg="add del modGraphic">
          <ac:chgData name="Stacy Farmer" userId="ad248c2f-7d4e-4feb-8a31-c7733b5d39ad" providerId="ADAL" clId="{9BF64D8A-87D6-4273-BAF3-FC552A46FD11}" dt="2025-11-10T14:19:45.334" v="193" actId="26606"/>
          <ac:graphicFrameMkLst>
            <pc:docMk/>
            <pc:sldMk cId="141016579" sldId="423"/>
            <ac:graphicFrameMk id="9" creationId="{275B6158-DFB6-86B5-C4DE-F290F13AA5D1}"/>
          </ac:graphicFrameMkLst>
        </pc:graphicFrameChg>
        <pc:graphicFrameChg chg="add mod modGraphic">
          <ac:chgData name="Stacy Farmer" userId="ad248c2f-7d4e-4feb-8a31-c7733b5d39ad" providerId="ADAL" clId="{9BF64D8A-87D6-4273-BAF3-FC552A46FD11}" dt="2025-11-10T14:23:13.563" v="233" actId="478"/>
          <ac:graphicFrameMkLst>
            <pc:docMk/>
            <pc:sldMk cId="141016579" sldId="423"/>
            <ac:graphicFrameMk id="13" creationId="{ADCB9D6F-7DEB-C7C5-3309-7D18B1EFA74A}"/>
          </ac:graphicFrameMkLst>
        </pc:graphicFrameChg>
        <pc:picChg chg="add del">
          <ac:chgData name="Stacy Farmer" userId="ad248c2f-7d4e-4feb-8a31-c7733b5d39ad" providerId="ADAL" clId="{9BF64D8A-87D6-4273-BAF3-FC552A46FD11}" dt="2025-11-10T14:19:45.334" v="193" actId="26606"/>
          <ac:picMkLst>
            <pc:docMk/>
            <pc:sldMk cId="141016579" sldId="423"/>
            <ac:picMk id="10" creationId="{750EDFC0-074E-156E-13A4-0B3EEE06BA33}"/>
          </ac:picMkLst>
        </pc:picChg>
        <pc:picChg chg="add mod">
          <ac:chgData name="Stacy Farmer" userId="ad248c2f-7d4e-4feb-8a31-c7733b5d39ad" providerId="ADAL" clId="{9BF64D8A-87D6-4273-BAF3-FC552A46FD11}" dt="2025-11-10T14:22:01.124" v="208"/>
          <ac:picMkLst>
            <pc:docMk/>
            <pc:sldMk cId="141016579" sldId="423"/>
            <ac:picMk id="11" creationId="{6A5CAF7F-79C9-1DFB-227F-96B4D7BD61FC}"/>
          </ac:picMkLst>
        </pc:picChg>
      </pc:sldChg>
      <pc:sldChg chg="addSp delSp modSp mod setBg">
        <pc:chgData name="Stacy Farmer" userId="ad248c2f-7d4e-4feb-8a31-c7733b5d39ad" providerId="ADAL" clId="{9BF64D8A-87D6-4273-BAF3-FC552A46FD11}" dt="2025-11-10T14:37:40.861" v="815" actId="26606"/>
        <pc:sldMkLst>
          <pc:docMk/>
          <pc:sldMk cId="2743118772" sldId="424"/>
        </pc:sldMkLst>
        <pc:spChg chg="mod">
          <ac:chgData name="Stacy Farmer" userId="ad248c2f-7d4e-4feb-8a31-c7733b5d39ad" providerId="ADAL" clId="{9BF64D8A-87D6-4273-BAF3-FC552A46FD11}" dt="2025-11-10T14:37:40.861" v="815" actId="26606"/>
          <ac:spMkLst>
            <pc:docMk/>
            <pc:sldMk cId="2743118772" sldId="424"/>
            <ac:spMk id="2" creationId="{0BDF67DC-FABC-DF45-B75D-829B2CC57AA1}"/>
          </ac:spMkLst>
        </pc:spChg>
        <pc:spChg chg="add del mod">
          <ac:chgData name="Stacy Farmer" userId="ad248c2f-7d4e-4feb-8a31-c7733b5d39ad" providerId="ADAL" clId="{9BF64D8A-87D6-4273-BAF3-FC552A46FD11}" dt="2025-11-10T14:37:40.861" v="815" actId="26606"/>
          <ac:spMkLst>
            <pc:docMk/>
            <pc:sldMk cId="2743118772" sldId="424"/>
            <ac:spMk id="3" creationId="{3EF37419-635A-FC29-E783-3ABC4473FB32}"/>
          </ac:spMkLst>
        </pc:spChg>
        <pc:spChg chg="mod">
          <ac:chgData name="Stacy Farmer" userId="ad248c2f-7d4e-4feb-8a31-c7733b5d39ad" providerId="ADAL" clId="{9BF64D8A-87D6-4273-BAF3-FC552A46FD11}" dt="2025-11-10T14:37:40.861" v="815" actId="26606"/>
          <ac:spMkLst>
            <pc:docMk/>
            <pc:sldMk cId="2743118772" sldId="424"/>
            <ac:spMk id="4" creationId="{49BA00FC-BA0D-C934-0432-B2655B44862C}"/>
          </ac:spMkLst>
        </pc:spChg>
        <pc:spChg chg="add del mod">
          <ac:chgData name="Stacy Farmer" userId="ad248c2f-7d4e-4feb-8a31-c7733b5d39ad" providerId="ADAL" clId="{9BF64D8A-87D6-4273-BAF3-FC552A46FD11}" dt="2025-11-10T13:35:08.354" v="78" actId="22"/>
          <ac:spMkLst>
            <pc:docMk/>
            <pc:sldMk cId="2743118772" sldId="424"/>
            <ac:spMk id="6" creationId="{8D0B8F1F-9A0A-846C-2624-516A8035F560}"/>
          </ac:spMkLst>
        </pc:spChg>
        <pc:spChg chg="add del">
          <ac:chgData name="Stacy Farmer" userId="ad248c2f-7d4e-4feb-8a31-c7733b5d39ad" providerId="ADAL" clId="{9BF64D8A-87D6-4273-BAF3-FC552A46FD11}" dt="2025-11-10T14:37:40.861" v="815" actId="26606"/>
          <ac:spMkLst>
            <pc:docMk/>
            <pc:sldMk cId="2743118772" sldId="424"/>
            <ac:spMk id="9" creationId="{081EA652-8C6A-4E69-BEB9-170809474553}"/>
          </ac:spMkLst>
        </pc:spChg>
        <pc:spChg chg="add del">
          <ac:chgData name="Stacy Farmer" userId="ad248c2f-7d4e-4feb-8a31-c7733b5d39ad" providerId="ADAL" clId="{9BF64D8A-87D6-4273-BAF3-FC552A46FD11}" dt="2025-11-10T14:37:40.861" v="815" actId="26606"/>
          <ac:spMkLst>
            <pc:docMk/>
            <pc:sldMk cId="2743118772" sldId="424"/>
            <ac:spMk id="11" creationId="{5298780A-33B9-4EA2-8F67-DE68AD62841B}"/>
          </ac:spMkLst>
        </pc:spChg>
        <pc:spChg chg="add del">
          <ac:chgData name="Stacy Farmer" userId="ad248c2f-7d4e-4feb-8a31-c7733b5d39ad" providerId="ADAL" clId="{9BF64D8A-87D6-4273-BAF3-FC552A46FD11}" dt="2025-11-10T14:37:40.861" v="815" actId="26606"/>
          <ac:spMkLst>
            <pc:docMk/>
            <pc:sldMk cId="2743118772" sldId="424"/>
            <ac:spMk id="13" creationId="{7F488E8B-4E1E-4402-8935-D4E6C02615C7}"/>
          </ac:spMkLst>
        </pc:spChg>
        <pc:spChg chg="add">
          <ac:chgData name="Stacy Farmer" userId="ad248c2f-7d4e-4feb-8a31-c7733b5d39ad" providerId="ADAL" clId="{9BF64D8A-87D6-4273-BAF3-FC552A46FD11}" dt="2025-11-10T14:37:40.861" v="815" actId="26606"/>
          <ac:spMkLst>
            <pc:docMk/>
            <pc:sldMk cId="2743118772" sldId="424"/>
            <ac:spMk id="20" creationId="{77C59BEC-C4CC-4741-B975-08C543178D3D}"/>
          </ac:spMkLst>
        </pc:spChg>
        <pc:spChg chg="add">
          <ac:chgData name="Stacy Farmer" userId="ad248c2f-7d4e-4feb-8a31-c7733b5d39ad" providerId="ADAL" clId="{9BF64D8A-87D6-4273-BAF3-FC552A46FD11}" dt="2025-11-10T14:37:40.861" v="815" actId="26606"/>
          <ac:spMkLst>
            <pc:docMk/>
            <pc:sldMk cId="2743118772" sldId="424"/>
            <ac:spMk id="22" creationId="{72DEF309-605D-4117-9340-6D589B6C3A34}"/>
          </ac:spMkLst>
        </pc:spChg>
        <pc:spChg chg="add">
          <ac:chgData name="Stacy Farmer" userId="ad248c2f-7d4e-4feb-8a31-c7733b5d39ad" providerId="ADAL" clId="{9BF64D8A-87D6-4273-BAF3-FC552A46FD11}" dt="2025-11-10T14:37:40.861" v="815" actId="26606"/>
          <ac:spMkLst>
            <pc:docMk/>
            <pc:sldMk cId="2743118772" sldId="424"/>
            <ac:spMk id="24" creationId="{A7B99495-F43F-4D80-A44F-2CB4764EB90B}"/>
          </ac:spMkLst>
        </pc:spChg>
        <pc:graphicFrameChg chg="add del mod ord modGraphic">
          <ac:chgData name="Stacy Farmer" userId="ad248c2f-7d4e-4feb-8a31-c7733b5d39ad" providerId="ADAL" clId="{9BF64D8A-87D6-4273-BAF3-FC552A46FD11}" dt="2025-11-10T13:35:06.121" v="75" actId="3680"/>
          <ac:graphicFrameMkLst>
            <pc:docMk/>
            <pc:sldMk cId="2743118772" sldId="424"/>
            <ac:graphicFrameMk id="7" creationId="{50D4B774-5694-A668-6407-B19C8311AD5C}"/>
          </ac:graphicFrameMkLst>
        </pc:graphicFrameChg>
        <pc:picChg chg="add">
          <ac:chgData name="Stacy Farmer" userId="ad248c2f-7d4e-4feb-8a31-c7733b5d39ad" providerId="ADAL" clId="{9BF64D8A-87D6-4273-BAF3-FC552A46FD11}" dt="2025-11-10T14:37:40.861" v="815" actId="26606"/>
          <ac:picMkLst>
            <pc:docMk/>
            <pc:sldMk cId="2743118772" sldId="424"/>
            <ac:picMk id="17" creationId="{435DE4D1-572C-D2AA-1FFB-7D7816BC6694}"/>
          </ac:picMkLst>
        </pc:picChg>
      </pc:sldChg>
      <pc:sldChg chg="modSp add del mod">
        <pc:chgData name="Stacy Farmer" userId="ad248c2f-7d4e-4feb-8a31-c7733b5d39ad" providerId="ADAL" clId="{9BF64D8A-87D6-4273-BAF3-FC552A46FD11}" dt="2025-11-10T13:33:38.783" v="67" actId="47"/>
        <pc:sldMkLst>
          <pc:docMk/>
          <pc:sldMk cId="336051521" sldId="425"/>
        </pc:sldMkLst>
        <pc:spChg chg="mod">
          <ac:chgData name="Stacy Farmer" userId="ad248c2f-7d4e-4feb-8a31-c7733b5d39ad" providerId="ADAL" clId="{9BF64D8A-87D6-4273-BAF3-FC552A46FD11}" dt="2025-11-10T13:27:12.934" v="20" actId="27636"/>
          <ac:spMkLst>
            <pc:docMk/>
            <pc:sldMk cId="336051521" sldId="425"/>
            <ac:spMk id="2" creationId="{00000000-0000-0000-0000-000000000000}"/>
          </ac:spMkLst>
        </pc:spChg>
        <pc:spChg chg="mod">
          <ac:chgData name="Stacy Farmer" userId="ad248c2f-7d4e-4feb-8a31-c7733b5d39ad" providerId="ADAL" clId="{9BF64D8A-87D6-4273-BAF3-FC552A46FD11}" dt="2025-11-10T13:27:12.934" v="19" actId="27636"/>
          <ac:spMkLst>
            <pc:docMk/>
            <pc:sldMk cId="336051521" sldId="425"/>
            <ac:spMk id="3" creationId="{00000000-0000-0000-0000-000000000000}"/>
          </ac:spMkLst>
        </pc:spChg>
      </pc:sldChg>
      <pc:sldChg chg="addSp delSp modSp new mod ord setBg modNotesTx">
        <pc:chgData name="Stacy Farmer" userId="ad248c2f-7d4e-4feb-8a31-c7733b5d39ad" providerId="ADAL" clId="{9BF64D8A-87D6-4273-BAF3-FC552A46FD11}" dt="2025-11-10T14:36:32.911" v="771" actId="26606"/>
        <pc:sldMkLst>
          <pc:docMk/>
          <pc:sldMk cId="2605876496" sldId="425"/>
        </pc:sldMkLst>
        <pc:spChg chg="mod">
          <ac:chgData name="Stacy Farmer" userId="ad248c2f-7d4e-4feb-8a31-c7733b5d39ad" providerId="ADAL" clId="{9BF64D8A-87D6-4273-BAF3-FC552A46FD11}" dt="2025-11-10T14:36:32.911" v="771" actId="26606"/>
          <ac:spMkLst>
            <pc:docMk/>
            <pc:sldMk cId="2605876496" sldId="425"/>
            <ac:spMk id="2" creationId="{4315FF52-9C41-A354-311E-9F568007BF11}"/>
          </ac:spMkLst>
        </pc:spChg>
        <pc:spChg chg="add del mod">
          <ac:chgData name="Stacy Farmer" userId="ad248c2f-7d4e-4feb-8a31-c7733b5d39ad" providerId="ADAL" clId="{9BF64D8A-87D6-4273-BAF3-FC552A46FD11}" dt="2025-11-10T14:36:32.911" v="771" actId="26606"/>
          <ac:spMkLst>
            <pc:docMk/>
            <pc:sldMk cId="2605876496" sldId="425"/>
            <ac:spMk id="3" creationId="{8814669D-018A-6BE7-A754-A4E0CDBEF44A}"/>
          </ac:spMkLst>
        </pc:spChg>
        <pc:spChg chg="add">
          <ac:chgData name="Stacy Farmer" userId="ad248c2f-7d4e-4feb-8a31-c7733b5d39ad" providerId="ADAL" clId="{9BF64D8A-87D6-4273-BAF3-FC552A46FD11}" dt="2025-11-10T14:36:32.911" v="771" actId="26606"/>
          <ac:spMkLst>
            <pc:docMk/>
            <pc:sldMk cId="2605876496" sldId="425"/>
            <ac:spMk id="8" creationId="{1BB867FF-FC45-48F7-8104-F89BE54909F1}"/>
          </ac:spMkLst>
        </pc:spChg>
        <pc:spChg chg="add del">
          <ac:chgData name="Stacy Farmer" userId="ad248c2f-7d4e-4feb-8a31-c7733b5d39ad" providerId="ADAL" clId="{9BF64D8A-87D6-4273-BAF3-FC552A46FD11}" dt="2025-11-10T14:36:32.903" v="770" actId="26606"/>
          <ac:spMkLst>
            <pc:docMk/>
            <pc:sldMk cId="2605876496" sldId="425"/>
            <ac:spMk id="10" creationId="{B50AB553-2A96-4A92-96F2-93548E096954}"/>
          </ac:spMkLst>
        </pc:spChg>
        <pc:spChg chg="add">
          <ac:chgData name="Stacy Farmer" userId="ad248c2f-7d4e-4feb-8a31-c7733b5d39ad" providerId="ADAL" clId="{9BF64D8A-87D6-4273-BAF3-FC552A46FD11}" dt="2025-11-10T14:36:32.911" v="771" actId="26606"/>
          <ac:spMkLst>
            <pc:docMk/>
            <pc:sldMk cId="2605876496" sldId="425"/>
            <ac:spMk id="12" creationId="{081E4A58-353D-44AE-B2FC-2A74E2E400F7}"/>
          </ac:spMkLst>
        </pc:spChg>
        <pc:spChg chg="add">
          <ac:chgData name="Stacy Farmer" userId="ad248c2f-7d4e-4feb-8a31-c7733b5d39ad" providerId="ADAL" clId="{9BF64D8A-87D6-4273-BAF3-FC552A46FD11}" dt="2025-11-10T14:36:32.911" v="771" actId="26606"/>
          <ac:spMkLst>
            <pc:docMk/>
            <pc:sldMk cId="2605876496" sldId="425"/>
            <ac:spMk id="13" creationId="{8BB56887-D0D5-4F0C-9E19-7247EB83C8B7}"/>
          </ac:spMkLst>
        </pc:spChg>
        <pc:spChg chg="add">
          <ac:chgData name="Stacy Farmer" userId="ad248c2f-7d4e-4feb-8a31-c7733b5d39ad" providerId="ADAL" clId="{9BF64D8A-87D6-4273-BAF3-FC552A46FD11}" dt="2025-11-10T14:36:32.911" v="771" actId="26606"/>
          <ac:spMkLst>
            <pc:docMk/>
            <pc:sldMk cId="2605876496" sldId="425"/>
            <ac:spMk id="14" creationId="{8814669D-018A-6BE7-A754-A4E0CDBEF44A}"/>
          </ac:spMkLst>
        </pc:spChg>
        <pc:graphicFrameChg chg="add del">
          <ac:chgData name="Stacy Farmer" userId="ad248c2f-7d4e-4feb-8a31-c7733b5d39ad" providerId="ADAL" clId="{9BF64D8A-87D6-4273-BAF3-FC552A46FD11}" dt="2025-11-10T14:36:32.903" v="770" actId="26606"/>
          <ac:graphicFrameMkLst>
            <pc:docMk/>
            <pc:sldMk cId="2605876496" sldId="425"/>
            <ac:graphicFrameMk id="5" creationId="{A03749F6-C60C-3D1D-1AE7-684B5B889222}"/>
          </ac:graphicFrameMkLst>
        </pc:graphicFrameChg>
        <pc:picChg chg="add del">
          <ac:chgData name="Stacy Farmer" userId="ad248c2f-7d4e-4feb-8a31-c7733b5d39ad" providerId="ADAL" clId="{9BF64D8A-87D6-4273-BAF3-FC552A46FD11}" dt="2025-11-10T14:36:32.903" v="770" actId="26606"/>
          <ac:picMkLst>
            <pc:docMk/>
            <pc:sldMk cId="2605876496" sldId="425"/>
            <ac:picMk id="6" creationId="{F20C7E92-BEF7-3213-3561-B9F1CE3B5494}"/>
          </ac:picMkLst>
        </pc:picChg>
      </pc:sldChg>
      <pc:sldChg chg="addSp delSp modSp new mod setBg">
        <pc:chgData name="Stacy Farmer" userId="ad248c2f-7d4e-4feb-8a31-c7733b5d39ad" providerId="ADAL" clId="{9BF64D8A-87D6-4273-BAF3-FC552A46FD11}" dt="2025-11-10T14:37:00.285" v="812" actId="20577"/>
        <pc:sldMkLst>
          <pc:docMk/>
          <pc:sldMk cId="2945125932" sldId="426"/>
        </pc:sldMkLst>
        <pc:spChg chg="mod">
          <ac:chgData name="Stacy Farmer" userId="ad248c2f-7d4e-4feb-8a31-c7733b5d39ad" providerId="ADAL" clId="{9BF64D8A-87D6-4273-BAF3-FC552A46FD11}" dt="2025-11-10T14:37:00.285" v="812" actId="20577"/>
          <ac:spMkLst>
            <pc:docMk/>
            <pc:sldMk cId="2945125932" sldId="426"/>
            <ac:spMk id="2" creationId="{CDFF37DC-1BD6-CC22-E903-7B1EE6EE64D7}"/>
          </ac:spMkLst>
        </pc:spChg>
        <pc:spChg chg="mod">
          <ac:chgData name="Stacy Farmer" userId="ad248c2f-7d4e-4feb-8a31-c7733b5d39ad" providerId="ADAL" clId="{9BF64D8A-87D6-4273-BAF3-FC552A46FD11}" dt="2025-11-10T14:36:41.623" v="773" actId="20577"/>
          <ac:spMkLst>
            <pc:docMk/>
            <pc:sldMk cId="2945125932" sldId="426"/>
            <ac:spMk id="3" creationId="{D55C23E8-81B9-C4E6-620D-6C4282C250B4}"/>
          </ac:spMkLst>
        </pc:spChg>
        <pc:spChg chg="add del">
          <ac:chgData name="Stacy Farmer" userId="ad248c2f-7d4e-4feb-8a31-c7733b5d39ad" providerId="ADAL" clId="{9BF64D8A-87D6-4273-BAF3-FC552A46FD11}" dt="2025-11-10T14:36:45.445" v="774" actId="26606"/>
          <ac:spMkLst>
            <pc:docMk/>
            <pc:sldMk cId="2945125932" sldId="426"/>
            <ac:spMk id="8" creationId="{1BB867FF-FC45-48F7-8104-F89BE54909F1}"/>
          </ac:spMkLst>
        </pc:spChg>
        <pc:spChg chg="add del">
          <ac:chgData name="Stacy Farmer" userId="ad248c2f-7d4e-4feb-8a31-c7733b5d39ad" providerId="ADAL" clId="{9BF64D8A-87D6-4273-BAF3-FC552A46FD11}" dt="2025-11-10T14:36:45.445" v="774" actId="26606"/>
          <ac:spMkLst>
            <pc:docMk/>
            <pc:sldMk cId="2945125932" sldId="426"/>
            <ac:spMk id="10" creationId="{8BB56887-D0D5-4F0C-9E19-7247EB83C8B7}"/>
          </ac:spMkLst>
        </pc:spChg>
        <pc:spChg chg="add del">
          <ac:chgData name="Stacy Farmer" userId="ad248c2f-7d4e-4feb-8a31-c7733b5d39ad" providerId="ADAL" clId="{9BF64D8A-87D6-4273-BAF3-FC552A46FD11}" dt="2025-11-10T14:36:45.445" v="774" actId="26606"/>
          <ac:spMkLst>
            <pc:docMk/>
            <pc:sldMk cId="2945125932" sldId="426"/>
            <ac:spMk id="12" creationId="{081E4A58-353D-44AE-B2FC-2A74E2E400F7}"/>
          </ac:spMkLst>
        </pc:spChg>
        <pc:spChg chg="add">
          <ac:chgData name="Stacy Farmer" userId="ad248c2f-7d4e-4feb-8a31-c7733b5d39ad" providerId="ADAL" clId="{9BF64D8A-87D6-4273-BAF3-FC552A46FD11}" dt="2025-11-10T14:36:45.445" v="774" actId="26606"/>
          <ac:spMkLst>
            <pc:docMk/>
            <pc:sldMk cId="2945125932" sldId="426"/>
            <ac:spMk id="17" creationId="{1BB867FF-FC45-48F7-8104-F89BE54909F1}"/>
          </ac:spMkLst>
        </pc:spChg>
        <pc:spChg chg="add">
          <ac:chgData name="Stacy Farmer" userId="ad248c2f-7d4e-4feb-8a31-c7733b5d39ad" providerId="ADAL" clId="{9BF64D8A-87D6-4273-BAF3-FC552A46FD11}" dt="2025-11-10T14:36:45.445" v="774" actId="26606"/>
          <ac:spMkLst>
            <pc:docMk/>
            <pc:sldMk cId="2945125932" sldId="426"/>
            <ac:spMk id="19" creationId="{8BB56887-D0D5-4F0C-9E19-7247EB83C8B7}"/>
          </ac:spMkLst>
        </pc:spChg>
        <pc:spChg chg="add">
          <ac:chgData name="Stacy Farmer" userId="ad248c2f-7d4e-4feb-8a31-c7733b5d39ad" providerId="ADAL" clId="{9BF64D8A-87D6-4273-BAF3-FC552A46FD11}" dt="2025-11-10T14:36:45.445" v="774" actId="26606"/>
          <ac:spMkLst>
            <pc:docMk/>
            <pc:sldMk cId="2945125932" sldId="426"/>
            <ac:spMk id="21" creationId="{081E4A58-353D-44AE-B2FC-2A74E2E400F7}"/>
          </ac:spMkLst>
        </pc:spChg>
      </pc:sldChg>
      <pc:sldChg chg="addSp delSp modSp new mod setBg">
        <pc:chgData name="Stacy Farmer" userId="ad248c2f-7d4e-4feb-8a31-c7733b5d39ad" providerId="ADAL" clId="{9BF64D8A-87D6-4273-BAF3-FC552A46FD11}" dt="2025-11-10T14:37:09.060" v="813" actId="26606"/>
        <pc:sldMkLst>
          <pc:docMk/>
          <pc:sldMk cId="2988244757" sldId="427"/>
        </pc:sldMkLst>
        <pc:spChg chg="mod">
          <ac:chgData name="Stacy Farmer" userId="ad248c2f-7d4e-4feb-8a31-c7733b5d39ad" providerId="ADAL" clId="{9BF64D8A-87D6-4273-BAF3-FC552A46FD11}" dt="2025-11-10T14:37:09.060" v="813" actId="26606"/>
          <ac:spMkLst>
            <pc:docMk/>
            <pc:sldMk cId="2988244757" sldId="427"/>
            <ac:spMk id="2" creationId="{3DB4D062-6C82-BC3E-96B4-D24FFC276BFE}"/>
          </ac:spMkLst>
        </pc:spChg>
        <pc:spChg chg="mod">
          <ac:chgData name="Stacy Farmer" userId="ad248c2f-7d4e-4feb-8a31-c7733b5d39ad" providerId="ADAL" clId="{9BF64D8A-87D6-4273-BAF3-FC552A46FD11}" dt="2025-11-10T14:37:09.060" v="813" actId="26606"/>
          <ac:spMkLst>
            <pc:docMk/>
            <pc:sldMk cId="2988244757" sldId="427"/>
            <ac:spMk id="3" creationId="{8CF948BB-C348-D24C-48D4-B82AD9220645}"/>
          </ac:spMkLst>
        </pc:spChg>
        <pc:spChg chg="add del">
          <ac:chgData name="Stacy Farmer" userId="ad248c2f-7d4e-4feb-8a31-c7733b5d39ad" providerId="ADAL" clId="{9BF64D8A-87D6-4273-BAF3-FC552A46FD11}" dt="2025-11-10T14:33:20.039" v="618" actId="22"/>
          <ac:spMkLst>
            <pc:docMk/>
            <pc:sldMk cId="2988244757" sldId="427"/>
            <ac:spMk id="5" creationId="{4627D6EF-BC66-29BF-CDD9-8DCFB0C28D70}"/>
          </ac:spMkLst>
        </pc:spChg>
        <pc:spChg chg="add">
          <ac:chgData name="Stacy Farmer" userId="ad248c2f-7d4e-4feb-8a31-c7733b5d39ad" providerId="ADAL" clId="{9BF64D8A-87D6-4273-BAF3-FC552A46FD11}" dt="2025-11-10T14:37:09.060" v="813" actId="26606"/>
          <ac:spMkLst>
            <pc:docMk/>
            <pc:sldMk cId="2988244757" sldId="427"/>
            <ac:spMk id="8" creationId="{1BB867FF-FC45-48F7-8104-F89BE54909F1}"/>
          </ac:spMkLst>
        </pc:spChg>
        <pc:spChg chg="add">
          <ac:chgData name="Stacy Farmer" userId="ad248c2f-7d4e-4feb-8a31-c7733b5d39ad" providerId="ADAL" clId="{9BF64D8A-87D6-4273-BAF3-FC552A46FD11}" dt="2025-11-10T14:37:09.060" v="813" actId="26606"/>
          <ac:spMkLst>
            <pc:docMk/>
            <pc:sldMk cId="2988244757" sldId="427"/>
            <ac:spMk id="10" creationId="{8BB56887-D0D5-4F0C-9E19-7247EB83C8B7}"/>
          </ac:spMkLst>
        </pc:spChg>
        <pc:spChg chg="add">
          <ac:chgData name="Stacy Farmer" userId="ad248c2f-7d4e-4feb-8a31-c7733b5d39ad" providerId="ADAL" clId="{9BF64D8A-87D6-4273-BAF3-FC552A46FD11}" dt="2025-11-10T14:37:09.060" v="813" actId="26606"/>
          <ac:spMkLst>
            <pc:docMk/>
            <pc:sldMk cId="2988244757" sldId="427"/>
            <ac:spMk id="12" creationId="{081E4A58-353D-44AE-B2FC-2A74E2E400F7}"/>
          </ac:spMkLst>
        </pc:spChg>
      </pc:sldChg>
      <pc:sldChg chg="addSp delSp modSp new mod setBg">
        <pc:chgData name="Stacy Farmer" userId="ad248c2f-7d4e-4feb-8a31-c7733b5d39ad" providerId="ADAL" clId="{9BF64D8A-87D6-4273-BAF3-FC552A46FD11}" dt="2025-11-10T14:37:22.405" v="814" actId="26606"/>
        <pc:sldMkLst>
          <pc:docMk/>
          <pc:sldMk cId="3535023755" sldId="428"/>
        </pc:sldMkLst>
        <pc:spChg chg="mod">
          <ac:chgData name="Stacy Farmer" userId="ad248c2f-7d4e-4feb-8a31-c7733b5d39ad" providerId="ADAL" clId="{9BF64D8A-87D6-4273-BAF3-FC552A46FD11}" dt="2025-11-10T14:35:15.932" v="687" actId="26606"/>
          <ac:spMkLst>
            <pc:docMk/>
            <pc:sldMk cId="3535023755" sldId="428"/>
            <ac:spMk id="2" creationId="{038BA54A-0DFB-7EE1-C524-D5D8C3C97776}"/>
          </ac:spMkLst>
        </pc:spChg>
        <pc:spChg chg="del">
          <ac:chgData name="Stacy Farmer" userId="ad248c2f-7d4e-4feb-8a31-c7733b5d39ad" providerId="ADAL" clId="{9BF64D8A-87D6-4273-BAF3-FC552A46FD11}" dt="2025-11-10T14:34:35.336" v="681"/>
          <ac:spMkLst>
            <pc:docMk/>
            <pc:sldMk cId="3535023755" sldId="428"/>
            <ac:spMk id="3" creationId="{C252DF9C-4052-0F0E-057B-0DB534CE550E}"/>
          </ac:spMkLst>
        </pc:spChg>
        <pc:spChg chg="add mod">
          <ac:chgData name="Stacy Farmer" userId="ad248c2f-7d4e-4feb-8a31-c7733b5d39ad" providerId="ADAL" clId="{9BF64D8A-87D6-4273-BAF3-FC552A46FD11}" dt="2025-11-10T14:37:22.405" v="814" actId="26606"/>
          <ac:spMkLst>
            <pc:docMk/>
            <pc:sldMk cId="3535023755" sldId="428"/>
            <ac:spMk id="4" creationId="{560EC948-8DBA-137C-EDF9-59A63E39F31F}"/>
          </ac:spMkLst>
        </pc:spChg>
        <pc:spChg chg="add del">
          <ac:chgData name="Stacy Farmer" userId="ad248c2f-7d4e-4feb-8a31-c7733b5d39ad" providerId="ADAL" clId="{9BF64D8A-87D6-4273-BAF3-FC552A46FD11}" dt="2025-11-10T14:37:22.405" v="814" actId="26606"/>
          <ac:spMkLst>
            <pc:docMk/>
            <pc:sldMk cId="3535023755" sldId="428"/>
            <ac:spMk id="10" creationId="{B50AB553-2A96-4A92-96F2-93548E096954}"/>
          </ac:spMkLst>
        </pc:spChg>
        <pc:spChg chg="add">
          <ac:chgData name="Stacy Farmer" userId="ad248c2f-7d4e-4feb-8a31-c7733b5d39ad" providerId="ADAL" clId="{9BF64D8A-87D6-4273-BAF3-FC552A46FD11}" dt="2025-11-10T14:37:22.405" v="814" actId="26606"/>
          <ac:spMkLst>
            <pc:docMk/>
            <pc:sldMk cId="3535023755" sldId="428"/>
            <ac:spMk id="15" creationId="{77C59BEC-C4CC-4741-B975-08C543178D3D}"/>
          </ac:spMkLst>
        </pc:spChg>
        <pc:spChg chg="add">
          <ac:chgData name="Stacy Farmer" userId="ad248c2f-7d4e-4feb-8a31-c7733b5d39ad" providerId="ADAL" clId="{9BF64D8A-87D6-4273-BAF3-FC552A46FD11}" dt="2025-11-10T14:37:22.405" v="814" actId="26606"/>
          <ac:spMkLst>
            <pc:docMk/>
            <pc:sldMk cId="3535023755" sldId="428"/>
            <ac:spMk id="17" creationId="{72DEF309-605D-4117-9340-6D589B6C3A34}"/>
          </ac:spMkLst>
        </pc:spChg>
        <pc:spChg chg="add">
          <ac:chgData name="Stacy Farmer" userId="ad248c2f-7d4e-4feb-8a31-c7733b5d39ad" providerId="ADAL" clId="{9BF64D8A-87D6-4273-BAF3-FC552A46FD11}" dt="2025-11-10T14:37:22.405" v="814" actId="26606"/>
          <ac:spMkLst>
            <pc:docMk/>
            <pc:sldMk cId="3535023755" sldId="428"/>
            <ac:spMk id="19" creationId="{A7B99495-F43F-4D80-A44F-2CB4764EB90B}"/>
          </ac:spMkLst>
        </pc:spChg>
        <pc:picChg chg="add mod ord">
          <ac:chgData name="Stacy Farmer" userId="ad248c2f-7d4e-4feb-8a31-c7733b5d39ad" providerId="ADAL" clId="{9BF64D8A-87D6-4273-BAF3-FC552A46FD11}" dt="2025-11-10T14:37:22.405" v="814" actId="26606"/>
          <ac:picMkLst>
            <pc:docMk/>
            <pc:sldMk cId="3535023755" sldId="428"/>
            <ac:picMk id="6" creationId="{3CE89029-9B3B-0FB3-385B-40396C5B9CED}"/>
          </ac:picMkLst>
        </pc:picChg>
      </pc:sldChg>
      <pc:sldChg chg="addSp delSp modSp new mod ord setBg">
        <pc:chgData name="Stacy Farmer" userId="ad248c2f-7d4e-4feb-8a31-c7733b5d39ad" providerId="ADAL" clId="{9BF64D8A-87D6-4273-BAF3-FC552A46FD11}" dt="2025-11-10T14:41:43.653" v="1079" actId="20577"/>
        <pc:sldMkLst>
          <pc:docMk/>
          <pc:sldMk cId="4140998879" sldId="429"/>
        </pc:sldMkLst>
        <pc:spChg chg="mod">
          <ac:chgData name="Stacy Farmer" userId="ad248c2f-7d4e-4feb-8a31-c7733b5d39ad" providerId="ADAL" clId="{9BF64D8A-87D6-4273-BAF3-FC552A46FD11}" dt="2025-11-10T14:41:26.703" v="1026" actId="26606"/>
          <ac:spMkLst>
            <pc:docMk/>
            <pc:sldMk cId="4140998879" sldId="429"/>
            <ac:spMk id="2" creationId="{5DD53456-70AF-D932-3CF9-DAE4CC455655}"/>
          </ac:spMkLst>
        </pc:spChg>
        <pc:spChg chg="mod">
          <ac:chgData name="Stacy Farmer" userId="ad248c2f-7d4e-4feb-8a31-c7733b5d39ad" providerId="ADAL" clId="{9BF64D8A-87D6-4273-BAF3-FC552A46FD11}" dt="2025-11-10T14:41:43.653" v="1079" actId="20577"/>
          <ac:spMkLst>
            <pc:docMk/>
            <pc:sldMk cId="4140998879" sldId="429"/>
            <ac:spMk id="3" creationId="{A13FD4B9-5460-8D82-4720-7C69AC91C404}"/>
          </ac:spMkLst>
        </pc:spChg>
        <pc:spChg chg="add del">
          <ac:chgData name="Stacy Farmer" userId="ad248c2f-7d4e-4feb-8a31-c7733b5d39ad" providerId="ADAL" clId="{9BF64D8A-87D6-4273-BAF3-FC552A46FD11}" dt="2025-11-10T14:41:26.703" v="1026" actId="26606"/>
          <ac:spMkLst>
            <pc:docMk/>
            <pc:sldMk cId="4140998879" sldId="429"/>
            <ac:spMk id="10" creationId="{77C59BEC-C4CC-4741-B975-08C543178D3D}"/>
          </ac:spMkLst>
        </pc:spChg>
        <pc:spChg chg="add del">
          <ac:chgData name="Stacy Farmer" userId="ad248c2f-7d4e-4feb-8a31-c7733b5d39ad" providerId="ADAL" clId="{9BF64D8A-87D6-4273-BAF3-FC552A46FD11}" dt="2025-11-10T14:41:26.703" v="1026" actId="26606"/>
          <ac:spMkLst>
            <pc:docMk/>
            <pc:sldMk cId="4140998879" sldId="429"/>
            <ac:spMk id="12" creationId="{72DEF309-605D-4117-9340-6D589B6C3A34}"/>
          </ac:spMkLst>
        </pc:spChg>
        <pc:spChg chg="add del">
          <ac:chgData name="Stacy Farmer" userId="ad248c2f-7d4e-4feb-8a31-c7733b5d39ad" providerId="ADAL" clId="{9BF64D8A-87D6-4273-BAF3-FC552A46FD11}" dt="2025-11-10T14:41:26.703" v="1026" actId="26606"/>
          <ac:spMkLst>
            <pc:docMk/>
            <pc:sldMk cId="4140998879" sldId="429"/>
            <ac:spMk id="14" creationId="{A7B99495-F43F-4D80-A44F-2CB4764EB90B}"/>
          </ac:spMkLst>
        </pc:spChg>
        <pc:spChg chg="add del">
          <ac:chgData name="Stacy Farmer" userId="ad248c2f-7d4e-4feb-8a31-c7733b5d39ad" providerId="ADAL" clId="{9BF64D8A-87D6-4273-BAF3-FC552A46FD11}" dt="2025-11-10T14:41:26.697" v="1025" actId="26606"/>
          <ac:spMkLst>
            <pc:docMk/>
            <pc:sldMk cId="4140998879" sldId="429"/>
            <ac:spMk id="19" creationId="{77C59BEC-C4CC-4741-B975-08C543178D3D}"/>
          </ac:spMkLst>
        </pc:spChg>
        <pc:spChg chg="add del">
          <ac:chgData name="Stacy Farmer" userId="ad248c2f-7d4e-4feb-8a31-c7733b5d39ad" providerId="ADAL" clId="{9BF64D8A-87D6-4273-BAF3-FC552A46FD11}" dt="2025-11-10T14:41:26.697" v="1025" actId="26606"/>
          <ac:spMkLst>
            <pc:docMk/>
            <pc:sldMk cId="4140998879" sldId="429"/>
            <ac:spMk id="21" creationId="{72DEF309-605D-4117-9340-6D589B6C3A34}"/>
          </ac:spMkLst>
        </pc:spChg>
        <pc:spChg chg="add del">
          <ac:chgData name="Stacy Farmer" userId="ad248c2f-7d4e-4feb-8a31-c7733b5d39ad" providerId="ADAL" clId="{9BF64D8A-87D6-4273-BAF3-FC552A46FD11}" dt="2025-11-10T14:41:26.697" v="1025" actId="26606"/>
          <ac:spMkLst>
            <pc:docMk/>
            <pc:sldMk cId="4140998879" sldId="429"/>
            <ac:spMk id="23" creationId="{A7B99495-F43F-4D80-A44F-2CB4764EB90B}"/>
          </ac:spMkLst>
        </pc:spChg>
        <pc:spChg chg="add">
          <ac:chgData name="Stacy Farmer" userId="ad248c2f-7d4e-4feb-8a31-c7733b5d39ad" providerId="ADAL" clId="{9BF64D8A-87D6-4273-BAF3-FC552A46FD11}" dt="2025-11-10T14:41:26.703" v="1026" actId="26606"/>
          <ac:spMkLst>
            <pc:docMk/>
            <pc:sldMk cId="4140998879" sldId="429"/>
            <ac:spMk id="25" creationId="{CB6E2F43-29E9-49D9-91FC-E5FEFAAA70DE}"/>
          </ac:spMkLst>
        </pc:spChg>
        <pc:spChg chg="add">
          <ac:chgData name="Stacy Farmer" userId="ad248c2f-7d4e-4feb-8a31-c7733b5d39ad" providerId="ADAL" clId="{9BF64D8A-87D6-4273-BAF3-FC552A46FD11}" dt="2025-11-10T14:41:26.703" v="1026" actId="26606"/>
          <ac:spMkLst>
            <pc:docMk/>
            <pc:sldMk cId="4140998879" sldId="429"/>
            <ac:spMk id="26" creationId="{3BA62E19-CD42-4C09-B825-844B4943D49D}"/>
          </ac:spMkLst>
        </pc:spChg>
        <pc:spChg chg="add">
          <ac:chgData name="Stacy Farmer" userId="ad248c2f-7d4e-4feb-8a31-c7733b5d39ad" providerId="ADAL" clId="{9BF64D8A-87D6-4273-BAF3-FC552A46FD11}" dt="2025-11-10T14:41:26.703" v="1026" actId="26606"/>
          <ac:spMkLst>
            <pc:docMk/>
            <pc:sldMk cId="4140998879" sldId="429"/>
            <ac:spMk id="27" creationId="{8E63CC27-1C86-4653-8866-79C24C5C51FB}"/>
          </ac:spMkLst>
        </pc:spChg>
        <pc:picChg chg="add mod ord">
          <ac:chgData name="Stacy Farmer" userId="ad248c2f-7d4e-4feb-8a31-c7733b5d39ad" providerId="ADAL" clId="{9BF64D8A-87D6-4273-BAF3-FC552A46FD11}" dt="2025-11-10T14:41:26.703" v="1026" actId="26606"/>
          <ac:picMkLst>
            <pc:docMk/>
            <pc:sldMk cId="4140998879" sldId="429"/>
            <ac:picMk id="7" creationId="{E84952D8-2933-82C2-AABB-1C26C145C7D8}"/>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44C1D0-FFF9-4638-92DA-73141A174338}" type="doc">
      <dgm:prSet loTypeId="urn:microsoft.com/office/officeart/2016/7/layout/RepeatingBendingProcessNew" loCatId="process" qsTypeId="urn:microsoft.com/office/officeart/2005/8/quickstyle/simple4" qsCatId="simple" csTypeId="urn:microsoft.com/office/officeart/2005/8/colors/colorful1" csCatId="colorful" phldr="1"/>
      <dgm:spPr/>
      <dgm:t>
        <a:bodyPr/>
        <a:lstStyle/>
        <a:p>
          <a:endParaRPr lang="en-US"/>
        </a:p>
      </dgm:t>
    </dgm:pt>
    <dgm:pt modelId="{EDC82B76-0FAF-4BBB-8E14-C3DA92D4B935}">
      <dgm:prSet/>
      <dgm:spPr/>
      <dgm:t>
        <a:bodyPr/>
        <a:lstStyle/>
        <a:p>
          <a:r>
            <a:rPr lang="en-US" b="1" i="0" baseline="0"/>
            <a:t>Clear Description of the Concern</a:t>
          </a:r>
          <a:r>
            <a:rPr lang="en-US" b="0" i="0" baseline="0"/>
            <a:t>:</a:t>
          </a:r>
          <a:endParaRPr lang="en-US"/>
        </a:p>
      </dgm:t>
    </dgm:pt>
    <dgm:pt modelId="{1E6DA79F-AB9E-4C27-A3AE-A6249F4769B9}" type="parTrans" cxnId="{E9429C5D-A81B-4E58-885B-963CE0847901}">
      <dgm:prSet/>
      <dgm:spPr/>
      <dgm:t>
        <a:bodyPr/>
        <a:lstStyle/>
        <a:p>
          <a:endParaRPr lang="en-US"/>
        </a:p>
      </dgm:t>
    </dgm:pt>
    <dgm:pt modelId="{DE3E75E8-7564-4493-80BD-937AA11C475A}" type="sibTrans" cxnId="{E9429C5D-A81B-4E58-885B-963CE0847901}">
      <dgm:prSet/>
      <dgm:spPr/>
      <dgm:t>
        <a:bodyPr/>
        <a:lstStyle/>
        <a:p>
          <a:endParaRPr lang="en-US"/>
        </a:p>
      </dgm:t>
    </dgm:pt>
    <dgm:pt modelId="{1006D441-B87E-4D72-8D35-0D128ADB918F}">
      <dgm:prSet/>
      <dgm:spPr/>
      <dgm:t>
        <a:bodyPr/>
        <a:lstStyle/>
        <a:p>
          <a:r>
            <a:rPr lang="en-US" b="0" i="0" baseline="0" dirty="0"/>
            <a:t>What was </a:t>
          </a:r>
          <a:r>
            <a:rPr lang="en-US" b="1" i="0" baseline="0" dirty="0"/>
            <a:t>seen, heard, or disclosed</a:t>
          </a:r>
          <a:r>
            <a:rPr lang="en-US" b="0" i="0" baseline="0" dirty="0"/>
            <a:t> (include dates, times, locations)</a:t>
          </a:r>
          <a:endParaRPr lang="en-US" dirty="0"/>
        </a:p>
      </dgm:t>
    </dgm:pt>
    <dgm:pt modelId="{9E5F3F66-7A63-4625-884F-B71CAD041CCB}" type="parTrans" cxnId="{1D446893-F898-442C-ACB1-5F98AEA6ACD8}">
      <dgm:prSet/>
      <dgm:spPr/>
      <dgm:t>
        <a:bodyPr/>
        <a:lstStyle/>
        <a:p>
          <a:endParaRPr lang="en-US"/>
        </a:p>
      </dgm:t>
    </dgm:pt>
    <dgm:pt modelId="{BC3FBF70-7C40-4266-BF2E-D8435C95093A}" type="sibTrans" cxnId="{1D446893-F898-442C-ACB1-5F98AEA6ACD8}">
      <dgm:prSet/>
      <dgm:spPr/>
      <dgm:t>
        <a:bodyPr/>
        <a:lstStyle/>
        <a:p>
          <a:endParaRPr lang="en-US"/>
        </a:p>
      </dgm:t>
    </dgm:pt>
    <dgm:pt modelId="{74C3DFAE-8FA3-4A7A-A6A3-4704244972C0}">
      <dgm:prSet/>
      <dgm:spPr/>
      <dgm:t>
        <a:bodyPr/>
        <a:lstStyle/>
        <a:p>
          <a:r>
            <a:rPr lang="en-US" b="0" i="0" baseline="0"/>
            <a:t>Who was involved (including the </a:t>
          </a:r>
          <a:r>
            <a:rPr lang="en-US" b="1" i="0" baseline="0"/>
            <a:t>alleged perpetrator</a:t>
          </a:r>
          <a:r>
            <a:rPr lang="en-US" b="0" i="0" baseline="0"/>
            <a:t>, if known)</a:t>
          </a:r>
          <a:endParaRPr lang="en-US"/>
        </a:p>
      </dgm:t>
    </dgm:pt>
    <dgm:pt modelId="{EB8BF477-6DBA-4315-A1BE-9B050B6C37FE}" type="parTrans" cxnId="{E1592B84-342B-409D-83E4-A2849933EC55}">
      <dgm:prSet/>
      <dgm:spPr/>
      <dgm:t>
        <a:bodyPr/>
        <a:lstStyle/>
        <a:p>
          <a:endParaRPr lang="en-US"/>
        </a:p>
      </dgm:t>
    </dgm:pt>
    <dgm:pt modelId="{B710D5EB-8CF9-45C7-9841-9D1749064199}" type="sibTrans" cxnId="{E1592B84-342B-409D-83E4-A2849933EC55}">
      <dgm:prSet/>
      <dgm:spPr/>
      <dgm:t>
        <a:bodyPr/>
        <a:lstStyle/>
        <a:p>
          <a:endParaRPr lang="en-US"/>
        </a:p>
      </dgm:t>
    </dgm:pt>
    <dgm:pt modelId="{29BFAA69-335B-42EB-AAFF-31EC5D1893CF}">
      <dgm:prSet/>
      <dgm:spPr/>
      <dgm:t>
        <a:bodyPr/>
        <a:lstStyle/>
        <a:p>
          <a:r>
            <a:rPr lang="en-US" b="0" i="0" baseline="0"/>
            <a:t>Whether the concern is </a:t>
          </a:r>
          <a:r>
            <a:rPr lang="en-US" b="1" i="0" baseline="0"/>
            <a:t>ongoing or historic</a:t>
          </a:r>
          <a:endParaRPr lang="en-US"/>
        </a:p>
      </dgm:t>
    </dgm:pt>
    <dgm:pt modelId="{17FF7D9D-EBC2-4785-91AE-28F635CE3438}" type="parTrans" cxnId="{CB19AEF1-0F21-4F1D-9C02-B3B835056414}">
      <dgm:prSet/>
      <dgm:spPr/>
      <dgm:t>
        <a:bodyPr/>
        <a:lstStyle/>
        <a:p>
          <a:endParaRPr lang="en-US"/>
        </a:p>
      </dgm:t>
    </dgm:pt>
    <dgm:pt modelId="{F39A0489-B1B6-49D3-A2CD-E66A3EC63E23}" type="sibTrans" cxnId="{CB19AEF1-0F21-4F1D-9C02-B3B835056414}">
      <dgm:prSet/>
      <dgm:spPr/>
      <dgm:t>
        <a:bodyPr/>
        <a:lstStyle/>
        <a:p>
          <a:endParaRPr lang="en-US"/>
        </a:p>
      </dgm:t>
    </dgm:pt>
    <dgm:pt modelId="{946C4DCC-F19A-4C3E-9AE4-4208BF6BB592}">
      <dgm:prSet/>
      <dgm:spPr/>
      <dgm:t>
        <a:bodyPr/>
        <a:lstStyle/>
        <a:p>
          <a:r>
            <a:rPr lang="en-US" b="1" i="0" baseline="0" dirty="0"/>
            <a:t>Details About the Adult at Risk</a:t>
          </a:r>
          <a:r>
            <a:rPr lang="en-US" b="0" i="0" baseline="0" dirty="0"/>
            <a:t>:</a:t>
          </a:r>
          <a:endParaRPr lang="en-US" dirty="0"/>
        </a:p>
      </dgm:t>
    </dgm:pt>
    <dgm:pt modelId="{402A6B83-7C9D-4B94-871E-6295335EEEB4}" type="parTrans" cxnId="{5DA2A3EF-323F-495B-A456-54EEC8BBCA2E}">
      <dgm:prSet/>
      <dgm:spPr/>
      <dgm:t>
        <a:bodyPr/>
        <a:lstStyle/>
        <a:p>
          <a:endParaRPr lang="en-US"/>
        </a:p>
      </dgm:t>
    </dgm:pt>
    <dgm:pt modelId="{37BF3CF0-2433-43A2-95F1-1B0B3D6144AA}" type="sibTrans" cxnId="{5DA2A3EF-323F-495B-A456-54EEC8BBCA2E}">
      <dgm:prSet/>
      <dgm:spPr/>
      <dgm:t>
        <a:bodyPr/>
        <a:lstStyle/>
        <a:p>
          <a:endParaRPr lang="en-US"/>
        </a:p>
      </dgm:t>
    </dgm:pt>
    <dgm:pt modelId="{9CAC1A46-6239-47B1-B235-24B7248B45A1}">
      <dgm:prSet/>
      <dgm:spPr/>
      <dgm:t>
        <a:bodyPr/>
        <a:lstStyle/>
        <a:p>
          <a:r>
            <a:rPr lang="en-US" b="0" i="0" baseline="0" dirty="0"/>
            <a:t>Name, age, address, contact details</a:t>
          </a:r>
          <a:endParaRPr lang="en-US" dirty="0"/>
        </a:p>
      </dgm:t>
    </dgm:pt>
    <dgm:pt modelId="{864D0727-07F7-44C8-B310-9D4BAC111621}" type="parTrans" cxnId="{2B4822F5-FD51-4048-A0EA-41FBCCDB4727}">
      <dgm:prSet/>
      <dgm:spPr/>
      <dgm:t>
        <a:bodyPr/>
        <a:lstStyle/>
        <a:p>
          <a:endParaRPr lang="en-US"/>
        </a:p>
      </dgm:t>
    </dgm:pt>
    <dgm:pt modelId="{C17FEBE5-E873-4245-8BE4-D83562F3893A}" type="sibTrans" cxnId="{2B4822F5-FD51-4048-A0EA-41FBCCDB4727}">
      <dgm:prSet/>
      <dgm:spPr/>
      <dgm:t>
        <a:bodyPr/>
        <a:lstStyle/>
        <a:p>
          <a:endParaRPr lang="en-US"/>
        </a:p>
      </dgm:t>
    </dgm:pt>
    <dgm:pt modelId="{C91A6ADC-060F-4271-BF03-69D520B5054C}">
      <dgm:prSet/>
      <dgm:spPr/>
      <dgm:t>
        <a:bodyPr/>
        <a:lstStyle/>
        <a:p>
          <a:r>
            <a:rPr lang="en-US" b="0" i="0" baseline="0" dirty="0"/>
            <a:t>Their </a:t>
          </a:r>
          <a:r>
            <a:rPr lang="en-US" b="1" i="0" baseline="0" dirty="0"/>
            <a:t>care and support needs</a:t>
          </a:r>
          <a:endParaRPr lang="en-US" dirty="0"/>
        </a:p>
      </dgm:t>
    </dgm:pt>
    <dgm:pt modelId="{18D46D5E-F3DE-46A7-A5D5-459EAB1E3461}" type="parTrans" cxnId="{B16F2D24-843F-4554-9AEA-921B6D913545}">
      <dgm:prSet/>
      <dgm:spPr/>
      <dgm:t>
        <a:bodyPr/>
        <a:lstStyle/>
        <a:p>
          <a:endParaRPr lang="en-US"/>
        </a:p>
      </dgm:t>
    </dgm:pt>
    <dgm:pt modelId="{685767DA-1F61-4EF8-A5D2-D61B7D963AA5}" type="sibTrans" cxnId="{B16F2D24-843F-4554-9AEA-921B6D913545}">
      <dgm:prSet/>
      <dgm:spPr/>
      <dgm:t>
        <a:bodyPr/>
        <a:lstStyle/>
        <a:p>
          <a:endParaRPr lang="en-US"/>
        </a:p>
      </dgm:t>
    </dgm:pt>
    <dgm:pt modelId="{EE987F30-1D8A-44A3-A68D-E97A6BBEF7FB}">
      <dgm:prSet/>
      <dgm:spPr/>
      <dgm:t>
        <a:bodyPr/>
        <a:lstStyle/>
        <a:p>
          <a:r>
            <a:rPr lang="en-US" b="0" i="0" baseline="0" dirty="0"/>
            <a:t>Whether they have </a:t>
          </a:r>
          <a:r>
            <a:rPr lang="en-US" b="1" i="0" baseline="0" dirty="0"/>
            <a:t>mental capacity</a:t>
          </a:r>
          <a:r>
            <a:rPr lang="en-US" b="0" i="0" baseline="0" dirty="0"/>
            <a:t> to make decisions about their safety</a:t>
          </a:r>
          <a:endParaRPr lang="en-US" dirty="0"/>
        </a:p>
      </dgm:t>
    </dgm:pt>
    <dgm:pt modelId="{10F0C3F6-3679-409B-B472-0972C4AC5180}" type="parTrans" cxnId="{6C0D59B9-B27F-49A7-844C-B6B3BBBCF7F9}">
      <dgm:prSet/>
      <dgm:spPr/>
      <dgm:t>
        <a:bodyPr/>
        <a:lstStyle/>
        <a:p>
          <a:endParaRPr lang="en-US"/>
        </a:p>
      </dgm:t>
    </dgm:pt>
    <dgm:pt modelId="{DB0FD362-CD27-4303-9DD4-B41C8ECB007E}" type="sibTrans" cxnId="{6C0D59B9-B27F-49A7-844C-B6B3BBBCF7F9}">
      <dgm:prSet/>
      <dgm:spPr/>
      <dgm:t>
        <a:bodyPr/>
        <a:lstStyle/>
        <a:p>
          <a:endParaRPr lang="en-US"/>
        </a:p>
      </dgm:t>
    </dgm:pt>
    <dgm:pt modelId="{BE461823-C40A-468D-B2A9-27F246591F75}">
      <dgm:prSet/>
      <dgm:spPr/>
      <dgm:t>
        <a:bodyPr/>
        <a:lstStyle/>
        <a:p>
          <a:r>
            <a:rPr lang="en-US" b="0" i="0" baseline="0" dirty="0"/>
            <a:t>Any known </a:t>
          </a:r>
          <a:r>
            <a:rPr lang="en-US" b="1" i="0" baseline="0" dirty="0"/>
            <a:t>communication needs</a:t>
          </a:r>
          <a:r>
            <a:rPr lang="en-US" b="0" i="0" baseline="0" dirty="0"/>
            <a:t> or preferred language</a:t>
          </a:r>
          <a:endParaRPr lang="en-US" dirty="0"/>
        </a:p>
      </dgm:t>
    </dgm:pt>
    <dgm:pt modelId="{DA20FF70-7260-4B93-A2A1-1998245C0DFA}" type="parTrans" cxnId="{DBC12418-E049-46F6-8E27-6BAB01184D34}">
      <dgm:prSet/>
      <dgm:spPr/>
      <dgm:t>
        <a:bodyPr/>
        <a:lstStyle/>
        <a:p>
          <a:endParaRPr lang="en-US"/>
        </a:p>
      </dgm:t>
    </dgm:pt>
    <dgm:pt modelId="{C9A00E0C-FE1A-41FC-84B5-7C3DC4A66956}" type="sibTrans" cxnId="{DBC12418-E049-46F6-8E27-6BAB01184D34}">
      <dgm:prSet/>
      <dgm:spPr/>
      <dgm:t>
        <a:bodyPr/>
        <a:lstStyle/>
        <a:p>
          <a:endParaRPr lang="en-US"/>
        </a:p>
      </dgm:t>
    </dgm:pt>
    <dgm:pt modelId="{081CBA20-7E94-4EC1-89AF-426941D6E971}">
      <dgm:prSet/>
      <dgm:spPr/>
      <dgm:t>
        <a:bodyPr/>
        <a:lstStyle/>
        <a:p>
          <a:r>
            <a:rPr lang="en-US" b="0" i="0" baseline="0"/>
            <a:t>What is the </a:t>
          </a:r>
          <a:r>
            <a:rPr lang="en-US" b="1" i="0" baseline="0"/>
            <a:t>level of risk</a:t>
          </a:r>
          <a:r>
            <a:rPr lang="en-US" b="0" i="0" baseline="0"/>
            <a:t> (low, medium, high)?</a:t>
          </a:r>
          <a:endParaRPr lang="en-US"/>
        </a:p>
      </dgm:t>
    </dgm:pt>
    <dgm:pt modelId="{5836C536-19B3-4C55-8830-33AA6914D4DE}" type="parTrans" cxnId="{B7DA60FF-4045-41FF-BB3D-5D8038F70217}">
      <dgm:prSet/>
      <dgm:spPr/>
      <dgm:t>
        <a:bodyPr/>
        <a:lstStyle/>
        <a:p>
          <a:endParaRPr lang="en-US"/>
        </a:p>
      </dgm:t>
    </dgm:pt>
    <dgm:pt modelId="{648FBA3C-E98B-4C67-B131-F911197DC008}" type="sibTrans" cxnId="{B7DA60FF-4045-41FF-BB3D-5D8038F70217}">
      <dgm:prSet/>
      <dgm:spPr/>
      <dgm:t>
        <a:bodyPr/>
        <a:lstStyle/>
        <a:p>
          <a:endParaRPr lang="en-US"/>
        </a:p>
      </dgm:t>
    </dgm:pt>
    <dgm:pt modelId="{CB71D776-EAE3-4147-9435-489F7C90F6B4}">
      <dgm:prSet/>
      <dgm:spPr/>
      <dgm:t>
        <a:bodyPr/>
        <a:lstStyle/>
        <a:p>
          <a:r>
            <a:rPr lang="en-US" b="0" i="0" baseline="0"/>
            <a:t>Is the person </a:t>
          </a:r>
          <a:r>
            <a:rPr lang="en-US" b="1" i="0" baseline="0"/>
            <a:t>currently safe</a:t>
          </a:r>
          <a:r>
            <a:rPr lang="en-US" b="0" i="0" baseline="0"/>
            <a:t>?</a:t>
          </a:r>
          <a:endParaRPr lang="en-US"/>
        </a:p>
      </dgm:t>
    </dgm:pt>
    <dgm:pt modelId="{1B994632-280C-46F5-9029-868E51F204F0}" type="parTrans" cxnId="{DDCA4152-B574-498B-ACE2-34E5982028BE}">
      <dgm:prSet/>
      <dgm:spPr/>
      <dgm:t>
        <a:bodyPr/>
        <a:lstStyle/>
        <a:p>
          <a:endParaRPr lang="en-US"/>
        </a:p>
      </dgm:t>
    </dgm:pt>
    <dgm:pt modelId="{74D8773E-F1A7-4C33-845A-4C89467B31B5}" type="sibTrans" cxnId="{DDCA4152-B574-498B-ACE2-34E5982028BE}">
      <dgm:prSet/>
      <dgm:spPr/>
      <dgm:t>
        <a:bodyPr/>
        <a:lstStyle/>
        <a:p>
          <a:endParaRPr lang="en-US"/>
        </a:p>
      </dgm:t>
    </dgm:pt>
    <dgm:pt modelId="{367B3487-C3C4-4C1D-8BB3-EF9212FF9C33}">
      <dgm:prSet/>
      <dgm:spPr/>
      <dgm:t>
        <a:bodyPr/>
        <a:lstStyle/>
        <a:p>
          <a:r>
            <a:rPr lang="en-US" b="0" i="0" baseline="0" dirty="0"/>
            <a:t>Are there any </a:t>
          </a:r>
          <a:r>
            <a:rPr lang="en-US" b="1" i="0" baseline="0" dirty="0"/>
            <a:t>immediate actions</a:t>
          </a:r>
          <a:r>
            <a:rPr lang="en-US" b="0" i="0" baseline="0" dirty="0"/>
            <a:t> taken or needed?</a:t>
          </a:r>
          <a:endParaRPr lang="en-US" dirty="0"/>
        </a:p>
      </dgm:t>
    </dgm:pt>
    <dgm:pt modelId="{05BE3E7C-6925-4CE1-B8B5-BE0CB58D4EB1}" type="parTrans" cxnId="{247CE5AD-829A-409D-9BD1-152FFF4FCB93}">
      <dgm:prSet/>
      <dgm:spPr/>
      <dgm:t>
        <a:bodyPr/>
        <a:lstStyle/>
        <a:p>
          <a:endParaRPr lang="en-US"/>
        </a:p>
      </dgm:t>
    </dgm:pt>
    <dgm:pt modelId="{00E976F0-36F6-41F6-81F1-D3B3CCBD2C5C}" type="sibTrans" cxnId="{247CE5AD-829A-409D-9BD1-152FFF4FCB93}">
      <dgm:prSet/>
      <dgm:spPr/>
      <dgm:t>
        <a:bodyPr/>
        <a:lstStyle/>
        <a:p>
          <a:endParaRPr lang="en-US"/>
        </a:p>
      </dgm:t>
    </dgm:pt>
    <dgm:pt modelId="{D6FD0147-2630-448A-8955-49C99812879D}">
      <dgm:prSet/>
      <dgm:spPr/>
      <dgm:t>
        <a:bodyPr/>
        <a:lstStyle/>
        <a:p>
          <a:r>
            <a:rPr lang="en-US" b="1" i="0" baseline="0" dirty="0"/>
            <a:t>Making Safeguarding Personal (MSP)</a:t>
          </a:r>
          <a:r>
            <a:rPr lang="en-US" b="0" i="0" baseline="0" dirty="0"/>
            <a:t>:</a:t>
          </a:r>
          <a:endParaRPr lang="en-US" dirty="0"/>
        </a:p>
      </dgm:t>
    </dgm:pt>
    <dgm:pt modelId="{A5E2C594-E560-48E7-A320-B6135FC8865F}" type="parTrans" cxnId="{BA363C9D-0CFE-478A-ADEC-E0E177A9225C}">
      <dgm:prSet/>
      <dgm:spPr/>
      <dgm:t>
        <a:bodyPr/>
        <a:lstStyle/>
        <a:p>
          <a:endParaRPr lang="en-US"/>
        </a:p>
      </dgm:t>
    </dgm:pt>
    <dgm:pt modelId="{13947120-9137-478D-9292-BCAFE0E4FDEF}" type="sibTrans" cxnId="{BA363C9D-0CFE-478A-ADEC-E0E177A9225C}">
      <dgm:prSet/>
      <dgm:spPr/>
      <dgm:t>
        <a:bodyPr/>
        <a:lstStyle/>
        <a:p>
          <a:endParaRPr lang="en-US"/>
        </a:p>
      </dgm:t>
    </dgm:pt>
    <dgm:pt modelId="{A20F1EBF-0AAB-4F0D-B57A-AABE06BB5A83}">
      <dgm:prSet/>
      <dgm:spPr/>
      <dgm:t>
        <a:bodyPr/>
        <a:lstStyle/>
        <a:p>
          <a:r>
            <a:rPr lang="en-US" b="0" i="0" baseline="0" dirty="0"/>
            <a:t>Reflect the adult’s </a:t>
          </a:r>
          <a:r>
            <a:rPr lang="en-US" b="1" i="0" baseline="0" dirty="0"/>
            <a:t>wishes, views, and desired outcomes</a:t>
          </a:r>
          <a:endParaRPr lang="en-US" dirty="0"/>
        </a:p>
      </dgm:t>
    </dgm:pt>
    <dgm:pt modelId="{C9910C07-98C1-4EB4-A6EF-94D47ACD25D4}" type="parTrans" cxnId="{48E2F8D0-E1E4-4566-9498-9E58906C1A6A}">
      <dgm:prSet/>
      <dgm:spPr/>
      <dgm:t>
        <a:bodyPr/>
        <a:lstStyle/>
        <a:p>
          <a:endParaRPr lang="en-US"/>
        </a:p>
      </dgm:t>
    </dgm:pt>
    <dgm:pt modelId="{74B88FCA-4349-4D1B-AA5B-E79D452FB8CE}" type="sibTrans" cxnId="{48E2F8D0-E1E4-4566-9498-9E58906C1A6A}">
      <dgm:prSet/>
      <dgm:spPr/>
      <dgm:t>
        <a:bodyPr/>
        <a:lstStyle/>
        <a:p>
          <a:endParaRPr lang="en-US"/>
        </a:p>
      </dgm:t>
    </dgm:pt>
    <dgm:pt modelId="{6D980761-2697-4F5D-B289-E669A196DA8B}">
      <dgm:prSet/>
      <dgm:spPr/>
      <dgm:t>
        <a:bodyPr/>
        <a:lstStyle/>
        <a:p>
          <a:r>
            <a:rPr lang="en-US" b="0" i="0" baseline="0" dirty="0"/>
            <a:t>Note if they are </a:t>
          </a:r>
          <a:r>
            <a:rPr lang="en-US" b="1" i="0" baseline="0" dirty="0"/>
            <a:t>aware of the referral</a:t>
          </a:r>
          <a:r>
            <a:rPr lang="en-US" b="0" i="0" baseline="0" dirty="0"/>
            <a:t> and whether they </a:t>
          </a:r>
          <a:r>
            <a:rPr lang="en-US" b="1" i="0" baseline="0" dirty="0"/>
            <a:t>consent</a:t>
          </a:r>
          <a:endParaRPr lang="en-US" dirty="0"/>
        </a:p>
      </dgm:t>
    </dgm:pt>
    <dgm:pt modelId="{5F622829-087E-4491-BFD8-2DD9682F19B4}" type="parTrans" cxnId="{123BDDAC-ED53-49F0-91CA-7F35E5EA3F20}">
      <dgm:prSet/>
      <dgm:spPr/>
      <dgm:t>
        <a:bodyPr/>
        <a:lstStyle/>
        <a:p>
          <a:endParaRPr lang="en-US"/>
        </a:p>
      </dgm:t>
    </dgm:pt>
    <dgm:pt modelId="{1DE28BAD-0516-4971-9C7F-9ECFA73F9000}" type="sibTrans" cxnId="{123BDDAC-ED53-49F0-91CA-7F35E5EA3F20}">
      <dgm:prSet/>
      <dgm:spPr/>
      <dgm:t>
        <a:bodyPr/>
        <a:lstStyle/>
        <a:p>
          <a:endParaRPr lang="en-US"/>
        </a:p>
      </dgm:t>
    </dgm:pt>
    <dgm:pt modelId="{877CD2AA-3F71-4835-86B3-92CFB7E1DBF8}">
      <dgm:prSet/>
      <dgm:spPr/>
      <dgm:t>
        <a:bodyPr/>
        <a:lstStyle/>
        <a:p>
          <a:r>
            <a:rPr lang="en-US" b="1" i="0" baseline="0" dirty="0"/>
            <a:t>Professional Judgement and Context</a:t>
          </a:r>
          <a:r>
            <a:rPr lang="en-US" b="0" i="0" baseline="0" dirty="0"/>
            <a:t>:</a:t>
          </a:r>
          <a:endParaRPr lang="en-US" dirty="0"/>
        </a:p>
      </dgm:t>
    </dgm:pt>
    <dgm:pt modelId="{312C6007-7186-4D82-BD1E-FFA21EEE3745}" type="parTrans" cxnId="{1195697A-ED73-44B4-AFF2-C6C52E770190}">
      <dgm:prSet/>
      <dgm:spPr/>
      <dgm:t>
        <a:bodyPr/>
        <a:lstStyle/>
        <a:p>
          <a:endParaRPr lang="en-US"/>
        </a:p>
      </dgm:t>
    </dgm:pt>
    <dgm:pt modelId="{2C0A24B5-6732-44DE-BA45-CD60A3C3018C}" type="sibTrans" cxnId="{1195697A-ED73-44B4-AFF2-C6C52E770190}">
      <dgm:prSet/>
      <dgm:spPr/>
      <dgm:t>
        <a:bodyPr/>
        <a:lstStyle/>
        <a:p>
          <a:endParaRPr lang="en-US"/>
        </a:p>
      </dgm:t>
    </dgm:pt>
    <dgm:pt modelId="{6D1E697E-FD07-4942-A0B0-F3AC8D27B68E}">
      <dgm:prSet/>
      <dgm:spPr/>
      <dgm:t>
        <a:bodyPr/>
        <a:lstStyle/>
        <a:p>
          <a:r>
            <a:rPr lang="en-US" b="0" i="0" baseline="0" dirty="0"/>
            <a:t>Include your </a:t>
          </a:r>
          <a:r>
            <a:rPr lang="en-US" b="1" i="0" baseline="0" dirty="0"/>
            <a:t>analysis or concerns</a:t>
          </a:r>
          <a:r>
            <a:rPr lang="en-US" b="0" i="0" baseline="0" dirty="0"/>
            <a:t>, not just facts</a:t>
          </a:r>
          <a:endParaRPr lang="en-US" dirty="0"/>
        </a:p>
      </dgm:t>
    </dgm:pt>
    <dgm:pt modelId="{0D449855-F5C3-4030-B363-350302B95E0E}" type="parTrans" cxnId="{36197BAB-D98F-4D39-890F-A6B71BF5EF07}">
      <dgm:prSet/>
      <dgm:spPr/>
      <dgm:t>
        <a:bodyPr/>
        <a:lstStyle/>
        <a:p>
          <a:endParaRPr lang="en-US"/>
        </a:p>
      </dgm:t>
    </dgm:pt>
    <dgm:pt modelId="{982AB956-AA92-4111-849E-E63A68A27EC6}" type="sibTrans" cxnId="{36197BAB-D98F-4D39-890F-A6B71BF5EF07}">
      <dgm:prSet/>
      <dgm:spPr/>
      <dgm:t>
        <a:bodyPr/>
        <a:lstStyle/>
        <a:p>
          <a:endParaRPr lang="en-US"/>
        </a:p>
      </dgm:t>
    </dgm:pt>
    <dgm:pt modelId="{654CBB5E-AE4E-4F7D-A6D1-19171E37C9B5}">
      <dgm:prSet/>
      <dgm:spPr/>
      <dgm:t>
        <a:bodyPr/>
        <a:lstStyle/>
        <a:p>
          <a:r>
            <a:rPr lang="en-US" b="1" i="0" baseline="0" dirty="0"/>
            <a:t>Contact Details of Referrer</a:t>
          </a:r>
          <a:r>
            <a:rPr lang="en-US" b="0" i="0" baseline="0" dirty="0"/>
            <a:t>:</a:t>
          </a:r>
          <a:endParaRPr lang="en-US" dirty="0"/>
        </a:p>
      </dgm:t>
    </dgm:pt>
    <dgm:pt modelId="{AD335B12-A0A5-47D5-9A14-099A455D0984}" type="parTrans" cxnId="{D7DD9424-FCB7-4BD3-8BA2-F824038AB212}">
      <dgm:prSet/>
      <dgm:spPr/>
      <dgm:t>
        <a:bodyPr/>
        <a:lstStyle/>
        <a:p>
          <a:endParaRPr lang="en-US"/>
        </a:p>
      </dgm:t>
    </dgm:pt>
    <dgm:pt modelId="{B98236B4-1367-4F5B-9CF9-F2DF8C81D376}" type="sibTrans" cxnId="{D7DD9424-FCB7-4BD3-8BA2-F824038AB212}">
      <dgm:prSet/>
      <dgm:spPr/>
      <dgm:t>
        <a:bodyPr/>
        <a:lstStyle/>
        <a:p>
          <a:endParaRPr lang="en-US"/>
        </a:p>
      </dgm:t>
    </dgm:pt>
    <dgm:pt modelId="{E4BF328E-8784-4C91-BAB9-ED3C11699E5F}">
      <dgm:prSet/>
      <dgm:spPr/>
      <dgm:t>
        <a:bodyPr/>
        <a:lstStyle/>
        <a:p>
          <a:r>
            <a:rPr lang="en-US" b="0" i="0" baseline="0" dirty="0"/>
            <a:t>Name, role, </a:t>
          </a:r>
          <a:r>
            <a:rPr lang="en-US" b="0" i="0" baseline="0" dirty="0" err="1"/>
            <a:t>organisation</a:t>
          </a:r>
          <a:r>
            <a:rPr lang="en-US" b="0" i="0" baseline="0" dirty="0"/>
            <a:t>, and contact information</a:t>
          </a:r>
          <a:endParaRPr lang="en-US" dirty="0"/>
        </a:p>
      </dgm:t>
    </dgm:pt>
    <dgm:pt modelId="{89131B18-B1AD-4B75-88F4-1E94221DA7CD}" type="parTrans" cxnId="{012D5505-727D-47FD-A393-6D3AAB3F762A}">
      <dgm:prSet/>
      <dgm:spPr/>
      <dgm:t>
        <a:bodyPr/>
        <a:lstStyle/>
        <a:p>
          <a:endParaRPr lang="en-US"/>
        </a:p>
      </dgm:t>
    </dgm:pt>
    <dgm:pt modelId="{151D8A5C-27BC-4154-A37F-BC412F8FA530}" type="sibTrans" cxnId="{012D5505-727D-47FD-A393-6D3AAB3F762A}">
      <dgm:prSet/>
      <dgm:spPr/>
      <dgm:t>
        <a:bodyPr/>
        <a:lstStyle/>
        <a:p>
          <a:endParaRPr lang="en-US"/>
        </a:p>
      </dgm:t>
    </dgm:pt>
    <dgm:pt modelId="{38F3D658-2863-4380-9443-E5B2130A9D42}" type="pres">
      <dgm:prSet presAssocID="{7044C1D0-FFF9-4638-92DA-73141A174338}" presName="Name0" presStyleCnt="0">
        <dgm:presLayoutVars>
          <dgm:dir/>
          <dgm:resizeHandles val="exact"/>
        </dgm:presLayoutVars>
      </dgm:prSet>
      <dgm:spPr/>
    </dgm:pt>
    <dgm:pt modelId="{D7CF3F00-BA83-49BA-9F0C-B7F55C7625D3}" type="pres">
      <dgm:prSet presAssocID="{EDC82B76-0FAF-4BBB-8E14-C3DA92D4B935}" presName="node" presStyleLbl="node1" presStyleIdx="0" presStyleCnt="19">
        <dgm:presLayoutVars>
          <dgm:bulletEnabled val="1"/>
        </dgm:presLayoutVars>
      </dgm:prSet>
      <dgm:spPr/>
    </dgm:pt>
    <dgm:pt modelId="{01B36FD2-D74D-4C0E-881D-02B4155935D4}" type="pres">
      <dgm:prSet presAssocID="{DE3E75E8-7564-4493-80BD-937AA11C475A}" presName="sibTrans" presStyleLbl="sibTrans1D1" presStyleIdx="0" presStyleCnt="18"/>
      <dgm:spPr/>
    </dgm:pt>
    <dgm:pt modelId="{5E02DADD-C7C9-4DDA-8AB7-6C6DDA541EE4}" type="pres">
      <dgm:prSet presAssocID="{DE3E75E8-7564-4493-80BD-937AA11C475A}" presName="connectorText" presStyleLbl="sibTrans1D1" presStyleIdx="0" presStyleCnt="18"/>
      <dgm:spPr/>
    </dgm:pt>
    <dgm:pt modelId="{C6B6178C-42F8-4403-870C-631A1F6100ED}" type="pres">
      <dgm:prSet presAssocID="{1006D441-B87E-4D72-8D35-0D128ADB918F}" presName="node" presStyleLbl="node1" presStyleIdx="1" presStyleCnt="19">
        <dgm:presLayoutVars>
          <dgm:bulletEnabled val="1"/>
        </dgm:presLayoutVars>
      </dgm:prSet>
      <dgm:spPr/>
    </dgm:pt>
    <dgm:pt modelId="{8FFBA7D9-05FE-4D07-BB99-20BCCC49914A}" type="pres">
      <dgm:prSet presAssocID="{BC3FBF70-7C40-4266-BF2E-D8435C95093A}" presName="sibTrans" presStyleLbl="sibTrans1D1" presStyleIdx="1" presStyleCnt="18"/>
      <dgm:spPr/>
    </dgm:pt>
    <dgm:pt modelId="{AF5F6F21-C87E-4C4C-A70C-F77A5FF74E37}" type="pres">
      <dgm:prSet presAssocID="{BC3FBF70-7C40-4266-BF2E-D8435C95093A}" presName="connectorText" presStyleLbl="sibTrans1D1" presStyleIdx="1" presStyleCnt="18"/>
      <dgm:spPr/>
    </dgm:pt>
    <dgm:pt modelId="{D2BAD856-64C4-497C-9E3B-637F46E20CB8}" type="pres">
      <dgm:prSet presAssocID="{74C3DFAE-8FA3-4A7A-A6A3-4704244972C0}" presName="node" presStyleLbl="node1" presStyleIdx="2" presStyleCnt="19">
        <dgm:presLayoutVars>
          <dgm:bulletEnabled val="1"/>
        </dgm:presLayoutVars>
      </dgm:prSet>
      <dgm:spPr/>
    </dgm:pt>
    <dgm:pt modelId="{EA98B5E7-5CBD-41DC-98D8-3D4CAF4B31B4}" type="pres">
      <dgm:prSet presAssocID="{B710D5EB-8CF9-45C7-9841-9D1749064199}" presName="sibTrans" presStyleLbl="sibTrans1D1" presStyleIdx="2" presStyleCnt="18"/>
      <dgm:spPr/>
    </dgm:pt>
    <dgm:pt modelId="{D970294E-3516-4550-BBC9-355FAFA12745}" type="pres">
      <dgm:prSet presAssocID="{B710D5EB-8CF9-45C7-9841-9D1749064199}" presName="connectorText" presStyleLbl="sibTrans1D1" presStyleIdx="2" presStyleCnt="18"/>
      <dgm:spPr/>
    </dgm:pt>
    <dgm:pt modelId="{68F34AD4-423A-466C-A268-4193BB678BEF}" type="pres">
      <dgm:prSet presAssocID="{29BFAA69-335B-42EB-AAFF-31EC5D1893CF}" presName="node" presStyleLbl="node1" presStyleIdx="3" presStyleCnt="19">
        <dgm:presLayoutVars>
          <dgm:bulletEnabled val="1"/>
        </dgm:presLayoutVars>
      </dgm:prSet>
      <dgm:spPr/>
    </dgm:pt>
    <dgm:pt modelId="{703EBCCD-3E45-4CA5-9C2D-DDA0EF7DD1C8}" type="pres">
      <dgm:prSet presAssocID="{F39A0489-B1B6-49D3-A2CD-E66A3EC63E23}" presName="sibTrans" presStyleLbl="sibTrans1D1" presStyleIdx="3" presStyleCnt="18"/>
      <dgm:spPr/>
    </dgm:pt>
    <dgm:pt modelId="{3F872045-927B-4CF5-A6E3-9FEDA773977A}" type="pres">
      <dgm:prSet presAssocID="{F39A0489-B1B6-49D3-A2CD-E66A3EC63E23}" presName="connectorText" presStyleLbl="sibTrans1D1" presStyleIdx="3" presStyleCnt="18"/>
      <dgm:spPr/>
    </dgm:pt>
    <dgm:pt modelId="{E475371D-E88B-4766-AFBA-22F3FAFE7E16}" type="pres">
      <dgm:prSet presAssocID="{946C4DCC-F19A-4C3E-9AE4-4208BF6BB592}" presName="node" presStyleLbl="node1" presStyleIdx="4" presStyleCnt="19">
        <dgm:presLayoutVars>
          <dgm:bulletEnabled val="1"/>
        </dgm:presLayoutVars>
      </dgm:prSet>
      <dgm:spPr/>
    </dgm:pt>
    <dgm:pt modelId="{56A09051-975C-4D70-8AB3-83B1C0A78503}" type="pres">
      <dgm:prSet presAssocID="{37BF3CF0-2433-43A2-95F1-1B0B3D6144AA}" presName="sibTrans" presStyleLbl="sibTrans1D1" presStyleIdx="4" presStyleCnt="18"/>
      <dgm:spPr/>
    </dgm:pt>
    <dgm:pt modelId="{7A4CAE9E-8F00-4341-8D09-7E88DD6F417E}" type="pres">
      <dgm:prSet presAssocID="{37BF3CF0-2433-43A2-95F1-1B0B3D6144AA}" presName="connectorText" presStyleLbl="sibTrans1D1" presStyleIdx="4" presStyleCnt="18"/>
      <dgm:spPr/>
    </dgm:pt>
    <dgm:pt modelId="{E896150A-9FBE-401F-BED0-39B258D4C7C9}" type="pres">
      <dgm:prSet presAssocID="{9CAC1A46-6239-47B1-B235-24B7248B45A1}" presName="node" presStyleLbl="node1" presStyleIdx="5" presStyleCnt="19">
        <dgm:presLayoutVars>
          <dgm:bulletEnabled val="1"/>
        </dgm:presLayoutVars>
      </dgm:prSet>
      <dgm:spPr/>
    </dgm:pt>
    <dgm:pt modelId="{5F90F7B4-3E94-43E0-9A81-EB521E78AE3F}" type="pres">
      <dgm:prSet presAssocID="{C17FEBE5-E873-4245-8BE4-D83562F3893A}" presName="sibTrans" presStyleLbl="sibTrans1D1" presStyleIdx="5" presStyleCnt="18"/>
      <dgm:spPr/>
    </dgm:pt>
    <dgm:pt modelId="{0CB6B06F-7541-473C-9F20-DC2A3CF8C37C}" type="pres">
      <dgm:prSet presAssocID="{C17FEBE5-E873-4245-8BE4-D83562F3893A}" presName="connectorText" presStyleLbl="sibTrans1D1" presStyleIdx="5" presStyleCnt="18"/>
      <dgm:spPr/>
    </dgm:pt>
    <dgm:pt modelId="{5F703E50-7E0C-4EB7-A5DB-9966BDD92DF1}" type="pres">
      <dgm:prSet presAssocID="{C91A6ADC-060F-4271-BF03-69D520B5054C}" presName="node" presStyleLbl="node1" presStyleIdx="6" presStyleCnt="19">
        <dgm:presLayoutVars>
          <dgm:bulletEnabled val="1"/>
        </dgm:presLayoutVars>
      </dgm:prSet>
      <dgm:spPr/>
    </dgm:pt>
    <dgm:pt modelId="{A3F7BDB6-83BA-4337-847F-EB6707E6DFE7}" type="pres">
      <dgm:prSet presAssocID="{685767DA-1F61-4EF8-A5D2-D61B7D963AA5}" presName="sibTrans" presStyleLbl="sibTrans1D1" presStyleIdx="6" presStyleCnt="18"/>
      <dgm:spPr/>
    </dgm:pt>
    <dgm:pt modelId="{3802B6D0-B4C7-4457-A26D-E29A2BE6AB92}" type="pres">
      <dgm:prSet presAssocID="{685767DA-1F61-4EF8-A5D2-D61B7D963AA5}" presName="connectorText" presStyleLbl="sibTrans1D1" presStyleIdx="6" presStyleCnt="18"/>
      <dgm:spPr/>
    </dgm:pt>
    <dgm:pt modelId="{15C387D9-4B60-47F3-B501-F0108D293FD9}" type="pres">
      <dgm:prSet presAssocID="{EE987F30-1D8A-44A3-A68D-E97A6BBEF7FB}" presName="node" presStyleLbl="node1" presStyleIdx="7" presStyleCnt="19">
        <dgm:presLayoutVars>
          <dgm:bulletEnabled val="1"/>
        </dgm:presLayoutVars>
      </dgm:prSet>
      <dgm:spPr/>
    </dgm:pt>
    <dgm:pt modelId="{A05C1737-10EF-476E-9AF1-5C5BD447995B}" type="pres">
      <dgm:prSet presAssocID="{DB0FD362-CD27-4303-9DD4-B41C8ECB007E}" presName="sibTrans" presStyleLbl="sibTrans1D1" presStyleIdx="7" presStyleCnt="18"/>
      <dgm:spPr/>
    </dgm:pt>
    <dgm:pt modelId="{E9B94E3C-31C1-4602-AB4C-2CBD5ECDF5DA}" type="pres">
      <dgm:prSet presAssocID="{DB0FD362-CD27-4303-9DD4-B41C8ECB007E}" presName="connectorText" presStyleLbl="sibTrans1D1" presStyleIdx="7" presStyleCnt="18"/>
      <dgm:spPr/>
    </dgm:pt>
    <dgm:pt modelId="{6691215E-9064-431B-9756-22D14A3978C9}" type="pres">
      <dgm:prSet presAssocID="{BE461823-C40A-468D-B2A9-27F246591F75}" presName="node" presStyleLbl="node1" presStyleIdx="8" presStyleCnt="19">
        <dgm:presLayoutVars>
          <dgm:bulletEnabled val="1"/>
        </dgm:presLayoutVars>
      </dgm:prSet>
      <dgm:spPr/>
    </dgm:pt>
    <dgm:pt modelId="{FBB800B4-B283-4B79-8176-E2F1EAC7D4CF}" type="pres">
      <dgm:prSet presAssocID="{C9A00E0C-FE1A-41FC-84B5-7C3DC4A66956}" presName="sibTrans" presStyleLbl="sibTrans1D1" presStyleIdx="8" presStyleCnt="18"/>
      <dgm:spPr/>
    </dgm:pt>
    <dgm:pt modelId="{3093DB52-1135-40B1-908F-DE6412AE6517}" type="pres">
      <dgm:prSet presAssocID="{C9A00E0C-FE1A-41FC-84B5-7C3DC4A66956}" presName="connectorText" presStyleLbl="sibTrans1D1" presStyleIdx="8" presStyleCnt="18"/>
      <dgm:spPr/>
    </dgm:pt>
    <dgm:pt modelId="{1E459226-60FF-418C-92D5-D6C816717916}" type="pres">
      <dgm:prSet presAssocID="{081CBA20-7E94-4EC1-89AF-426941D6E971}" presName="node" presStyleLbl="node1" presStyleIdx="9" presStyleCnt="19">
        <dgm:presLayoutVars>
          <dgm:bulletEnabled val="1"/>
        </dgm:presLayoutVars>
      </dgm:prSet>
      <dgm:spPr/>
    </dgm:pt>
    <dgm:pt modelId="{9C213C74-6E97-433B-811D-303D5B0303F7}" type="pres">
      <dgm:prSet presAssocID="{648FBA3C-E98B-4C67-B131-F911197DC008}" presName="sibTrans" presStyleLbl="sibTrans1D1" presStyleIdx="9" presStyleCnt="18"/>
      <dgm:spPr/>
    </dgm:pt>
    <dgm:pt modelId="{BF982976-C917-48DD-98C3-84A7D9E72F11}" type="pres">
      <dgm:prSet presAssocID="{648FBA3C-E98B-4C67-B131-F911197DC008}" presName="connectorText" presStyleLbl="sibTrans1D1" presStyleIdx="9" presStyleCnt="18"/>
      <dgm:spPr/>
    </dgm:pt>
    <dgm:pt modelId="{2AF1DBE0-89DF-4D3B-B071-2B32D18AB9F1}" type="pres">
      <dgm:prSet presAssocID="{CB71D776-EAE3-4147-9435-489F7C90F6B4}" presName="node" presStyleLbl="node1" presStyleIdx="10" presStyleCnt="19">
        <dgm:presLayoutVars>
          <dgm:bulletEnabled val="1"/>
        </dgm:presLayoutVars>
      </dgm:prSet>
      <dgm:spPr/>
    </dgm:pt>
    <dgm:pt modelId="{149DC933-B183-4A8C-8841-DDC94D63433D}" type="pres">
      <dgm:prSet presAssocID="{74D8773E-F1A7-4C33-845A-4C89467B31B5}" presName="sibTrans" presStyleLbl="sibTrans1D1" presStyleIdx="10" presStyleCnt="18"/>
      <dgm:spPr/>
    </dgm:pt>
    <dgm:pt modelId="{D67DF6DF-2DFA-4DF3-881A-27897DBD2D80}" type="pres">
      <dgm:prSet presAssocID="{74D8773E-F1A7-4C33-845A-4C89467B31B5}" presName="connectorText" presStyleLbl="sibTrans1D1" presStyleIdx="10" presStyleCnt="18"/>
      <dgm:spPr/>
    </dgm:pt>
    <dgm:pt modelId="{46BF1791-757C-495F-9463-B98F3BBD7A1B}" type="pres">
      <dgm:prSet presAssocID="{367B3487-C3C4-4C1D-8BB3-EF9212FF9C33}" presName="node" presStyleLbl="node1" presStyleIdx="11" presStyleCnt="19">
        <dgm:presLayoutVars>
          <dgm:bulletEnabled val="1"/>
        </dgm:presLayoutVars>
      </dgm:prSet>
      <dgm:spPr/>
    </dgm:pt>
    <dgm:pt modelId="{46A97384-5BD0-4AF8-A137-924BBF0FCFEC}" type="pres">
      <dgm:prSet presAssocID="{00E976F0-36F6-41F6-81F1-D3B3CCBD2C5C}" presName="sibTrans" presStyleLbl="sibTrans1D1" presStyleIdx="11" presStyleCnt="18"/>
      <dgm:spPr/>
    </dgm:pt>
    <dgm:pt modelId="{F0E554BA-5D5E-43A0-ACCE-881F9BC2BEDD}" type="pres">
      <dgm:prSet presAssocID="{00E976F0-36F6-41F6-81F1-D3B3CCBD2C5C}" presName="connectorText" presStyleLbl="sibTrans1D1" presStyleIdx="11" presStyleCnt="18"/>
      <dgm:spPr/>
    </dgm:pt>
    <dgm:pt modelId="{136E8C36-F9E2-49AC-BF6E-DDA92113440B}" type="pres">
      <dgm:prSet presAssocID="{D6FD0147-2630-448A-8955-49C99812879D}" presName="node" presStyleLbl="node1" presStyleIdx="12" presStyleCnt="19">
        <dgm:presLayoutVars>
          <dgm:bulletEnabled val="1"/>
        </dgm:presLayoutVars>
      </dgm:prSet>
      <dgm:spPr/>
    </dgm:pt>
    <dgm:pt modelId="{B075BCA6-C9F0-4634-A972-964B55603CD4}" type="pres">
      <dgm:prSet presAssocID="{13947120-9137-478D-9292-BCAFE0E4FDEF}" presName="sibTrans" presStyleLbl="sibTrans1D1" presStyleIdx="12" presStyleCnt="18"/>
      <dgm:spPr/>
    </dgm:pt>
    <dgm:pt modelId="{10FB69F2-2AEA-4DC0-9B75-0E5645E5D45B}" type="pres">
      <dgm:prSet presAssocID="{13947120-9137-478D-9292-BCAFE0E4FDEF}" presName="connectorText" presStyleLbl="sibTrans1D1" presStyleIdx="12" presStyleCnt="18"/>
      <dgm:spPr/>
    </dgm:pt>
    <dgm:pt modelId="{A923903D-9B08-4A85-9C57-8CE4AC632F30}" type="pres">
      <dgm:prSet presAssocID="{A20F1EBF-0AAB-4F0D-B57A-AABE06BB5A83}" presName="node" presStyleLbl="node1" presStyleIdx="13" presStyleCnt="19">
        <dgm:presLayoutVars>
          <dgm:bulletEnabled val="1"/>
        </dgm:presLayoutVars>
      </dgm:prSet>
      <dgm:spPr/>
    </dgm:pt>
    <dgm:pt modelId="{E204145D-F2CD-44A5-8DBD-C826964591CE}" type="pres">
      <dgm:prSet presAssocID="{74B88FCA-4349-4D1B-AA5B-E79D452FB8CE}" presName="sibTrans" presStyleLbl="sibTrans1D1" presStyleIdx="13" presStyleCnt="18"/>
      <dgm:spPr/>
    </dgm:pt>
    <dgm:pt modelId="{0E36F6F7-C242-4B20-A2FE-880442B7FF9D}" type="pres">
      <dgm:prSet presAssocID="{74B88FCA-4349-4D1B-AA5B-E79D452FB8CE}" presName="connectorText" presStyleLbl="sibTrans1D1" presStyleIdx="13" presStyleCnt="18"/>
      <dgm:spPr/>
    </dgm:pt>
    <dgm:pt modelId="{8A51074F-56EA-442E-AB86-0256D1939BF4}" type="pres">
      <dgm:prSet presAssocID="{6D980761-2697-4F5D-B289-E669A196DA8B}" presName="node" presStyleLbl="node1" presStyleIdx="14" presStyleCnt="19">
        <dgm:presLayoutVars>
          <dgm:bulletEnabled val="1"/>
        </dgm:presLayoutVars>
      </dgm:prSet>
      <dgm:spPr/>
    </dgm:pt>
    <dgm:pt modelId="{00508D0C-3C93-4039-A323-74B042C6CB27}" type="pres">
      <dgm:prSet presAssocID="{1DE28BAD-0516-4971-9C7F-9ECFA73F9000}" presName="sibTrans" presStyleLbl="sibTrans1D1" presStyleIdx="14" presStyleCnt="18"/>
      <dgm:spPr/>
    </dgm:pt>
    <dgm:pt modelId="{AA6A37B5-499D-406C-A89C-EB71BED7BE94}" type="pres">
      <dgm:prSet presAssocID="{1DE28BAD-0516-4971-9C7F-9ECFA73F9000}" presName="connectorText" presStyleLbl="sibTrans1D1" presStyleIdx="14" presStyleCnt="18"/>
      <dgm:spPr/>
    </dgm:pt>
    <dgm:pt modelId="{C02942D8-9B88-4265-A7E6-D33334219C1F}" type="pres">
      <dgm:prSet presAssocID="{877CD2AA-3F71-4835-86B3-92CFB7E1DBF8}" presName="node" presStyleLbl="node1" presStyleIdx="15" presStyleCnt="19">
        <dgm:presLayoutVars>
          <dgm:bulletEnabled val="1"/>
        </dgm:presLayoutVars>
      </dgm:prSet>
      <dgm:spPr/>
    </dgm:pt>
    <dgm:pt modelId="{FB736AD4-F3D1-422F-A645-DAC113365497}" type="pres">
      <dgm:prSet presAssocID="{2C0A24B5-6732-44DE-BA45-CD60A3C3018C}" presName="sibTrans" presStyleLbl="sibTrans1D1" presStyleIdx="15" presStyleCnt="18"/>
      <dgm:spPr/>
    </dgm:pt>
    <dgm:pt modelId="{51F85E4F-5A63-43A7-807A-D57291BD145E}" type="pres">
      <dgm:prSet presAssocID="{2C0A24B5-6732-44DE-BA45-CD60A3C3018C}" presName="connectorText" presStyleLbl="sibTrans1D1" presStyleIdx="15" presStyleCnt="18"/>
      <dgm:spPr/>
    </dgm:pt>
    <dgm:pt modelId="{B2508870-A4B9-404F-A1BA-7704F936332F}" type="pres">
      <dgm:prSet presAssocID="{6D1E697E-FD07-4942-A0B0-F3AC8D27B68E}" presName="node" presStyleLbl="node1" presStyleIdx="16" presStyleCnt="19">
        <dgm:presLayoutVars>
          <dgm:bulletEnabled val="1"/>
        </dgm:presLayoutVars>
      </dgm:prSet>
      <dgm:spPr/>
    </dgm:pt>
    <dgm:pt modelId="{076E9FD2-1152-4A59-95CD-C20E3225EE7B}" type="pres">
      <dgm:prSet presAssocID="{982AB956-AA92-4111-849E-E63A68A27EC6}" presName="sibTrans" presStyleLbl="sibTrans1D1" presStyleIdx="16" presStyleCnt="18"/>
      <dgm:spPr/>
    </dgm:pt>
    <dgm:pt modelId="{437C6BAD-8D68-49F6-A800-9DB2FC59EA78}" type="pres">
      <dgm:prSet presAssocID="{982AB956-AA92-4111-849E-E63A68A27EC6}" presName="connectorText" presStyleLbl="sibTrans1D1" presStyleIdx="16" presStyleCnt="18"/>
      <dgm:spPr/>
    </dgm:pt>
    <dgm:pt modelId="{7F47A598-6036-406A-A4CD-9AAAA7ACFA0D}" type="pres">
      <dgm:prSet presAssocID="{654CBB5E-AE4E-4F7D-A6D1-19171E37C9B5}" presName="node" presStyleLbl="node1" presStyleIdx="17" presStyleCnt="19">
        <dgm:presLayoutVars>
          <dgm:bulletEnabled val="1"/>
        </dgm:presLayoutVars>
      </dgm:prSet>
      <dgm:spPr/>
    </dgm:pt>
    <dgm:pt modelId="{14507899-EF55-4A6C-9DC9-46BBAFE30BC3}" type="pres">
      <dgm:prSet presAssocID="{B98236B4-1367-4F5B-9CF9-F2DF8C81D376}" presName="sibTrans" presStyleLbl="sibTrans1D1" presStyleIdx="17" presStyleCnt="18"/>
      <dgm:spPr/>
    </dgm:pt>
    <dgm:pt modelId="{6F5E8CAB-D0E9-4473-BB61-85F6A884E5F1}" type="pres">
      <dgm:prSet presAssocID="{B98236B4-1367-4F5B-9CF9-F2DF8C81D376}" presName="connectorText" presStyleLbl="sibTrans1D1" presStyleIdx="17" presStyleCnt="18"/>
      <dgm:spPr/>
    </dgm:pt>
    <dgm:pt modelId="{4324939C-F0C1-4D53-A4D6-2926774A2AAF}" type="pres">
      <dgm:prSet presAssocID="{E4BF328E-8784-4C91-BAB9-ED3C11699E5F}" presName="node" presStyleLbl="node1" presStyleIdx="18" presStyleCnt="19">
        <dgm:presLayoutVars>
          <dgm:bulletEnabled val="1"/>
        </dgm:presLayoutVars>
      </dgm:prSet>
      <dgm:spPr/>
    </dgm:pt>
  </dgm:ptLst>
  <dgm:cxnLst>
    <dgm:cxn modelId="{42A0BF01-3930-458E-9464-EE44121214B5}" type="presOf" srcId="{13947120-9137-478D-9292-BCAFE0E4FDEF}" destId="{10FB69F2-2AEA-4DC0-9B75-0E5645E5D45B}" srcOrd="1" destOrd="0" presId="urn:microsoft.com/office/officeart/2016/7/layout/RepeatingBendingProcessNew"/>
    <dgm:cxn modelId="{473A3502-FB76-4DAE-A1D3-5F4BD1467BBA}" type="presOf" srcId="{29BFAA69-335B-42EB-AAFF-31EC5D1893CF}" destId="{68F34AD4-423A-466C-A268-4193BB678BEF}" srcOrd="0" destOrd="0" presId="urn:microsoft.com/office/officeart/2016/7/layout/RepeatingBendingProcessNew"/>
    <dgm:cxn modelId="{012D5505-727D-47FD-A393-6D3AAB3F762A}" srcId="{7044C1D0-FFF9-4638-92DA-73141A174338}" destId="{E4BF328E-8784-4C91-BAB9-ED3C11699E5F}" srcOrd="18" destOrd="0" parTransId="{89131B18-B1AD-4B75-88F4-1E94221DA7CD}" sibTransId="{151D8A5C-27BC-4154-A37F-BC412F8FA530}"/>
    <dgm:cxn modelId="{B9B78F09-5E19-4410-98B4-9B2209E4D393}" type="presOf" srcId="{367B3487-C3C4-4C1D-8BB3-EF9212FF9C33}" destId="{46BF1791-757C-495F-9463-B98F3BBD7A1B}" srcOrd="0" destOrd="0" presId="urn:microsoft.com/office/officeart/2016/7/layout/RepeatingBendingProcessNew"/>
    <dgm:cxn modelId="{86D4E30A-0E88-4CFC-B6AD-94FEB8F42B44}" type="presOf" srcId="{E4BF328E-8784-4C91-BAB9-ED3C11699E5F}" destId="{4324939C-F0C1-4D53-A4D6-2926774A2AAF}" srcOrd="0" destOrd="0" presId="urn:microsoft.com/office/officeart/2016/7/layout/RepeatingBendingProcessNew"/>
    <dgm:cxn modelId="{0FB9AE15-EB3C-409D-93B1-A8EAC7A0FA8F}" type="presOf" srcId="{37BF3CF0-2433-43A2-95F1-1B0B3D6144AA}" destId="{56A09051-975C-4D70-8AB3-83B1C0A78503}" srcOrd="0" destOrd="0" presId="urn:microsoft.com/office/officeart/2016/7/layout/RepeatingBendingProcessNew"/>
    <dgm:cxn modelId="{DBC12418-E049-46F6-8E27-6BAB01184D34}" srcId="{7044C1D0-FFF9-4638-92DA-73141A174338}" destId="{BE461823-C40A-468D-B2A9-27F246591F75}" srcOrd="8" destOrd="0" parTransId="{DA20FF70-7260-4B93-A2A1-1998245C0DFA}" sibTransId="{C9A00E0C-FE1A-41FC-84B5-7C3DC4A66956}"/>
    <dgm:cxn modelId="{AAC3FC1A-26BC-4F14-A06A-F8D1C95C51C9}" type="presOf" srcId="{DB0FD362-CD27-4303-9DD4-B41C8ECB007E}" destId="{E9B94E3C-31C1-4602-AB4C-2CBD5ECDF5DA}" srcOrd="1" destOrd="0" presId="urn:microsoft.com/office/officeart/2016/7/layout/RepeatingBendingProcessNew"/>
    <dgm:cxn modelId="{0A54841C-1561-444A-A6EE-6FB07C04F321}" type="presOf" srcId="{9CAC1A46-6239-47B1-B235-24B7248B45A1}" destId="{E896150A-9FBE-401F-BED0-39B258D4C7C9}" srcOrd="0" destOrd="0" presId="urn:microsoft.com/office/officeart/2016/7/layout/RepeatingBendingProcessNew"/>
    <dgm:cxn modelId="{830C531F-59C1-4D96-8F38-02B479DF7CBE}" type="presOf" srcId="{654CBB5E-AE4E-4F7D-A6D1-19171E37C9B5}" destId="{7F47A598-6036-406A-A4CD-9AAAA7ACFA0D}" srcOrd="0" destOrd="0" presId="urn:microsoft.com/office/officeart/2016/7/layout/RepeatingBendingProcessNew"/>
    <dgm:cxn modelId="{B16F2D24-843F-4554-9AEA-921B6D913545}" srcId="{7044C1D0-FFF9-4638-92DA-73141A174338}" destId="{C91A6ADC-060F-4271-BF03-69D520B5054C}" srcOrd="6" destOrd="0" parTransId="{18D46D5E-F3DE-46A7-A5D5-459EAB1E3461}" sibTransId="{685767DA-1F61-4EF8-A5D2-D61B7D963AA5}"/>
    <dgm:cxn modelId="{D7DD9424-FCB7-4BD3-8BA2-F824038AB212}" srcId="{7044C1D0-FFF9-4638-92DA-73141A174338}" destId="{654CBB5E-AE4E-4F7D-A6D1-19171E37C9B5}" srcOrd="17" destOrd="0" parTransId="{AD335B12-A0A5-47D5-9A14-099A455D0984}" sibTransId="{B98236B4-1367-4F5B-9CF9-F2DF8C81D376}"/>
    <dgm:cxn modelId="{CC69EA2F-C68D-45F5-B433-0492AC6C2F67}" type="presOf" srcId="{BE461823-C40A-468D-B2A9-27F246591F75}" destId="{6691215E-9064-431B-9756-22D14A3978C9}" srcOrd="0" destOrd="0" presId="urn:microsoft.com/office/officeart/2016/7/layout/RepeatingBendingProcessNew"/>
    <dgm:cxn modelId="{737EE630-0091-4210-BB65-25E67B20B6C2}" type="presOf" srcId="{648FBA3C-E98B-4C67-B131-F911197DC008}" destId="{BF982976-C917-48DD-98C3-84A7D9E72F11}" srcOrd="1" destOrd="0" presId="urn:microsoft.com/office/officeart/2016/7/layout/RepeatingBendingProcessNew"/>
    <dgm:cxn modelId="{E6944F3C-1B31-43FD-A297-584D55C3072A}" type="presOf" srcId="{2C0A24B5-6732-44DE-BA45-CD60A3C3018C}" destId="{FB736AD4-F3D1-422F-A645-DAC113365497}" srcOrd="0" destOrd="0" presId="urn:microsoft.com/office/officeart/2016/7/layout/RepeatingBendingProcessNew"/>
    <dgm:cxn modelId="{EB02003D-6890-44F8-BA4D-DF8E2A728647}" type="presOf" srcId="{1006D441-B87E-4D72-8D35-0D128ADB918F}" destId="{C6B6178C-42F8-4403-870C-631A1F6100ED}" srcOrd="0" destOrd="0" presId="urn:microsoft.com/office/officeart/2016/7/layout/RepeatingBendingProcessNew"/>
    <dgm:cxn modelId="{794A8740-1DA1-442F-A046-C3F1664B6D77}" type="presOf" srcId="{74B88FCA-4349-4D1B-AA5B-E79D452FB8CE}" destId="{0E36F6F7-C242-4B20-A2FE-880442B7FF9D}" srcOrd="1" destOrd="0" presId="urn:microsoft.com/office/officeart/2016/7/layout/RepeatingBendingProcessNew"/>
    <dgm:cxn modelId="{7CEF695C-15D6-4EE9-A514-25AF7EB0B311}" type="presOf" srcId="{BC3FBF70-7C40-4266-BF2E-D8435C95093A}" destId="{8FFBA7D9-05FE-4D07-BB99-20BCCC49914A}" srcOrd="0" destOrd="0" presId="urn:microsoft.com/office/officeart/2016/7/layout/RepeatingBendingProcessNew"/>
    <dgm:cxn modelId="{05F05F5D-2F79-4967-86DF-15FC5ED3C8B2}" type="presOf" srcId="{F39A0489-B1B6-49D3-A2CD-E66A3EC63E23}" destId="{3F872045-927B-4CF5-A6E3-9FEDA773977A}" srcOrd="1" destOrd="0" presId="urn:microsoft.com/office/officeart/2016/7/layout/RepeatingBendingProcessNew"/>
    <dgm:cxn modelId="{E9429C5D-A81B-4E58-885B-963CE0847901}" srcId="{7044C1D0-FFF9-4638-92DA-73141A174338}" destId="{EDC82B76-0FAF-4BBB-8E14-C3DA92D4B935}" srcOrd="0" destOrd="0" parTransId="{1E6DA79F-AB9E-4C27-A3AE-A6249F4769B9}" sibTransId="{DE3E75E8-7564-4493-80BD-937AA11C475A}"/>
    <dgm:cxn modelId="{8661385F-D1D9-4170-B680-B20BAB74D9A8}" type="presOf" srcId="{A20F1EBF-0AAB-4F0D-B57A-AABE06BB5A83}" destId="{A923903D-9B08-4A85-9C57-8CE4AC632F30}" srcOrd="0" destOrd="0" presId="urn:microsoft.com/office/officeart/2016/7/layout/RepeatingBendingProcessNew"/>
    <dgm:cxn modelId="{9394AB5F-9D53-47F6-8920-373FCA6E6470}" type="presOf" srcId="{00E976F0-36F6-41F6-81F1-D3B3CCBD2C5C}" destId="{46A97384-5BD0-4AF8-A137-924BBF0FCFEC}" srcOrd="0" destOrd="0" presId="urn:microsoft.com/office/officeart/2016/7/layout/RepeatingBendingProcessNew"/>
    <dgm:cxn modelId="{1B9D4963-9DF9-4527-9B90-0087802508A8}" type="presOf" srcId="{74B88FCA-4349-4D1B-AA5B-E79D452FB8CE}" destId="{E204145D-F2CD-44A5-8DBD-C826964591CE}" srcOrd="0" destOrd="0" presId="urn:microsoft.com/office/officeart/2016/7/layout/RepeatingBendingProcessNew"/>
    <dgm:cxn modelId="{7DD79045-BB6D-4E74-ADE7-7477FB0A5620}" type="presOf" srcId="{C9A00E0C-FE1A-41FC-84B5-7C3DC4A66956}" destId="{FBB800B4-B283-4B79-8176-E2F1EAC7D4CF}" srcOrd="0" destOrd="0" presId="urn:microsoft.com/office/officeart/2016/7/layout/RepeatingBendingProcessNew"/>
    <dgm:cxn modelId="{48675466-E8AA-4AC9-B459-225DC6E68D84}" type="presOf" srcId="{DE3E75E8-7564-4493-80BD-937AA11C475A}" destId="{01B36FD2-D74D-4C0E-881D-02B4155935D4}" srcOrd="0" destOrd="0" presId="urn:microsoft.com/office/officeart/2016/7/layout/RepeatingBendingProcessNew"/>
    <dgm:cxn modelId="{87CFFD46-BDCF-4CD1-9323-EAFBB1A4DF1B}" type="presOf" srcId="{CB71D776-EAE3-4147-9435-489F7C90F6B4}" destId="{2AF1DBE0-89DF-4D3B-B071-2B32D18AB9F1}" srcOrd="0" destOrd="0" presId="urn:microsoft.com/office/officeart/2016/7/layout/RepeatingBendingProcessNew"/>
    <dgm:cxn modelId="{58746847-E8B6-4711-8242-00A1165BAA05}" type="presOf" srcId="{C17FEBE5-E873-4245-8BE4-D83562F3893A}" destId="{5F90F7B4-3E94-43E0-9A81-EB521E78AE3F}" srcOrd="0" destOrd="0" presId="urn:microsoft.com/office/officeart/2016/7/layout/RepeatingBendingProcessNew"/>
    <dgm:cxn modelId="{3FB4B34E-AA6E-4785-BA7B-7649E15DDDF1}" type="presOf" srcId="{1DE28BAD-0516-4971-9C7F-9ECFA73F9000}" destId="{00508D0C-3C93-4039-A323-74B042C6CB27}" srcOrd="0" destOrd="0" presId="urn:microsoft.com/office/officeart/2016/7/layout/RepeatingBendingProcessNew"/>
    <dgm:cxn modelId="{ED7E176F-E31E-46E9-AC75-3446F14D0994}" type="presOf" srcId="{7044C1D0-FFF9-4638-92DA-73141A174338}" destId="{38F3D658-2863-4380-9443-E5B2130A9D42}" srcOrd="0" destOrd="0" presId="urn:microsoft.com/office/officeart/2016/7/layout/RepeatingBendingProcessNew"/>
    <dgm:cxn modelId="{DDCA4152-B574-498B-ACE2-34E5982028BE}" srcId="{7044C1D0-FFF9-4638-92DA-73141A174338}" destId="{CB71D776-EAE3-4147-9435-489F7C90F6B4}" srcOrd="10" destOrd="0" parTransId="{1B994632-280C-46F5-9029-868E51F204F0}" sibTransId="{74D8773E-F1A7-4C33-845A-4C89467B31B5}"/>
    <dgm:cxn modelId="{BFA93D73-A46B-4553-8EF2-5098F991B742}" type="presOf" srcId="{685767DA-1F61-4EF8-A5D2-D61B7D963AA5}" destId="{A3F7BDB6-83BA-4337-847F-EB6707E6DFE7}" srcOrd="0" destOrd="0" presId="urn:microsoft.com/office/officeart/2016/7/layout/RepeatingBendingProcessNew"/>
    <dgm:cxn modelId="{226C4C73-8174-4169-AF6F-18B0913641FA}" type="presOf" srcId="{D6FD0147-2630-448A-8955-49C99812879D}" destId="{136E8C36-F9E2-49AC-BF6E-DDA92113440B}" srcOrd="0" destOrd="0" presId="urn:microsoft.com/office/officeart/2016/7/layout/RepeatingBendingProcessNew"/>
    <dgm:cxn modelId="{A4EE0056-ADAD-4CA6-A03A-A5102EC6F3C4}" type="presOf" srcId="{13947120-9137-478D-9292-BCAFE0E4FDEF}" destId="{B075BCA6-C9F0-4634-A972-964B55603CD4}" srcOrd="0" destOrd="0" presId="urn:microsoft.com/office/officeart/2016/7/layout/RepeatingBendingProcessNew"/>
    <dgm:cxn modelId="{41E7B077-5CA9-4418-B7AA-8BFB1B0B2932}" type="presOf" srcId="{685767DA-1F61-4EF8-A5D2-D61B7D963AA5}" destId="{3802B6D0-B4C7-4457-A26D-E29A2BE6AB92}" srcOrd="1" destOrd="0" presId="urn:microsoft.com/office/officeart/2016/7/layout/RepeatingBendingProcessNew"/>
    <dgm:cxn modelId="{1195697A-ED73-44B4-AFF2-C6C52E770190}" srcId="{7044C1D0-FFF9-4638-92DA-73141A174338}" destId="{877CD2AA-3F71-4835-86B3-92CFB7E1DBF8}" srcOrd="15" destOrd="0" parTransId="{312C6007-7186-4D82-BD1E-FFA21EEE3745}" sibTransId="{2C0A24B5-6732-44DE-BA45-CD60A3C3018C}"/>
    <dgm:cxn modelId="{36C2DD83-B179-4CFB-A95F-61FCEAB84060}" type="presOf" srcId="{BC3FBF70-7C40-4266-BF2E-D8435C95093A}" destId="{AF5F6F21-C87E-4C4C-A70C-F77A5FF74E37}" srcOrd="1" destOrd="0" presId="urn:microsoft.com/office/officeart/2016/7/layout/RepeatingBendingProcessNew"/>
    <dgm:cxn modelId="{E1592B84-342B-409D-83E4-A2849933EC55}" srcId="{7044C1D0-FFF9-4638-92DA-73141A174338}" destId="{74C3DFAE-8FA3-4A7A-A6A3-4704244972C0}" srcOrd="2" destOrd="0" parTransId="{EB8BF477-6DBA-4315-A1BE-9B050B6C37FE}" sibTransId="{B710D5EB-8CF9-45C7-9841-9D1749064199}"/>
    <dgm:cxn modelId="{A6FC7088-990D-4D86-8049-5479ABF23769}" type="presOf" srcId="{982AB956-AA92-4111-849E-E63A68A27EC6}" destId="{076E9FD2-1152-4A59-95CD-C20E3225EE7B}" srcOrd="0" destOrd="0" presId="urn:microsoft.com/office/officeart/2016/7/layout/RepeatingBendingProcessNew"/>
    <dgm:cxn modelId="{5BB47688-7D88-493E-9D2E-3843E2D09358}" type="presOf" srcId="{00E976F0-36F6-41F6-81F1-D3B3CCBD2C5C}" destId="{F0E554BA-5D5E-43A0-ACCE-881F9BC2BEDD}" srcOrd="1" destOrd="0" presId="urn:microsoft.com/office/officeart/2016/7/layout/RepeatingBendingProcessNew"/>
    <dgm:cxn modelId="{A5A3D988-AFAB-4881-9674-FE499CCE9F08}" type="presOf" srcId="{2C0A24B5-6732-44DE-BA45-CD60A3C3018C}" destId="{51F85E4F-5A63-43A7-807A-D57291BD145E}" srcOrd="1" destOrd="0" presId="urn:microsoft.com/office/officeart/2016/7/layout/RepeatingBendingProcessNew"/>
    <dgm:cxn modelId="{D35D2D92-8674-435A-9AE1-D4EF10438C2F}" type="presOf" srcId="{F39A0489-B1B6-49D3-A2CD-E66A3EC63E23}" destId="{703EBCCD-3E45-4CA5-9C2D-DDA0EF7DD1C8}" srcOrd="0" destOrd="0" presId="urn:microsoft.com/office/officeart/2016/7/layout/RepeatingBendingProcessNew"/>
    <dgm:cxn modelId="{1D446893-F898-442C-ACB1-5F98AEA6ACD8}" srcId="{7044C1D0-FFF9-4638-92DA-73141A174338}" destId="{1006D441-B87E-4D72-8D35-0D128ADB918F}" srcOrd="1" destOrd="0" parTransId="{9E5F3F66-7A63-4625-884F-B71CAD041CCB}" sibTransId="{BC3FBF70-7C40-4266-BF2E-D8435C95093A}"/>
    <dgm:cxn modelId="{BA363C9D-0CFE-478A-ADEC-E0E177A9225C}" srcId="{7044C1D0-FFF9-4638-92DA-73141A174338}" destId="{D6FD0147-2630-448A-8955-49C99812879D}" srcOrd="12" destOrd="0" parTransId="{A5E2C594-E560-48E7-A320-B6135FC8865F}" sibTransId="{13947120-9137-478D-9292-BCAFE0E4FDEF}"/>
    <dgm:cxn modelId="{D5B3299E-CFFE-4E80-9A18-37866A79D7D7}" type="presOf" srcId="{37BF3CF0-2433-43A2-95F1-1B0B3D6144AA}" destId="{7A4CAE9E-8F00-4341-8D09-7E88DD6F417E}" srcOrd="1" destOrd="0" presId="urn:microsoft.com/office/officeart/2016/7/layout/RepeatingBendingProcessNew"/>
    <dgm:cxn modelId="{A4CEC8A0-9D25-4797-98B5-66AD9FDBE2D5}" type="presOf" srcId="{DE3E75E8-7564-4493-80BD-937AA11C475A}" destId="{5E02DADD-C7C9-4DDA-8AB7-6C6DDA541EE4}" srcOrd="1" destOrd="0" presId="urn:microsoft.com/office/officeart/2016/7/layout/RepeatingBendingProcessNew"/>
    <dgm:cxn modelId="{AE9B14A2-3925-495A-83C8-0B8D5511100F}" type="presOf" srcId="{B98236B4-1367-4F5B-9CF9-F2DF8C81D376}" destId="{14507899-EF55-4A6C-9DC9-46BBAFE30BC3}" srcOrd="0" destOrd="0" presId="urn:microsoft.com/office/officeart/2016/7/layout/RepeatingBendingProcessNew"/>
    <dgm:cxn modelId="{A0C9A8AA-DB45-4604-9777-D9E6C371BAEC}" type="presOf" srcId="{982AB956-AA92-4111-849E-E63A68A27EC6}" destId="{437C6BAD-8D68-49F6-A800-9DB2FC59EA78}" srcOrd="1" destOrd="0" presId="urn:microsoft.com/office/officeart/2016/7/layout/RepeatingBendingProcessNew"/>
    <dgm:cxn modelId="{36197BAB-D98F-4D39-890F-A6B71BF5EF07}" srcId="{7044C1D0-FFF9-4638-92DA-73141A174338}" destId="{6D1E697E-FD07-4942-A0B0-F3AC8D27B68E}" srcOrd="16" destOrd="0" parTransId="{0D449855-F5C3-4030-B363-350302B95E0E}" sibTransId="{982AB956-AA92-4111-849E-E63A68A27EC6}"/>
    <dgm:cxn modelId="{123BDDAC-ED53-49F0-91CA-7F35E5EA3F20}" srcId="{7044C1D0-FFF9-4638-92DA-73141A174338}" destId="{6D980761-2697-4F5D-B289-E669A196DA8B}" srcOrd="14" destOrd="0" parTransId="{5F622829-087E-4491-BFD8-2DD9682F19B4}" sibTransId="{1DE28BAD-0516-4971-9C7F-9ECFA73F9000}"/>
    <dgm:cxn modelId="{247CE5AD-829A-409D-9BD1-152FFF4FCB93}" srcId="{7044C1D0-FFF9-4638-92DA-73141A174338}" destId="{367B3487-C3C4-4C1D-8BB3-EF9212FF9C33}" srcOrd="11" destOrd="0" parTransId="{05BE3E7C-6925-4CE1-B8B5-BE0CB58D4EB1}" sibTransId="{00E976F0-36F6-41F6-81F1-D3B3CCBD2C5C}"/>
    <dgm:cxn modelId="{BE4CB5AE-AE9B-49D3-A623-654F066DE809}" type="presOf" srcId="{C9A00E0C-FE1A-41FC-84B5-7C3DC4A66956}" destId="{3093DB52-1135-40B1-908F-DE6412AE6517}" srcOrd="1" destOrd="0" presId="urn:microsoft.com/office/officeart/2016/7/layout/RepeatingBendingProcessNew"/>
    <dgm:cxn modelId="{E2EF88B8-3D4B-4961-ACBD-199067C069E4}" type="presOf" srcId="{EE987F30-1D8A-44A3-A68D-E97A6BBEF7FB}" destId="{15C387D9-4B60-47F3-B501-F0108D293FD9}" srcOrd="0" destOrd="0" presId="urn:microsoft.com/office/officeart/2016/7/layout/RepeatingBendingProcessNew"/>
    <dgm:cxn modelId="{A5D226B9-502D-4C0C-BED0-367D2432FB33}" type="presOf" srcId="{C91A6ADC-060F-4271-BF03-69D520B5054C}" destId="{5F703E50-7E0C-4EB7-A5DB-9966BDD92DF1}" srcOrd="0" destOrd="0" presId="urn:microsoft.com/office/officeart/2016/7/layout/RepeatingBendingProcessNew"/>
    <dgm:cxn modelId="{6C0D59B9-B27F-49A7-844C-B6B3BBBCF7F9}" srcId="{7044C1D0-FFF9-4638-92DA-73141A174338}" destId="{EE987F30-1D8A-44A3-A68D-E97A6BBEF7FB}" srcOrd="7" destOrd="0" parTransId="{10F0C3F6-3679-409B-B472-0972C4AC5180}" sibTransId="{DB0FD362-CD27-4303-9DD4-B41C8ECB007E}"/>
    <dgm:cxn modelId="{70D029BC-A70F-4BCC-B141-12F944BE28AD}" type="presOf" srcId="{877CD2AA-3F71-4835-86B3-92CFB7E1DBF8}" destId="{C02942D8-9B88-4265-A7E6-D33334219C1F}" srcOrd="0" destOrd="0" presId="urn:microsoft.com/office/officeart/2016/7/layout/RepeatingBendingProcessNew"/>
    <dgm:cxn modelId="{CF0A1CBF-DDC6-4F3A-9E8A-D76C5BFD63E9}" type="presOf" srcId="{081CBA20-7E94-4EC1-89AF-426941D6E971}" destId="{1E459226-60FF-418C-92D5-D6C816717916}" srcOrd="0" destOrd="0" presId="urn:microsoft.com/office/officeart/2016/7/layout/RepeatingBendingProcessNew"/>
    <dgm:cxn modelId="{65B95FC3-C670-436B-BA8D-A292AA8BF648}" type="presOf" srcId="{1DE28BAD-0516-4971-9C7F-9ECFA73F9000}" destId="{AA6A37B5-499D-406C-A89C-EB71BED7BE94}" srcOrd="1" destOrd="0" presId="urn:microsoft.com/office/officeart/2016/7/layout/RepeatingBendingProcessNew"/>
    <dgm:cxn modelId="{D919F2C4-6105-48A7-A792-F26D04C06DB0}" type="presOf" srcId="{74D8773E-F1A7-4C33-845A-4C89467B31B5}" destId="{149DC933-B183-4A8C-8841-DDC94D63433D}" srcOrd="0" destOrd="0" presId="urn:microsoft.com/office/officeart/2016/7/layout/RepeatingBendingProcessNew"/>
    <dgm:cxn modelId="{9D431ECA-FA0B-41D0-B14B-13A084A84308}" type="presOf" srcId="{6D980761-2697-4F5D-B289-E669A196DA8B}" destId="{8A51074F-56EA-442E-AB86-0256D1939BF4}" srcOrd="0" destOrd="0" presId="urn:microsoft.com/office/officeart/2016/7/layout/RepeatingBendingProcessNew"/>
    <dgm:cxn modelId="{5100B9CA-D7D4-42EA-BCA8-B15BEF290634}" type="presOf" srcId="{C17FEBE5-E873-4245-8BE4-D83562F3893A}" destId="{0CB6B06F-7541-473C-9F20-DC2A3CF8C37C}" srcOrd="1" destOrd="0" presId="urn:microsoft.com/office/officeart/2016/7/layout/RepeatingBendingProcessNew"/>
    <dgm:cxn modelId="{E9DB40CE-A336-4791-B5F3-9ABE0005C2AA}" type="presOf" srcId="{74D8773E-F1A7-4C33-845A-4C89467B31B5}" destId="{D67DF6DF-2DFA-4DF3-881A-27897DBD2D80}" srcOrd="1" destOrd="0" presId="urn:microsoft.com/office/officeart/2016/7/layout/RepeatingBendingProcessNew"/>
    <dgm:cxn modelId="{48E2F8D0-E1E4-4566-9498-9E58906C1A6A}" srcId="{7044C1D0-FFF9-4638-92DA-73141A174338}" destId="{A20F1EBF-0AAB-4F0D-B57A-AABE06BB5A83}" srcOrd="13" destOrd="0" parTransId="{C9910C07-98C1-4EB4-A6EF-94D47ACD25D4}" sibTransId="{74B88FCA-4349-4D1B-AA5B-E79D452FB8CE}"/>
    <dgm:cxn modelId="{2B443CD7-D538-4F7C-A7EA-5B5FFA6D6DE4}" type="presOf" srcId="{DB0FD362-CD27-4303-9DD4-B41C8ECB007E}" destId="{A05C1737-10EF-476E-9AF1-5C5BD447995B}" srcOrd="0" destOrd="0" presId="urn:microsoft.com/office/officeart/2016/7/layout/RepeatingBendingProcessNew"/>
    <dgm:cxn modelId="{F8AA51D7-D3D3-4B41-84A4-4F175FB82D53}" type="presOf" srcId="{74C3DFAE-8FA3-4A7A-A6A3-4704244972C0}" destId="{D2BAD856-64C4-497C-9E3B-637F46E20CB8}" srcOrd="0" destOrd="0" presId="urn:microsoft.com/office/officeart/2016/7/layout/RepeatingBendingProcessNew"/>
    <dgm:cxn modelId="{F2D17DE5-020D-4628-A4A0-61652C2FC101}" type="presOf" srcId="{B710D5EB-8CF9-45C7-9841-9D1749064199}" destId="{EA98B5E7-5CBD-41DC-98D8-3D4CAF4B31B4}" srcOrd="0" destOrd="0" presId="urn:microsoft.com/office/officeart/2016/7/layout/RepeatingBendingProcessNew"/>
    <dgm:cxn modelId="{345E06E6-2327-4905-870A-2936848CCF3F}" type="presOf" srcId="{6D1E697E-FD07-4942-A0B0-F3AC8D27B68E}" destId="{B2508870-A4B9-404F-A1BA-7704F936332F}" srcOrd="0" destOrd="0" presId="urn:microsoft.com/office/officeart/2016/7/layout/RepeatingBendingProcessNew"/>
    <dgm:cxn modelId="{0D17B4EE-0CA3-45EB-BD53-E7C78C0B0D3D}" type="presOf" srcId="{946C4DCC-F19A-4C3E-9AE4-4208BF6BB592}" destId="{E475371D-E88B-4766-AFBA-22F3FAFE7E16}" srcOrd="0" destOrd="0" presId="urn:microsoft.com/office/officeart/2016/7/layout/RepeatingBendingProcessNew"/>
    <dgm:cxn modelId="{5DA2A3EF-323F-495B-A456-54EEC8BBCA2E}" srcId="{7044C1D0-FFF9-4638-92DA-73141A174338}" destId="{946C4DCC-F19A-4C3E-9AE4-4208BF6BB592}" srcOrd="4" destOrd="0" parTransId="{402A6B83-7C9D-4B94-871E-6295335EEEB4}" sibTransId="{37BF3CF0-2433-43A2-95F1-1B0B3D6144AA}"/>
    <dgm:cxn modelId="{CB19AEF1-0F21-4F1D-9C02-B3B835056414}" srcId="{7044C1D0-FFF9-4638-92DA-73141A174338}" destId="{29BFAA69-335B-42EB-AAFF-31EC5D1893CF}" srcOrd="3" destOrd="0" parTransId="{17FF7D9D-EBC2-4785-91AE-28F635CE3438}" sibTransId="{F39A0489-B1B6-49D3-A2CD-E66A3EC63E23}"/>
    <dgm:cxn modelId="{D63775F3-2D46-4B1F-BC12-D73AFCE75E53}" type="presOf" srcId="{648FBA3C-E98B-4C67-B131-F911197DC008}" destId="{9C213C74-6E97-433B-811D-303D5B0303F7}" srcOrd="0" destOrd="0" presId="urn:microsoft.com/office/officeart/2016/7/layout/RepeatingBendingProcessNew"/>
    <dgm:cxn modelId="{2B4822F5-FD51-4048-A0EA-41FBCCDB4727}" srcId="{7044C1D0-FFF9-4638-92DA-73141A174338}" destId="{9CAC1A46-6239-47B1-B235-24B7248B45A1}" srcOrd="5" destOrd="0" parTransId="{864D0727-07F7-44C8-B310-9D4BAC111621}" sibTransId="{C17FEBE5-E873-4245-8BE4-D83562F3893A}"/>
    <dgm:cxn modelId="{BF1685F5-41A3-48F5-AB00-A770456FF83C}" type="presOf" srcId="{B710D5EB-8CF9-45C7-9841-9D1749064199}" destId="{D970294E-3516-4550-BBC9-355FAFA12745}" srcOrd="1" destOrd="0" presId="urn:microsoft.com/office/officeart/2016/7/layout/RepeatingBendingProcessNew"/>
    <dgm:cxn modelId="{362D37F6-1104-4593-88F1-DE09EC3F3A1E}" type="presOf" srcId="{B98236B4-1367-4F5B-9CF9-F2DF8C81D376}" destId="{6F5E8CAB-D0E9-4473-BB61-85F6A884E5F1}" srcOrd="1" destOrd="0" presId="urn:microsoft.com/office/officeart/2016/7/layout/RepeatingBendingProcessNew"/>
    <dgm:cxn modelId="{195DA6FD-FCD5-4ED3-9981-F4D64126E598}" type="presOf" srcId="{EDC82B76-0FAF-4BBB-8E14-C3DA92D4B935}" destId="{D7CF3F00-BA83-49BA-9F0C-B7F55C7625D3}" srcOrd="0" destOrd="0" presId="urn:microsoft.com/office/officeart/2016/7/layout/RepeatingBendingProcessNew"/>
    <dgm:cxn modelId="{B7DA60FF-4045-41FF-BB3D-5D8038F70217}" srcId="{7044C1D0-FFF9-4638-92DA-73141A174338}" destId="{081CBA20-7E94-4EC1-89AF-426941D6E971}" srcOrd="9" destOrd="0" parTransId="{5836C536-19B3-4C55-8830-33AA6914D4DE}" sibTransId="{648FBA3C-E98B-4C67-B131-F911197DC008}"/>
    <dgm:cxn modelId="{0C53A62D-DC19-4CEF-A1EB-4D76AB686EF3}" type="presParOf" srcId="{38F3D658-2863-4380-9443-E5B2130A9D42}" destId="{D7CF3F00-BA83-49BA-9F0C-B7F55C7625D3}" srcOrd="0" destOrd="0" presId="urn:microsoft.com/office/officeart/2016/7/layout/RepeatingBendingProcessNew"/>
    <dgm:cxn modelId="{42B3E62D-E5BA-4065-B784-F6E8F1CCE96A}" type="presParOf" srcId="{38F3D658-2863-4380-9443-E5B2130A9D42}" destId="{01B36FD2-D74D-4C0E-881D-02B4155935D4}" srcOrd="1" destOrd="0" presId="urn:microsoft.com/office/officeart/2016/7/layout/RepeatingBendingProcessNew"/>
    <dgm:cxn modelId="{0599151F-0147-41C3-99F3-DB1679236DCC}" type="presParOf" srcId="{01B36FD2-D74D-4C0E-881D-02B4155935D4}" destId="{5E02DADD-C7C9-4DDA-8AB7-6C6DDA541EE4}" srcOrd="0" destOrd="0" presId="urn:microsoft.com/office/officeart/2016/7/layout/RepeatingBendingProcessNew"/>
    <dgm:cxn modelId="{A4FE5A42-E9D5-4099-AB0E-DAD5E56DB06D}" type="presParOf" srcId="{38F3D658-2863-4380-9443-E5B2130A9D42}" destId="{C6B6178C-42F8-4403-870C-631A1F6100ED}" srcOrd="2" destOrd="0" presId="urn:microsoft.com/office/officeart/2016/7/layout/RepeatingBendingProcessNew"/>
    <dgm:cxn modelId="{E7E46EC8-6F0A-479F-99D1-9B044AAC3BE3}" type="presParOf" srcId="{38F3D658-2863-4380-9443-E5B2130A9D42}" destId="{8FFBA7D9-05FE-4D07-BB99-20BCCC49914A}" srcOrd="3" destOrd="0" presId="urn:microsoft.com/office/officeart/2016/7/layout/RepeatingBendingProcessNew"/>
    <dgm:cxn modelId="{1F38B8AC-868B-4A84-9837-A109C7E5F314}" type="presParOf" srcId="{8FFBA7D9-05FE-4D07-BB99-20BCCC49914A}" destId="{AF5F6F21-C87E-4C4C-A70C-F77A5FF74E37}" srcOrd="0" destOrd="0" presId="urn:microsoft.com/office/officeart/2016/7/layout/RepeatingBendingProcessNew"/>
    <dgm:cxn modelId="{493A5964-AB5E-409E-AAA1-B54D3E93BC08}" type="presParOf" srcId="{38F3D658-2863-4380-9443-E5B2130A9D42}" destId="{D2BAD856-64C4-497C-9E3B-637F46E20CB8}" srcOrd="4" destOrd="0" presId="urn:microsoft.com/office/officeart/2016/7/layout/RepeatingBendingProcessNew"/>
    <dgm:cxn modelId="{1CD269F5-003F-4554-9F19-4CFA24CBD3F3}" type="presParOf" srcId="{38F3D658-2863-4380-9443-E5B2130A9D42}" destId="{EA98B5E7-5CBD-41DC-98D8-3D4CAF4B31B4}" srcOrd="5" destOrd="0" presId="urn:microsoft.com/office/officeart/2016/7/layout/RepeatingBendingProcessNew"/>
    <dgm:cxn modelId="{697948AE-B1D1-4FF2-88EA-E7B4FC939621}" type="presParOf" srcId="{EA98B5E7-5CBD-41DC-98D8-3D4CAF4B31B4}" destId="{D970294E-3516-4550-BBC9-355FAFA12745}" srcOrd="0" destOrd="0" presId="urn:microsoft.com/office/officeart/2016/7/layout/RepeatingBendingProcessNew"/>
    <dgm:cxn modelId="{87DF4B4A-02FC-4A2B-820D-51E63AF2CE92}" type="presParOf" srcId="{38F3D658-2863-4380-9443-E5B2130A9D42}" destId="{68F34AD4-423A-466C-A268-4193BB678BEF}" srcOrd="6" destOrd="0" presId="urn:microsoft.com/office/officeart/2016/7/layout/RepeatingBendingProcessNew"/>
    <dgm:cxn modelId="{5B173B8C-3ABF-488A-9011-D064425B5DFD}" type="presParOf" srcId="{38F3D658-2863-4380-9443-E5B2130A9D42}" destId="{703EBCCD-3E45-4CA5-9C2D-DDA0EF7DD1C8}" srcOrd="7" destOrd="0" presId="urn:microsoft.com/office/officeart/2016/7/layout/RepeatingBendingProcessNew"/>
    <dgm:cxn modelId="{1978CA5D-1E06-4ED0-98C8-F3E281B82346}" type="presParOf" srcId="{703EBCCD-3E45-4CA5-9C2D-DDA0EF7DD1C8}" destId="{3F872045-927B-4CF5-A6E3-9FEDA773977A}" srcOrd="0" destOrd="0" presId="urn:microsoft.com/office/officeart/2016/7/layout/RepeatingBendingProcessNew"/>
    <dgm:cxn modelId="{495C9F78-FC5E-477C-971D-59CF6DC7D05E}" type="presParOf" srcId="{38F3D658-2863-4380-9443-E5B2130A9D42}" destId="{E475371D-E88B-4766-AFBA-22F3FAFE7E16}" srcOrd="8" destOrd="0" presId="urn:microsoft.com/office/officeart/2016/7/layout/RepeatingBendingProcessNew"/>
    <dgm:cxn modelId="{521F7B48-B6D3-4C61-A24D-8969E390C4D5}" type="presParOf" srcId="{38F3D658-2863-4380-9443-E5B2130A9D42}" destId="{56A09051-975C-4D70-8AB3-83B1C0A78503}" srcOrd="9" destOrd="0" presId="urn:microsoft.com/office/officeart/2016/7/layout/RepeatingBendingProcessNew"/>
    <dgm:cxn modelId="{0F719B84-97D6-46F7-92CD-38368383F0AE}" type="presParOf" srcId="{56A09051-975C-4D70-8AB3-83B1C0A78503}" destId="{7A4CAE9E-8F00-4341-8D09-7E88DD6F417E}" srcOrd="0" destOrd="0" presId="urn:microsoft.com/office/officeart/2016/7/layout/RepeatingBendingProcessNew"/>
    <dgm:cxn modelId="{FA916BF3-E48C-4EB8-9FF2-4D44953302E3}" type="presParOf" srcId="{38F3D658-2863-4380-9443-E5B2130A9D42}" destId="{E896150A-9FBE-401F-BED0-39B258D4C7C9}" srcOrd="10" destOrd="0" presId="urn:microsoft.com/office/officeart/2016/7/layout/RepeatingBendingProcessNew"/>
    <dgm:cxn modelId="{5A85E12A-04E0-4486-B1FC-E613AD5DBD2A}" type="presParOf" srcId="{38F3D658-2863-4380-9443-E5B2130A9D42}" destId="{5F90F7B4-3E94-43E0-9A81-EB521E78AE3F}" srcOrd="11" destOrd="0" presId="urn:microsoft.com/office/officeart/2016/7/layout/RepeatingBendingProcessNew"/>
    <dgm:cxn modelId="{034D58E0-F2C0-4032-BDC4-D902F9EFF28E}" type="presParOf" srcId="{5F90F7B4-3E94-43E0-9A81-EB521E78AE3F}" destId="{0CB6B06F-7541-473C-9F20-DC2A3CF8C37C}" srcOrd="0" destOrd="0" presId="urn:microsoft.com/office/officeart/2016/7/layout/RepeatingBendingProcessNew"/>
    <dgm:cxn modelId="{70CE4FDF-2F76-4D92-8B3A-D43676F7EC2A}" type="presParOf" srcId="{38F3D658-2863-4380-9443-E5B2130A9D42}" destId="{5F703E50-7E0C-4EB7-A5DB-9966BDD92DF1}" srcOrd="12" destOrd="0" presId="urn:microsoft.com/office/officeart/2016/7/layout/RepeatingBendingProcessNew"/>
    <dgm:cxn modelId="{664131F8-CA1A-4200-9DA7-FFD106B1FDB1}" type="presParOf" srcId="{38F3D658-2863-4380-9443-E5B2130A9D42}" destId="{A3F7BDB6-83BA-4337-847F-EB6707E6DFE7}" srcOrd="13" destOrd="0" presId="urn:microsoft.com/office/officeart/2016/7/layout/RepeatingBendingProcessNew"/>
    <dgm:cxn modelId="{75E36DCA-A3DA-4837-A47A-52FAC1C8F05A}" type="presParOf" srcId="{A3F7BDB6-83BA-4337-847F-EB6707E6DFE7}" destId="{3802B6D0-B4C7-4457-A26D-E29A2BE6AB92}" srcOrd="0" destOrd="0" presId="urn:microsoft.com/office/officeart/2016/7/layout/RepeatingBendingProcessNew"/>
    <dgm:cxn modelId="{D2102620-6AE3-442A-B3AA-43995D389F17}" type="presParOf" srcId="{38F3D658-2863-4380-9443-E5B2130A9D42}" destId="{15C387D9-4B60-47F3-B501-F0108D293FD9}" srcOrd="14" destOrd="0" presId="urn:microsoft.com/office/officeart/2016/7/layout/RepeatingBendingProcessNew"/>
    <dgm:cxn modelId="{30926EB8-0002-4615-8852-B65567AC63F8}" type="presParOf" srcId="{38F3D658-2863-4380-9443-E5B2130A9D42}" destId="{A05C1737-10EF-476E-9AF1-5C5BD447995B}" srcOrd="15" destOrd="0" presId="urn:microsoft.com/office/officeart/2016/7/layout/RepeatingBendingProcessNew"/>
    <dgm:cxn modelId="{0A947A27-044A-40BA-B6B8-27813D89FBDB}" type="presParOf" srcId="{A05C1737-10EF-476E-9AF1-5C5BD447995B}" destId="{E9B94E3C-31C1-4602-AB4C-2CBD5ECDF5DA}" srcOrd="0" destOrd="0" presId="urn:microsoft.com/office/officeart/2016/7/layout/RepeatingBendingProcessNew"/>
    <dgm:cxn modelId="{551A79F8-9985-4139-9802-CB3787C7F503}" type="presParOf" srcId="{38F3D658-2863-4380-9443-E5B2130A9D42}" destId="{6691215E-9064-431B-9756-22D14A3978C9}" srcOrd="16" destOrd="0" presId="urn:microsoft.com/office/officeart/2016/7/layout/RepeatingBendingProcessNew"/>
    <dgm:cxn modelId="{278E4E10-07B2-42DB-B7AA-F881FF43D24B}" type="presParOf" srcId="{38F3D658-2863-4380-9443-E5B2130A9D42}" destId="{FBB800B4-B283-4B79-8176-E2F1EAC7D4CF}" srcOrd="17" destOrd="0" presId="urn:microsoft.com/office/officeart/2016/7/layout/RepeatingBendingProcessNew"/>
    <dgm:cxn modelId="{845978DB-229A-4338-B266-CE0CDD2FD489}" type="presParOf" srcId="{FBB800B4-B283-4B79-8176-E2F1EAC7D4CF}" destId="{3093DB52-1135-40B1-908F-DE6412AE6517}" srcOrd="0" destOrd="0" presId="urn:microsoft.com/office/officeart/2016/7/layout/RepeatingBendingProcessNew"/>
    <dgm:cxn modelId="{548C8E8A-066A-4113-ADA8-5E3AD06FFA0A}" type="presParOf" srcId="{38F3D658-2863-4380-9443-E5B2130A9D42}" destId="{1E459226-60FF-418C-92D5-D6C816717916}" srcOrd="18" destOrd="0" presId="urn:microsoft.com/office/officeart/2016/7/layout/RepeatingBendingProcessNew"/>
    <dgm:cxn modelId="{C8C030BC-7F1A-446D-977A-B85EC471E511}" type="presParOf" srcId="{38F3D658-2863-4380-9443-E5B2130A9D42}" destId="{9C213C74-6E97-433B-811D-303D5B0303F7}" srcOrd="19" destOrd="0" presId="urn:microsoft.com/office/officeart/2016/7/layout/RepeatingBendingProcessNew"/>
    <dgm:cxn modelId="{AEBC412C-835C-4C11-A596-5C68BB3D0D46}" type="presParOf" srcId="{9C213C74-6E97-433B-811D-303D5B0303F7}" destId="{BF982976-C917-48DD-98C3-84A7D9E72F11}" srcOrd="0" destOrd="0" presId="urn:microsoft.com/office/officeart/2016/7/layout/RepeatingBendingProcessNew"/>
    <dgm:cxn modelId="{39A96765-A075-43D1-AC1A-C8B327B1DC68}" type="presParOf" srcId="{38F3D658-2863-4380-9443-E5B2130A9D42}" destId="{2AF1DBE0-89DF-4D3B-B071-2B32D18AB9F1}" srcOrd="20" destOrd="0" presId="urn:microsoft.com/office/officeart/2016/7/layout/RepeatingBendingProcessNew"/>
    <dgm:cxn modelId="{D9351918-36DE-4BEC-A22F-5DF0DFB5EB8A}" type="presParOf" srcId="{38F3D658-2863-4380-9443-E5B2130A9D42}" destId="{149DC933-B183-4A8C-8841-DDC94D63433D}" srcOrd="21" destOrd="0" presId="urn:microsoft.com/office/officeart/2016/7/layout/RepeatingBendingProcessNew"/>
    <dgm:cxn modelId="{E8B81B2D-109B-4B7E-BF92-D5BD155A7864}" type="presParOf" srcId="{149DC933-B183-4A8C-8841-DDC94D63433D}" destId="{D67DF6DF-2DFA-4DF3-881A-27897DBD2D80}" srcOrd="0" destOrd="0" presId="urn:microsoft.com/office/officeart/2016/7/layout/RepeatingBendingProcessNew"/>
    <dgm:cxn modelId="{11CC44C6-E12E-4B6A-A033-F49AFCC125E2}" type="presParOf" srcId="{38F3D658-2863-4380-9443-E5B2130A9D42}" destId="{46BF1791-757C-495F-9463-B98F3BBD7A1B}" srcOrd="22" destOrd="0" presId="urn:microsoft.com/office/officeart/2016/7/layout/RepeatingBendingProcessNew"/>
    <dgm:cxn modelId="{66672D75-22EC-438A-A595-310CF345AF03}" type="presParOf" srcId="{38F3D658-2863-4380-9443-E5B2130A9D42}" destId="{46A97384-5BD0-4AF8-A137-924BBF0FCFEC}" srcOrd="23" destOrd="0" presId="urn:microsoft.com/office/officeart/2016/7/layout/RepeatingBendingProcessNew"/>
    <dgm:cxn modelId="{4401889A-6B1A-4FF3-B780-203FB35D6F94}" type="presParOf" srcId="{46A97384-5BD0-4AF8-A137-924BBF0FCFEC}" destId="{F0E554BA-5D5E-43A0-ACCE-881F9BC2BEDD}" srcOrd="0" destOrd="0" presId="urn:microsoft.com/office/officeart/2016/7/layout/RepeatingBendingProcessNew"/>
    <dgm:cxn modelId="{3147806C-6FB0-4793-ADBE-20678F1B0AA5}" type="presParOf" srcId="{38F3D658-2863-4380-9443-E5B2130A9D42}" destId="{136E8C36-F9E2-49AC-BF6E-DDA92113440B}" srcOrd="24" destOrd="0" presId="urn:microsoft.com/office/officeart/2016/7/layout/RepeatingBendingProcessNew"/>
    <dgm:cxn modelId="{C347A032-8E08-4203-BF78-572A46594269}" type="presParOf" srcId="{38F3D658-2863-4380-9443-E5B2130A9D42}" destId="{B075BCA6-C9F0-4634-A972-964B55603CD4}" srcOrd="25" destOrd="0" presId="urn:microsoft.com/office/officeart/2016/7/layout/RepeatingBendingProcessNew"/>
    <dgm:cxn modelId="{F1349F81-5260-4BC8-9A34-BB83D836FDB8}" type="presParOf" srcId="{B075BCA6-C9F0-4634-A972-964B55603CD4}" destId="{10FB69F2-2AEA-4DC0-9B75-0E5645E5D45B}" srcOrd="0" destOrd="0" presId="urn:microsoft.com/office/officeart/2016/7/layout/RepeatingBendingProcessNew"/>
    <dgm:cxn modelId="{0E7F2717-C09D-4A5C-87C5-C94D8039D766}" type="presParOf" srcId="{38F3D658-2863-4380-9443-E5B2130A9D42}" destId="{A923903D-9B08-4A85-9C57-8CE4AC632F30}" srcOrd="26" destOrd="0" presId="urn:microsoft.com/office/officeart/2016/7/layout/RepeatingBendingProcessNew"/>
    <dgm:cxn modelId="{EC6510BE-4A49-4985-847E-A3A0A3F67175}" type="presParOf" srcId="{38F3D658-2863-4380-9443-E5B2130A9D42}" destId="{E204145D-F2CD-44A5-8DBD-C826964591CE}" srcOrd="27" destOrd="0" presId="urn:microsoft.com/office/officeart/2016/7/layout/RepeatingBendingProcessNew"/>
    <dgm:cxn modelId="{27821892-1643-46F1-8722-576FE9357AF8}" type="presParOf" srcId="{E204145D-F2CD-44A5-8DBD-C826964591CE}" destId="{0E36F6F7-C242-4B20-A2FE-880442B7FF9D}" srcOrd="0" destOrd="0" presId="urn:microsoft.com/office/officeart/2016/7/layout/RepeatingBendingProcessNew"/>
    <dgm:cxn modelId="{A3B2F7E6-7ACE-4018-AD58-36515B6BC032}" type="presParOf" srcId="{38F3D658-2863-4380-9443-E5B2130A9D42}" destId="{8A51074F-56EA-442E-AB86-0256D1939BF4}" srcOrd="28" destOrd="0" presId="urn:microsoft.com/office/officeart/2016/7/layout/RepeatingBendingProcessNew"/>
    <dgm:cxn modelId="{12DC0009-FA58-491D-A6B5-3208536C52A7}" type="presParOf" srcId="{38F3D658-2863-4380-9443-E5B2130A9D42}" destId="{00508D0C-3C93-4039-A323-74B042C6CB27}" srcOrd="29" destOrd="0" presId="urn:microsoft.com/office/officeart/2016/7/layout/RepeatingBendingProcessNew"/>
    <dgm:cxn modelId="{28CBED29-3B3A-49A6-9C3D-825C6F21DBDC}" type="presParOf" srcId="{00508D0C-3C93-4039-A323-74B042C6CB27}" destId="{AA6A37B5-499D-406C-A89C-EB71BED7BE94}" srcOrd="0" destOrd="0" presId="urn:microsoft.com/office/officeart/2016/7/layout/RepeatingBendingProcessNew"/>
    <dgm:cxn modelId="{E42B4279-59E7-4A02-A4B9-44CE89297BE2}" type="presParOf" srcId="{38F3D658-2863-4380-9443-E5B2130A9D42}" destId="{C02942D8-9B88-4265-A7E6-D33334219C1F}" srcOrd="30" destOrd="0" presId="urn:microsoft.com/office/officeart/2016/7/layout/RepeatingBendingProcessNew"/>
    <dgm:cxn modelId="{475E31CE-DC3B-4534-B7C0-564847B8849B}" type="presParOf" srcId="{38F3D658-2863-4380-9443-E5B2130A9D42}" destId="{FB736AD4-F3D1-422F-A645-DAC113365497}" srcOrd="31" destOrd="0" presId="urn:microsoft.com/office/officeart/2016/7/layout/RepeatingBendingProcessNew"/>
    <dgm:cxn modelId="{1868E75A-FAB9-42DC-938E-627E46A4A395}" type="presParOf" srcId="{FB736AD4-F3D1-422F-A645-DAC113365497}" destId="{51F85E4F-5A63-43A7-807A-D57291BD145E}" srcOrd="0" destOrd="0" presId="urn:microsoft.com/office/officeart/2016/7/layout/RepeatingBendingProcessNew"/>
    <dgm:cxn modelId="{6D7E217E-3292-498D-BAC6-4C42F50F01F4}" type="presParOf" srcId="{38F3D658-2863-4380-9443-E5B2130A9D42}" destId="{B2508870-A4B9-404F-A1BA-7704F936332F}" srcOrd="32" destOrd="0" presId="urn:microsoft.com/office/officeart/2016/7/layout/RepeatingBendingProcessNew"/>
    <dgm:cxn modelId="{D4307C55-B206-4A75-9A25-E6A553ACD0FE}" type="presParOf" srcId="{38F3D658-2863-4380-9443-E5B2130A9D42}" destId="{076E9FD2-1152-4A59-95CD-C20E3225EE7B}" srcOrd="33" destOrd="0" presId="urn:microsoft.com/office/officeart/2016/7/layout/RepeatingBendingProcessNew"/>
    <dgm:cxn modelId="{EA7658A0-7CBD-44F4-8135-D7ED5099D99F}" type="presParOf" srcId="{076E9FD2-1152-4A59-95CD-C20E3225EE7B}" destId="{437C6BAD-8D68-49F6-A800-9DB2FC59EA78}" srcOrd="0" destOrd="0" presId="urn:microsoft.com/office/officeart/2016/7/layout/RepeatingBendingProcessNew"/>
    <dgm:cxn modelId="{55495256-9F54-4770-B2B0-DABA586B182E}" type="presParOf" srcId="{38F3D658-2863-4380-9443-E5B2130A9D42}" destId="{7F47A598-6036-406A-A4CD-9AAAA7ACFA0D}" srcOrd="34" destOrd="0" presId="urn:microsoft.com/office/officeart/2016/7/layout/RepeatingBendingProcessNew"/>
    <dgm:cxn modelId="{2F93870B-B9E1-4A5F-9636-30A3DA3DFCA7}" type="presParOf" srcId="{38F3D658-2863-4380-9443-E5B2130A9D42}" destId="{14507899-EF55-4A6C-9DC9-46BBAFE30BC3}" srcOrd="35" destOrd="0" presId="urn:microsoft.com/office/officeart/2016/7/layout/RepeatingBendingProcessNew"/>
    <dgm:cxn modelId="{C9DEF4AB-578D-427E-9FDF-B00FF81A8C74}" type="presParOf" srcId="{14507899-EF55-4A6C-9DC9-46BBAFE30BC3}" destId="{6F5E8CAB-D0E9-4473-BB61-85F6A884E5F1}" srcOrd="0" destOrd="0" presId="urn:microsoft.com/office/officeart/2016/7/layout/RepeatingBendingProcessNew"/>
    <dgm:cxn modelId="{ED26DE13-42BB-4EFB-BD76-263EE2F59C33}" type="presParOf" srcId="{38F3D658-2863-4380-9443-E5B2130A9D42}" destId="{4324939C-F0C1-4D53-A4D6-2926774A2AAF}" srcOrd="36" destOrd="0" presId="urn:microsoft.com/office/officeart/2016/7/layout/RepeatingBendingProcessNew"/>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B36FD2-D74D-4C0E-881D-02B4155935D4}">
      <dsp:nvSpPr>
        <dsp:cNvPr id="0" name=""/>
        <dsp:cNvSpPr/>
      </dsp:nvSpPr>
      <dsp:spPr>
        <a:xfrm>
          <a:off x="1636841" y="380103"/>
          <a:ext cx="292664" cy="91440"/>
        </a:xfrm>
        <a:custGeom>
          <a:avLst/>
          <a:gdLst/>
          <a:ahLst/>
          <a:cxnLst/>
          <a:rect l="0" t="0" r="0" b="0"/>
          <a:pathLst>
            <a:path>
              <a:moveTo>
                <a:pt x="0" y="45720"/>
              </a:moveTo>
              <a:lnTo>
                <a:pt x="292664" y="45720"/>
              </a:lnTo>
            </a:path>
          </a:pathLst>
        </a:custGeom>
        <a:noFill/>
        <a:ln w="1270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775092" y="424205"/>
        <a:ext cx="16163" cy="3235"/>
      </dsp:txXfrm>
    </dsp:sp>
    <dsp:sp modelId="{D7CF3F00-BA83-49BA-9F0C-B7F55C7625D3}">
      <dsp:nvSpPr>
        <dsp:cNvPr id="0" name=""/>
        <dsp:cNvSpPr/>
      </dsp:nvSpPr>
      <dsp:spPr>
        <a:xfrm>
          <a:off x="233143" y="4174"/>
          <a:ext cx="1405498" cy="843299"/>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1" i="0" kern="1200" baseline="0"/>
            <a:t>Clear Description of the Concern</a:t>
          </a:r>
          <a:r>
            <a:rPr lang="en-US" sz="1200" b="0" i="0" kern="1200" baseline="0"/>
            <a:t>:</a:t>
          </a:r>
          <a:endParaRPr lang="en-US" sz="1200" kern="1200"/>
        </a:p>
      </dsp:txBody>
      <dsp:txXfrm>
        <a:off x="233143" y="4174"/>
        <a:ext cx="1405498" cy="843299"/>
      </dsp:txXfrm>
    </dsp:sp>
    <dsp:sp modelId="{8FFBA7D9-05FE-4D07-BB99-20BCCC49914A}">
      <dsp:nvSpPr>
        <dsp:cNvPr id="0" name=""/>
        <dsp:cNvSpPr/>
      </dsp:nvSpPr>
      <dsp:spPr>
        <a:xfrm>
          <a:off x="3365604" y="380103"/>
          <a:ext cx="292664" cy="91440"/>
        </a:xfrm>
        <a:custGeom>
          <a:avLst/>
          <a:gdLst/>
          <a:ahLst/>
          <a:cxnLst/>
          <a:rect l="0" t="0" r="0" b="0"/>
          <a:pathLst>
            <a:path>
              <a:moveTo>
                <a:pt x="0" y="45720"/>
              </a:moveTo>
              <a:lnTo>
                <a:pt x="292664" y="45720"/>
              </a:lnTo>
            </a:path>
          </a:pathLst>
        </a:custGeom>
        <a:noFill/>
        <a:ln w="1270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03855" y="424205"/>
        <a:ext cx="16163" cy="3235"/>
      </dsp:txXfrm>
    </dsp:sp>
    <dsp:sp modelId="{C6B6178C-42F8-4403-870C-631A1F6100ED}">
      <dsp:nvSpPr>
        <dsp:cNvPr id="0" name=""/>
        <dsp:cNvSpPr/>
      </dsp:nvSpPr>
      <dsp:spPr>
        <a:xfrm>
          <a:off x="1961906" y="4174"/>
          <a:ext cx="1405498" cy="843299"/>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0" i="0" kern="1200" baseline="0" dirty="0"/>
            <a:t>What was </a:t>
          </a:r>
          <a:r>
            <a:rPr lang="en-US" sz="1200" b="1" i="0" kern="1200" baseline="0" dirty="0"/>
            <a:t>seen, heard, or disclosed</a:t>
          </a:r>
          <a:r>
            <a:rPr lang="en-US" sz="1200" b="0" i="0" kern="1200" baseline="0" dirty="0"/>
            <a:t> (include dates, times, locations)</a:t>
          </a:r>
          <a:endParaRPr lang="en-US" sz="1200" kern="1200" dirty="0"/>
        </a:p>
      </dsp:txBody>
      <dsp:txXfrm>
        <a:off x="1961906" y="4174"/>
        <a:ext cx="1405498" cy="843299"/>
      </dsp:txXfrm>
    </dsp:sp>
    <dsp:sp modelId="{EA98B5E7-5CBD-41DC-98D8-3D4CAF4B31B4}">
      <dsp:nvSpPr>
        <dsp:cNvPr id="0" name=""/>
        <dsp:cNvSpPr/>
      </dsp:nvSpPr>
      <dsp:spPr>
        <a:xfrm>
          <a:off x="5094367" y="380103"/>
          <a:ext cx="292664" cy="91440"/>
        </a:xfrm>
        <a:custGeom>
          <a:avLst/>
          <a:gdLst/>
          <a:ahLst/>
          <a:cxnLst/>
          <a:rect l="0" t="0" r="0" b="0"/>
          <a:pathLst>
            <a:path>
              <a:moveTo>
                <a:pt x="0" y="45720"/>
              </a:moveTo>
              <a:lnTo>
                <a:pt x="292664" y="45720"/>
              </a:lnTo>
            </a:path>
          </a:pathLst>
        </a:custGeom>
        <a:noFill/>
        <a:ln w="1270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232618" y="424205"/>
        <a:ext cx="16163" cy="3235"/>
      </dsp:txXfrm>
    </dsp:sp>
    <dsp:sp modelId="{D2BAD856-64C4-497C-9E3B-637F46E20CB8}">
      <dsp:nvSpPr>
        <dsp:cNvPr id="0" name=""/>
        <dsp:cNvSpPr/>
      </dsp:nvSpPr>
      <dsp:spPr>
        <a:xfrm>
          <a:off x="3690669" y="4174"/>
          <a:ext cx="1405498" cy="843299"/>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0" i="0" kern="1200" baseline="0"/>
            <a:t>Who was involved (including the </a:t>
          </a:r>
          <a:r>
            <a:rPr lang="en-US" sz="1200" b="1" i="0" kern="1200" baseline="0"/>
            <a:t>alleged perpetrator</a:t>
          </a:r>
          <a:r>
            <a:rPr lang="en-US" sz="1200" b="0" i="0" kern="1200" baseline="0"/>
            <a:t>, if known)</a:t>
          </a:r>
          <a:endParaRPr lang="en-US" sz="1200" kern="1200"/>
        </a:p>
      </dsp:txBody>
      <dsp:txXfrm>
        <a:off x="3690669" y="4174"/>
        <a:ext cx="1405498" cy="843299"/>
      </dsp:txXfrm>
    </dsp:sp>
    <dsp:sp modelId="{703EBCCD-3E45-4CA5-9C2D-DDA0EF7DD1C8}">
      <dsp:nvSpPr>
        <dsp:cNvPr id="0" name=""/>
        <dsp:cNvSpPr/>
      </dsp:nvSpPr>
      <dsp:spPr>
        <a:xfrm>
          <a:off x="6823130" y="380103"/>
          <a:ext cx="292664" cy="91440"/>
        </a:xfrm>
        <a:custGeom>
          <a:avLst/>
          <a:gdLst/>
          <a:ahLst/>
          <a:cxnLst/>
          <a:rect l="0" t="0" r="0" b="0"/>
          <a:pathLst>
            <a:path>
              <a:moveTo>
                <a:pt x="0" y="45720"/>
              </a:moveTo>
              <a:lnTo>
                <a:pt x="292664" y="45720"/>
              </a:lnTo>
            </a:path>
          </a:pathLst>
        </a:custGeom>
        <a:noFill/>
        <a:ln w="1270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961381" y="424205"/>
        <a:ext cx="16163" cy="3235"/>
      </dsp:txXfrm>
    </dsp:sp>
    <dsp:sp modelId="{68F34AD4-423A-466C-A268-4193BB678BEF}">
      <dsp:nvSpPr>
        <dsp:cNvPr id="0" name=""/>
        <dsp:cNvSpPr/>
      </dsp:nvSpPr>
      <dsp:spPr>
        <a:xfrm>
          <a:off x="5419432" y="4174"/>
          <a:ext cx="1405498" cy="843299"/>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0" i="0" kern="1200" baseline="0"/>
            <a:t>Whether the concern is </a:t>
          </a:r>
          <a:r>
            <a:rPr lang="en-US" sz="1200" b="1" i="0" kern="1200" baseline="0"/>
            <a:t>ongoing or historic</a:t>
          </a:r>
          <a:endParaRPr lang="en-US" sz="1200" kern="1200"/>
        </a:p>
      </dsp:txBody>
      <dsp:txXfrm>
        <a:off x="5419432" y="4174"/>
        <a:ext cx="1405498" cy="843299"/>
      </dsp:txXfrm>
    </dsp:sp>
    <dsp:sp modelId="{56A09051-975C-4D70-8AB3-83B1C0A78503}">
      <dsp:nvSpPr>
        <dsp:cNvPr id="0" name=""/>
        <dsp:cNvSpPr/>
      </dsp:nvSpPr>
      <dsp:spPr>
        <a:xfrm>
          <a:off x="8551893" y="380103"/>
          <a:ext cx="292664" cy="91440"/>
        </a:xfrm>
        <a:custGeom>
          <a:avLst/>
          <a:gdLst/>
          <a:ahLst/>
          <a:cxnLst/>
          <a:rect l="0" t="0" r="0" b="0"/>
          <a:pathLst>
            <a:path>
              <a:moveTo>
                <a:pt x="0" y="45720"/>
              </a:moveTo>
              <a:lnTo>
                <a:pt x="292664" y="45720"/>
              </a:lnTo>
            </a:path>
          </a:pathLst>
        </a:custGeom>
        <a:noFill/>
        <a:ln w="1270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690144" y="424205"/>
        <a:ext cx="16163" cy="3235"/>
      </dsp:txXfrm>
    </dsp:sp>
    <dsp:sp modelId="{E475371D-E88B-4766-AFBA-22F3FAFE7E16}">
      <dsp:nvSpPr>
        <dsp:cNvPr id="0" name=""/>
        <dsp:cNvSpPr/>
      </dsp:nvSpPr>
      <dsp:spPr>
        <a:xfrm>
          <a:off x="7148195" y="4174"/>
          <a:ext cx="1405498" cy="843299"/>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1" i="0" kern="1200" baseline="0" dirty="0"/>
            <a:t>Details About the Adult at Risk</a:t>
          </a:r>
          <a:r>
            <a:rPr lang="en-US" sz="1200" b="0" i="0" kern="1200" baseline="0" dirty="0"/>
            <a:t>:</a:t>
          </a:r>
          <a:endParaRPr lang="en-US" sz="1200" kern="1200" dirty="0"/>
        </a:p>
      </dsp:txBody>
      <dsp:txXfrm>
        <a:off x="7148195" y="4174"/>
        <a:ext cx="1405498" cy="843299"/>
      </dsp:txXfrm>
    </dsp:sp>
    <dsp:sp modelId="{5F90F7B4-3E94-43E0-9A81-EB521E78AE3F}">
      <dsp:nvSpPr>
        <dsp:cNvPr id="0" name=""/>
        <dsp:cNvSpPr/>
      </dsp:nvSpPr>
      <dsp:spPr>
        <a:xfrm>
          <a:off x="935892" y="845673"/>
          <a:ext cx="8643814" cy="292664"/>
        </a:xfrm>
        <a:custGeom>
          <a:avLst/>
          <a:gdLst/>
          <a:ahLst/>
          <a:cxnLst/>
          <a:rect l="0" t="0" r="0" b="0"/>
          <a:pathLst>
            <a:path>
              <a:moveTo>
                <a:pt x="8643814" y="0"/>
              </a:moveTo>
              <a:lnTo>
                <a:pt x="8643814" y="163432"/>
              </a:lnTo>
              <a:lnTo>
                <a:pt x="0" y="163432"/>
              </a:lnTo>
              <a:lnTo>
                <a:pt x="0" y="292664"/>
              </a:lnTo>
            </a:path>
          </a:pathLst>
        </a:custGeom>
        <a:noFill/>
        <a:ln w="1270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41553" y="990387"/>
        <a:ext cx="432492" cy="3235"/>
      </dsp:txXfrm>
    </dsp:sp>
    <dsp:sp modelId="{E896150A-9FBE-401F-BED0-39B258D4C7C9}">
      <dsp:nvSpPr>
        <dsp:cNvPr id="0" name=""/>
        <dsp:cNvSpPr/>
      </dsp:nvSpPr>
      <dsp:spPr>
        <a:xfrm>
          <a:off x="8876958" y="4174"/>
          <a:ext cx="1405498" cy="843299"/>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0" i="0" kern="1200" baseline="0" dirty="0"/>
            <a:t>Name, age, address, contact details</a:t>
          </a:r>
          <a:endParaRPr lang="en-US" sz="1200" kern="1200" dirty="0"/>
        </a:p>
      </dsp:txBody>
      <dsp:txXfrm>
        <a:off x="8876958" y="4174"/>
        <a:ext cx="1405498" cy="843299"/>
      </dsp:txXfrm>
    </dsp:sp>
    <dsp:sp modelId="{A3F7BDB6-83BA-4337-847F-EB6707E6DFE7}">
      <dsp:nvSpPr>
        <dsp:cNvPr id="0" name=""/>
        <dsp:cNvSpPr/>
      </dsp:nvSpPr>
      <dsp:spPr>
        <a:xfrm>
          <a:off x="1636841" y="1546667"/>
          <a:ext cx="292664" cy="91440"/>
        </a:xfrm>
        <a:custGeom>
          <a:avLst/>
          <a:gdLst/>
          <a:ahLst/>
          <a:cxnLst/>
          <a:rect l="0" t="0" r="0" b="0"/>
          <a:pathLst>
            <a:path>
              <a:moveTo>
                <a:pt x="0" y="45720"/>
              </a:moveTo>
              <a:lnTo>
                <a:pt x="292664" y="45720"/>
              </a:lnTo>
            </a:path>
          </a:pathLst>
        </a:custGeom>
        <a:noFill/>
        <a:ln w="1270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775092" y="1590769"/>
        <a:ext cx="16163" cy="3235"/>
      </dsp:txXfrm>
    </dsp:sp>
    <dsp:sp modelId="{5F703E50-7E0C-4EB7-A5DB-9966BDD92DF1}">
      <dsp:nvSpPr>
        <dsp:cNvPr id="0" name=""/>
        <dsp:cNvSpPr/>
      </dsp:nvSpPr>
      <dsp:spPr>
        <a:xfrm>
          <a:off x="233143" y="1170737"/>
          <a:ext cx="1405498" cy="843299"/>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0" i="0" kern="1200" baseline="0" dirty="0"/>
            <a:t>Their </a:t>
          </a:r>
          <a:r>
            <a:rPr lang="en-US" sz="1200" b="1" i="0" kern="1200" baseline="0" dirty="0"/>
            <a:t>care and support needs</a:t>
          </a:r>
          <a:endParaRPr lang="en-US" sz="1200" kern="1200" dirty="0"/>
        </a:p>
      </dsp:txBody>
      <dsp:txXfrm>
        <a:off x="233143" y="1170737"/>
        <a:ext cx="1405498" cy="843299"/>
      </dsp:txXfrm>
    </dsp:sp>
    <dsp:sp modelId="{A05C1737-10EF-476E-9AF1-5C5BD447995B}">
      <dsp:nvSpPr>
        <dsp:cNvPr id="0" name=""/>
        <dsp:cNvSpPr/>
      </dsp:nvSpPr>
      <dsp:spPr>
        <a:xfrm>
          <a:off x="3365604" y="1546667"/>
          <a:ext cx="292664" cy="91440"/>
        </a:xfrm>
        <a:custGeom>
          <a:avLst/>
          <a:gdLst/>
          <a:ahLst/>
          <a:cxnLst/>
          <a:rect l="0" t="0" r="0" b="0"/>
          <a:pathLst>
            <a:path>
              <a:moveTo>
                <a:pt x="0" y="45720"/>
              </a:moveTo>
              <a:lnTo>
                <a:pt x="292664" y="45720"/>
              </a:lnTo>
            </a:path>
          </a:pathLst>
        </a:custGeom>
        <a:noFill/>
        <a:ln w="1270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03855" y="1590769"/>
        <a:ext cx="16163" cy="3235"/>
      </dsp:txXfrm>
    </dsp:sp>
    <dsp:sp modelId="{15C387D9-4B60-47F3-B501-F0108D293FD9}">
      <dsp:nvSpPr>
        <dsp:cNvPr id="0" name=""/>
        <dsp:cNvSpPr/>
      </dsp:nvSpPr>
      <dsp:spPr>
        <a:xfrm>
          <a:off x="1961906" y="1170737"/>
          <a:ext cx="1405498" cy="843299"/>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0" i="0" kern="1200" baseline="0" dirty="0"/>
            <a:t>Whether they have </a:t>
          </a:r>
          <a:r>
            <a:rPr lang="en-US" sz="1200" b="1" i="0" kern="1200" baseline="0" dirty="0"/>
            <a:t>mental capacity</a:t>
          </a:r>
          <a:r>
            <a:rPr lang="en-US" sz="1200" b="0" i="0" kern="1200" baseline="0" dirty="0"/>
            <a:t> to make decisions about their safety</a:t>
          </a:r>
          <a:endParaRPr lang="en-US" sz="1200" kern="1200" dirty="0"/>
        </a:p>
      </dsp:txBody>
      <dsp:txXfrm>
        <a:off x="1961906" y="1170737"/>
        <a:ext cx="1405498" cy="843299"/>
      </dsp:txXfrm>
    </dsp:sp>
    <dsp:sp modelId="{FBB800B4-B283-4B79-8176-E2F1EAC7D4CF}">
      <dsp:nvSpPr>
        <dsp:cNvPr id="0" name=""/>
        <dsp:cNvSpPr/>
      </dsp:nvSpPr>
      <dsp:spPr>
        <a:xfrm>
          <a:off x="5094367" y="1546667"/>
          <a:ext cx="292664" cy="91440"/>
        </a:xfrm>
        <a:custGeom>
          <a:avLst/>
          <a:gdLst/>
          <a:ahLst/>
          <a:cxnLst/>
          <a:rect l="0" t="0" r="0" b="0"/>
          <a:pathLst>
            <a:path>
              <a:moveTo>
                <a:pt x="0" y="45720"/>
              </a:moveTo>
              <a:lnTo>
                <a:pt x="292664" y="45720"/>
              </a:lnTo>
            </a:path>
          </a:pathLst>
        </a:custGeom>
        <a:noFill/>
        <a:ln w="1270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232618" y="1590769"/>
        <a:ext cx="16163" cy="3235"/>
      </dsp:txXfrm>
    </dsp:sp>
    <dsp:sp modelId="{6691215E-9064-431B-9756-22D14A3978C9}">
      <dsp:nvSpPr>
        <dsp:cNvPr id="0" name=""/>
        <dsp:cNvSpPr/>
      </dsp:nvSpPr>
      <dsp:spPr>
        <a:xfrm>
          <a:off x="3690669" y="1170737"/>
          <a:ext cx="1405498" cy="843299"/>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0" i="0" kern="1200" baseline="0" dirty="0"/>
            <a:t>Any known </a:t>
          </a:r>
          <a:r>
            <a:rPr lang="en-US" sz="1200" b="1" i="0" kern="1200" baseline="0" dirty="0"/>
            <a:t>communication needs</a:t>
          </a:r>
          <a:r>
            <a:rPr lang="en-US" sz="1200" b="0" i="0" kern="1200" baseline="0" dirty="0"/>
            <a:t> or preferred language</a:t>
          </a:r>
          <a:endParaRPr lang="en-US" sz="1200" kern="1200" dirty="0"/>
        </a:p>
      </dsp:txBody>
      <dsp:txXfrm>
        <a:off x="3690669" y="1170737"/>
        <a:ext cx="1405498" cy="843299"/>
      </dsp:txXfrm>
    </dsp:sp>
    <dsp:sp modelId="{9C213C74-6E97-433B-811D-303D5B0303F7}">
      <dsp:nvSpPr>
        <dsp:cNvPr id="0" name=""/>
        <dsp:cNvSpPr/>
      </dsp:nvSpPr>
      <dsp:spPr>
        <a:xfrm>
          <a:off x="6823130" y="1546667"/>
          <a:ext cx="292664" cy="91440"/>
        </a:xfrm>
        <a:custGeom>
          <a:avLst/>
          <a:gdLst/>
          <a:ahLst/>
          <a:cxnLst/>
          <a:rect l="0" t="0" r="0" b="0"/>
          <a:pathLst>
            <a:path>
              <a:moveTo>
                <a:pt x="0" y="45720"/>
              </a:moveTo>
              <a:lnTo>
                <a:pt x="292664" y="45720"/>
              </a:lnTo>
            </a:path>
          </a:pathLst>
        </a:custGeom>
        <a:noFill/>
        <a:ln w="1270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961381" y="1590769"/>
        <a:ext cx="16163" cy="3235"/>
      </dsp:txXfrm>
    </dsp:sp>
    <dsp:sp modelId="{1E459226-60FF-418C-92D5-D6C816717916}">
      <dsp:nvSpPr>
        <dsp:cNvPr id="0" name=""/>
        <dsp:cNvSpPr/>
      </dsp:nvSpPr>
      <dsp:spPr>
        <a:xfrm>
          <a:off x="5419432" y="1170737"/>
          <a:ext cx="1405498" cy="843299"/>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0" i="0" kern="1200" baseline="0"/>
            <a:t>What is the </a:t>
          </a:r>
          <a:r>
            <a:rPr lang="en-US" sz="1200" b="1" i="0" kern="1200" baseline="0"/>
            <a:t>level of risk</a:t>
          </a:r>
          <a:r>
            <a:rPr lang="en-US" sz="1200" b="0" i="0" kern="1200" baseline="0"/>
            <a:t> (low, medium, high)?</a:t>
          </a:r>
          <a:endParaRPr lang="en-US" sz="1200" kern="1200"/>
        </a:p>
      </dsp:txBody>
      <dsp:txXfrm>
        <a:off x="5419432" y="1170737"/>
        <a:ext cx="1405498" cy="843299"/>
      </dsp:txXfrm>
    </dsp:sp>
    <dsp:sp modelId="{149DC933-B183-4A8C-8841-DDC94D63433D}">
      <dsp:nvSpPr>
        <dsp:cNvPr id="0" name=""/>
        <dsp:cNvSpPr/>
      </dsp:nvSpPr>
      <dsp:spPr>
        <a:xfrm>
          <a:off x="8551893" y="1546667"/>
          <a:ext cx="292664" cy="91440"/>
        </a:xfrm>
        <a:custGeom>
          <a:avLst/>
          <a:gdLst/>
          <a:ahLst/>
          <a:cxnLst/>
          <a:rect l="0" t="0" r="0" b="0"/>
          <a:pathLst>
            <a:path>
              <a:moveTo>
                <a:pt x="0" y="45720"/>
              </a:moveTo>
              <a:lnTo>
                <a:pt x="292664" y="45720"/>
              </a:lnTo>
            </a:path>
          </a:pathLst>
        </a:custGeom>
        <a:noFill/>
        <a:ln w="1270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690144" y="1590769"/>
        <a:ext cx="16163" cy="3235"/>
      </dsp:txXfrm>
    </dsp:sp>
    <dsp:sp modelId="{2AF1DBE0-89DF-4D3B-B071-2B32D18AB9F1}">
      <dsp:nvSpPr>
        <dsp:cNvPr id="0" name=""/>
        <dsp:cNvSpPr/>
      </dsp:nvSpPr>
      <dsp:spPr>
        <a:xfrm>
          <a:off x="7148195" y="1170737"/>
          <a:ext cx="1405498" cy="843299"/>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0" i="0" kern="1200" baseline="0"/>
            <a:t>Is the person </a:t>
          </a:r>
          <a:r>
            <a:rPr lang="en-US" sz="1200" b="1" i="0" kern="1200" baseline="0"/>
            <a:t>currently safe</a:t>
          </a:r>
          <a:r>
            <a:rPr lang="en-US" sz="1200" b="0" i="0" kern="1200" baseline="0"/>
            <a:t>?</a:t>
          </a:r>
          <a:endParaRPr lang="en-US" sz="1200" kern="1200"/>
        </a:p>
      </dsp:txBody>
      <dsp:txXfrm>
        <a:off x="7148195" y="1170737"/>
        <a:ext cx="1405498" cy="843299"/>
      </dsp:txXfrm>
    </dsp:sp>
    <dsp:sp modelId="{46A97384-5BD0-4AF8-A137-924BBF0FCFEC}">
      <dsp:nvSpPr>
        <dsp:cNvPr id="0" name=""/>
        <dsp:cNvSpPr/>
      </dsp:nvSpPr>
      <dsp:spPr>
        <a:xfrm>
          <a:off x="935892" y="2012236"/>
          <a:ext cx="8643814" cy="292664"/>
        </a:xfrm>
        <a:custGeom>
          <a:avLst/>
          <a:gdLst/>
          <a:ahLst/>
          <a:cxnLst/>
          <a:rect l="0" t="0" r="0" b="0"/>
          <a:pathLst>
            <a:path>
              <a:moveTo>
                <a:pt x="8643814" y="0"/>
              </a:moveTo>
              <a:lnTo>
                <a:pt x="8643814" y="163432"/>
              </a:lnTo>
              <a:lnTo>
                <a:pt x="0" y="163432"/>
              </a:lnTo>
              <a:lnTo>
                <a:pt x="0" y="292664"/>
              </a:lnTo>
            </a:path>
          </a:pathLst>
        </a:custGeom>
        <a:noFill/>
        <a:ln w="1270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41553" y="2156951"/>
        <a:ext cx="432492" cy="3235"/>
      </dsp:txXfrm>
    </dsp:sp>
    <dsp:sp modelId="{46BF1791-757C-495F-9463-B98F3BBD7A1B}">
      <dsp:nvSpPr>
        <dsp:cNvPr id="0" name=""/>
        <dsp:cNvSpPr/>
      </dsp:nvSpPr>
      <dsp:spPr>
        <a:xfrm>
          <a:off x="8876958" y="1170737"/>
          <a:ext cx="1405498" cy="843299"/>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0" i="0" kern="1200" baseline="0" dirty="0"/>
            <a:t>Are there any </a:t>
          </a:r>
          <a:r>
            <a:rPr lang="en-US" sz="1200" b="1" i="0" kern="1200" baseline="0" dirty="0"/>
            <a:t>immediate actions</a:t>
          </a:r>
          <a:r>
            <a:rPr lang="en-US" sz="1200" b="0" i="0" kern="1200" baseline="0" dirty="0"/>
            <a:t> taken or needed?</a:t>
          </a:r>
          <a:endParaRPr lang="en-US" sz="1200" kern="1200" dirty="0"/>
        </a:p>
      </dsp:txBody>
      <dsp:txXfrm>
        <a:off x="8876958" y="1170737"/>
        <a:ext cx="1405498" cy="843299"/>
      </dsp:txXfrm>
    </dsp:sp>
    <dsp:sp modelId="{B075BCA6-C9F0-4634-A972-964B55603CD4}">
      <dsp:nvSpPr>
        <dsp:cNvPr id="0" name=""/>
        <dsp:cNvSpPr/>
      </dsp:nvSpPr>
      <dsp:spPr>
        <a:xfrm>
          <a:off x="1636841" y="2713230"/>
          <a:ext cx="292664" cy="91440"/>
        </a:xfrm>
        <a:custGeom>
          <a:avLst/>
          <a:gdLst/>
          <a:ahLst/>
          <a:cxnLst/>
          <a:rect l="0" t="0" r="0" b="0"/>
          <a:pathLst>
            <a:path>
              <a:moveTo>
                <a:pt x="0" y="45720"/>
              </a:moveTo>
              <a:lnTo>
                <a:pt x="292664" y="45720"/>
              </a:lnTo>
            </a:path>
          </a:pathLst>
        </a:custGeom>
        <a:noFill/>
        <a:ln w="1270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775092" y="2757332"/>
        <a:ext cx="16163" cy="3235"/>
      </dsp:txXfrm>
    </dsp:sp>
    <dsp:sp modelId="{136E8C36-F9E2-49AC-BF6E-DDA92113440B}">
      <dsp:nvSpPr>
        <dsp:cNvPr id="0" name=""/>
        <dsp:cNvSpPr/>
      </dsp:nvSpPr>
      <dsp:spPr>
        <a:xfrm>
          <a:off x="233143" y="2337301"/>
          <a:ext cx="1405498" cy="843299"/>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1" i="0" kern="1200" baseline="0" dirty="0"/>
            <a:t>Making Safeguarding Personal (MSP)</a:t>
          </a:r>
          <a:r>
            <a:rPr lang="en-US" sz="1200" b="0" i="0" kern="1200" baseline="0" dirty="0"/>
            <a:t>:</a:t>
          </a:r>
          <a:endParaRPr lang="en-US" sz="1200" kern="1200" dirty="0"/>
        </a:p>
      </dsp:txBody>
      <dsp:txXfrm>
        <a:off x="233143" y="2337301"/>
        <a:ext cx="1405498" cy="843299"/>
      </dsp:txXfrm>
    </dsp:sp>
    <dsp:sp modelId="{E204145D-F2CD-44A5-8DBD-C826964591CE}">
      <dsp:nvSpPr>
        <dsp:cNvPr id="0" name=""/>
        <dsp:cNvSpPr/>
      </dsp:nvSpPr>
      <dsp:spPr>
        <a:xfrm>
          <a:off x="3365604" y="2713230"/>
          <a:ext cx="292664" cy="91440"/>
        </a:xfrm>
        <a:custGeom>
          <a:avLst/>
          <a:gdLst/>
          <a:ahLst/>
          <a:cxnLst/>
          <a:rect l="0" t="0" r="0" b="0"/>
          <a:pathLst>
            <a:path>
              <a:moveTo>
                <a:pt x="0" y="45720"/>
              </a:moveTo>
              <a:lnTo>
                <a:pt x="292664" y="45720"/>
              </a:lnTo>
            </a:path>
          </a:pathLst>
        </a:custGeom>
        <a:noFill/>
        <a:ln w="1270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03855" y="2757332"/>
        <a:ext cx="16163" cy="3235"/>
      </dsp:txXfrm>
    </dsp:sp>
    <dsp:sp modelId="{A923903D-9B08-4A85-9C57-8CE4AC632F30}">
      <dsp:nvSpPr>
        <dsp:cNvPr id="0" name=""/>
        <dsp:cNvSpPr/>
      </dsp:nvSpPr>
      <dsp:spPr>
        <a:xfrm>
          <a:off x="1961906" y="2337301"/>
          <a:ext cx="1405498" cy="843299"/>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0" i="0" kern="1200" baseline="0" dirty="0"/>
            <a:t>Reflect the adult’s </a:t>
          </a:r>
          <a:r>
            <a:rPr lang="en-US" sz="1200" b="1" i="0" kern="1200" baseline="0" dirty="0"/>
            <a:t>wishes, views, and desired outcomes</a:t>
          </a:r>
          <a:endParaRPr lang="en-US" sz="1200" kern="1200" dirty="0"/>
        </a:p>
      </dsp:txBody>
      <dsp:txXfrm>
        <a:off x="1961906" y="2337301"/>
        <a:ext cx="1405498" cy="843299"/>
      </dsp:txXfrm>
    </dsp:sp>
    <dsp:sp modelId="{00508D0C-3C93-4039-A323-74B042C6CB27}">
      <dsp:nvSpPr>
        <dsp:cNvPr id="0" name=""/>
        <dsp:cNvSpPr/>
      </dsp:nvSpPr>
      <dsp:spPr>
        <a:xfrm>
          <a:off x="5094367" y="2713230"/>
          <a:ext cx="292664" cy="91440"/>
        </a:xfrm>
        <a:custGeom>
          <a:avLst/>
          <a:gdLst/>
          <a:ahLst/>
          <a:cxnLst/>
          <a:rect l="0" t="0" r="0" b="0"/>
          <a:pathLst>
            <a:path>
              <a:moveTo>
                <a:pt x="0" y="45720"/>
              </a:moveTo>
              <a:lnTo>
                <a:pt x="292664" y="45720"/>
              </a:lnTo>
            </a:path>
          </a:pathLst>
        </a:custGeom>
        <a:noFill/>
        <a:ln w="1270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232618" y="2757332"/>
        <a:ext cx="16163" cy="3235"/>
      </dsp:txXfrm>
    </dsp:sp>
    <dsp:sp modelId="{8A51074F-56EA-442E-AB86-0256D1939BF4}">
      <dsp:nvSpPr>
        <dsp:cNvPr id="0" name=""/>
        <dsp:cNvSpPr/>
      </dsp:nvSpPr>
      <dsp:spPr>
        <a:xfrm>
          <a:off x="3690669" y="2337301"/>
          <a:ext cx="1405498" cy="843299"/>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0" i="0" kern="1200" baseline="0" dirty="0"/>
            <a:t>Note if they are </a:t>
          </a:r>
          <a:r>
            <a:rPr lang="en-US" sz="1200" b="1" i="0" kern="1200" baseline="0" dirty="0"/>
            <a:t>aware of the referral</a:t>
          </a:r>
          <a:r>
            <a:rPr lang="en-US" sz="1200" b="0" i="0" kern="1200" baseline="0" dirty="0"/>
            <a:t> and whether they </a:t>
          </a:r>
          <a:r>
            <a:rPr lang="en-US" sz="1200" b="1" i="0" kern="1200" baseline="0" dirty="0"/>
            <a:t>consent</a:t>
          </a:r>
          <a:endParaRPr lang="en-US" sz="1200" kern="1200" dirty="0"/>
        </a:p>
      </dsp:txBody>
      <dsp:txXfrm>
        <a:off x="3690669" y="2337301"/>
        <a:ext cx="1405498" cy="843299"/>
      </dsp:txXfrm>
    </dsp:sp>
    <dsp:sp modelId="{FB736AD4-F3D1-422F-A645-DAC113365497}">
      <dsp:nvSpPr>
        <dsp:cNvPr id="0" name=""/>
        <dsp:cNvSpPr/>
      </dsp:nvSpPr>
      <dsp:spPr>
        <a:xfrm>
          <a:off x="6823130" y="2713230"/>
          <a:ext cx="292664" cy="91440"/>
        </a:xfrm>
        <a:custGeom>
          <a:avLst/>
          <a:gdLst/>
          <a:ahLst/>
          <a:cxnLst/>
          <a:rect l="0" t="0" r="0" b="0"/>
          <a:pathLst>
            <a:path>
              <a:moveTo>
                <a:pt x="0" y="45720"/>
              </a:moveTo>
              <a:lnTo>
                <a:pt x="292664" y="45720"/>
              </a:lnTo>
            </a:path>
          </a:pathLst>
        </a:custGeom>
        <a:noFill/>
        <a:ln w="1270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6961381" y="2757332"/>
        <a:ext cx="16163" cy="3235"/>
      </dsp:txXfrm>
    </dsp:sp>
    <dsp:sp modelId="{C02942D8-9B88-4265-A7E6-D33334219C1F}">
      <dsp:nvSpPr>
        <dsp:cNvPr id="0" name=""/>
        <dsp:cNvSpPr/>
      </dsp:nvSpPr>
      <dsp:spPr>
        <a:xfrm>
          <a:off x="5419432" y="2337301"/>
          <a:ext cx="1405498" cy="843299"/>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1" i="0" kern="1200" baseline="0" dirty="0"/>
            <a:t>Professional Judgement and Context</a:t>
          </a:r>
          <a:r>
            <a:rPr lang="en-US" sz="1200" b="0" i="0" kern="1200" baseline="0" dirty="0"/>
            <a:t>:</a:t>
          </a:r>
          <a:endParaRPr lang="en-US" sz="1200" kern="1200" dirty="0"/>
        </a:p>
      </dsp:txBody>
      <dsp:txXfrm>
        <a:off x="5419432" y="2337301"/>
        <a:ext cx="1405498" cy="843299"/>
      </dsp:txXfrm>
    </dsp:sp>
    <dsp:sp modelId="{076E9FD2-1152-4A59-95CD-C20E3225EE7B}">
      <dsp:nvSpPr>
        <dsp:cNvPr id="0" name=""/>
        <dsp:cNvSpPr/>
      </dsp:nvSpPr>
      <dsp:spPr>
        <a:xfrm>
          <a:off x="8551893" y="2713230"/>
          <a:ext cx="292664" cy="91440"/>
        </a:xfrm>
        <a:custGeom>
          <a:avLst/>
          <a:gdLst/>
          <a:ahLst/>
          <a:cxnLst/>
          <a:rect l="0" t="0" r="0" b="0"/>
          <a:pathLst>
            <a:path>
              <a:moveTo>
                <a:pt x="0" y="45720"/>
              </a:moveTo>
              <a:lnTo>
                <a:pt x="292664" y="45720"/>
              </a:lnTo>
            </a:path>
          </a:pathLst>
        </a:custGeom>
        <a:noFill/>
        <a:ln w="1270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8690144" y="2757332"/>
        <a:ext cx="16163" cy="3235"/>
      </dsp:txXfrm>
    </dsp:sp>
    <dsp:sp modelId="{B2508870-A4B9-404F-A1BA-7704F936332F}">
      <dsp:nvSpPr>
        <dsp:cNvPr id="0" name=""/>
        <dsp:cNvSpPr/>
      </dsp:nvSpPr>
      <dsp:spPr>
        <a:xfrm>
          <a:off x="7148195" y="2337301"/>
          <a:ext cx="1405498" cy="843299"/>
        </a:xfrm>
        <a:prstGeom prst="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0" i="0" kern="1200" baseline="0" dirty="0"/>
            <a:t>Include your </a:t>
          </a:r>
          <a:r>
            <a:rPr lang="en-US" sz="1200" b="1" i="0" kern="1200" baseline="0" dirty="0"/>
            <a:t>analysis or concerns</a:t>
          </a:r>
          <a:r>
            <a:rPr lang="en-US" sz="1200" b="0" i="0" kern="1200" baseline="0" dirty="0"/>
            <a:t>, not just facts</a:t>
          </a:r>
          <a:endParaRPr lang="en-US" sz="1200" kern="1200" dirty="0"/>
        </a:p>
      </dsp:txBody>
      <dsp:txXfrm>
        <a:off x="7148195" y="2337301"/>
        <a:ext cx="1405498" cy="843299"/>
      </dsp:txXfrm>
    </dsp:sp>
    <dsp:sp modelId="{14507899-EF55-4A6C-9DC9-46BBAFE30BC3}">
      <dsp:nvSpPr>
        <dsp:cNvPr id="0" name=""/>
        <dsp:cNvSpPr/>
      </dsp:nvSpPr>
      <dsp:spPr>
        <a:xfrm>
          <a:off x="935892" y="3178800"/>
          <a:ext cx="8643814" cy="292664"/>
        </a:xfrm>
        <a:custGeom>
          <a:avLst/>
          <a:gdLst/>
          <a:ahLst/>
          <a:cxnLst/>
          <a:rect l="0" t="0" r="0" b="0"/>
          <a:pathLst>
            <a:path>
              <a:moveTo>
                <a:pt x="8643814" y="0"/>
              </a:moveTo>
              <a:lnTo>
                <a:pt x="8643814" y="163432"/>
              </a:lnTo>
              <a:lnTo>
                <a:pt x="0" y="163432"/>
              </a:lnTo>
              <a:lnTo>
                <a:pt x="0" y="292664"/>
              </a:lnTo>
            </a:path>
          </a:pathLst>
        </a:custGeom>
        <a:noFill/>
        <a:ln w="1270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041553" y="3323514"/>
        <a:ext cx="432492" cy="3235"/>
      </dsp:txXfrm>
    </dsp:sp>
    <dsp:sp modelId="{7F47A598-6036-406A-A4CD-9AAAA7ACFA0D}">
      <dsp:nvSpPr>
        <dsp:cNvPr id="0" name=""/>
        <dsp:cNvSpPr/>
      </dsp:nvSpPr>
      <dsp:spPr>
        <a:xfrm>
          <a:off x="8876958" y="2337301"/>
          <a:ext cx="1405498" cy="843299"/>
        </a:xfrm>
        <a:prstGeom prst="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1" i="0" kern="1200" baseline="0" dirty="0"/>
            <a:t>Contact Details of Referrer</a:t>
          </a:r>
          <a:r>
            <a:rPr lang="en-US" sz="1200" b="0" i="0" kern="1200" baseline="0" dirty="0"/>
            <a:t>:</a:t>
          </a:r>
          <a:endParaRPr lang="en-US" sz="1200" kern="1200" dirty="0"/>
        </a:p>
      </dsp:txBody>
      <dsp:txXfrm>
        <a:off x="8876958" y="2337301"/>
        <a:ext cx="1405498" cy="843299"/>
      </dsp:txXfrm>
    </dsp:sp>
    <dsp:sp modelId="{4324939C-F0C1-4D53-A4D6-2926774A2AAF}">
      <dsp:nvSpPr>
        <dsp:cNvPr id="0" name=""/>
        <dsp:cNvSpPr/>
      </dsp:nvSpPr>
      <dsp:spPr>
        <a:xfrm>
          <a:off x="233143" y="3503864"/>
          <a:ext cx="1405498" cy="843299"/>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871" tIns="72292" rIns="68871" bIns="72292" numCol="1" spcCol="1270" anchor="ctr" anchorCtr="0">
          <a:noAutofit/>
        </a:bodyPr>
        <a:lstStyle/>
        <a:p>
          <a:pPr marL="0" lvl="0" indent="0" algn="ctr" defTabSz="533400">
            <a:lnSpc>
              <a:spcPct val="90000"/>
            </a:lnSpc>
            <a:spcBef>
              <a:spcPct val="0"/>
            </a:spcBef>
            <a:spcAft>
              <a:spcPct val="35000"/>
            </a:spcAft>
            <a:buNone/>
          </a:pPr>
          <a:r>
            <a:rPr lang="en-US" sz="1200" b="0" i="0" kern="1200" baseline="0" dirty="0"/>
            <a:t>Name, role, </a:t>
          </a:r>
          <a:r>
            <a:rPr lang="en-US" sz="1200" b="0" i="0" kern="1200" baseline="0" dirty="0" err="1"/>
            <a:t>organisation</a:t>
          </a:r>
          <a:r>
            <a:rPr lang="en-US" sz="1200" b="0" i="0" kern="1200" baseline="0" dirty="0"/>
            <a:t>, and contact information</a:t>
          </a:r>
          <a:endParaRPr lang="en-US" sz="1200" kern="1200" dirty="0"/>
        </a:p>
      </dsp:txBody>
      <dsp:txXfrm>
        <a:off x="233143" y="3503864"/>
        <a:ext cx="1405498" cy="843299"/>
      </dsp:txXfrm>
    </dsp:sp>
  </dsp:spTree>
</dsp:drawing>
</file>

<file path=ppt/diagrams/layout1.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DBD98E-EB8D-4809-9399-8214B3F7F5B2}" type="datetimeFigureOut">
              <a:rPr lang="en-GB" smtClean="0"/>
              <a:t>10/11/2025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EE400-2875-44A6-92EC-1AD73C27000A}" type="slidenum">
              <a:rPr lang="en-GB" smtClean="0"/>
              <a:t>‹#›</a:t>
            </a:fld>
            <a:endParaRPr lang="en-GB"/>
          </a:p>
        </p:txBody>
      </p:sp>
    </p:spTree>
    <p:extLst>
      <p:ext uri="{BB962C8B-B14F-4D97-AF65-F5344CB8AC3E}">
        <p14:creationId xmlns:p14="http://schemas.microsoft.com/office/powerpoint/2010/main" val="3038075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you can please read and using the three point criteria do you think on the information you have that the three stage </a:t>
            </a:r>
            <a:r>
              <a:rPr lang="en-GB" dirty="0" err="1"/>
              <a:t>critertiais</a:t>
            </a:r>
            <a:r>
              <a:rPr lang="en-GB" dirty="0"/>
              <a:t> met??</a:t>
            </a:r>
          </a:p>
        </p:txBody>
      </p:sp>
      <p:sp>
        <p:nvSpPr>
          <p:cNvPr id="4" name="Slide Number Placeholder 3"/>
          <p:cNvSpPr>
            <a:spLocks noGrp="1"/>
          </p:cNvSpPr>
          <p:nvPr>
            <p:ph type="sldNum" sz="quarter" idx="5"/>
          </p:nvPr>
        </p:nvSpPr>
        <p:spPr/>
        <p:txBody>
          <a:bodyPr/>
          <a:lstStyle/>
          <a:p>
            <a:fld id="{7C3EE400-2875-44A6-92EC-1AD73C27000A}" type="slidenum">
              <a:rPr lang="en-GB" smtClean="0"/>
              <a:t>4</a:t>
            </a:fld>
            <a:endParaRPr lang="en-GB"/>
          </a:p>
        </p:txBody>
      </p:sp>
    </p:spTree>
    <p:extLst>
      <p:ext uri="{BB962C8B-B14F-4D97-AF65-F5344CB8AC3E}">
        <p14:creationId xmlns:p14="http://schemas.microsoft.com/office/powerpoint/2010/main" val="2647163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you have gained consent of the person if not why not is this to do with increased risk.</a:t>
            </a:r>
          </a:p>
          <a:p>
            <a:r>
              <a:rPr lang="en-GB" dirty="0"/>
              <a:t>If you have spoken to family who you have spoken with.</a:t>
            </a:r>
          </a:p>
          <a:p>
            <a:r>
              <a:rPr lang="en-GB" dirty="0"/>
              <a:t>Updating LAS to incorporate this information</a:t>
            </a:r>
          </a:p>
          <a:p>
            <a:r>
              <a:rPr lang="en-GB" dirty="0"/>
              <a:t>Any risks to </a:t>
            </a:r>
            <a:r>
              <a:rPr lang="en-GB"/>
              <a:t>professionals visiting</a:t>
            </a:r>
            <a:endParaRPr lang="en-GB" dirty="0"/>
          </a:p>
        </p:txBody>
      </p:sp>
      <p:sp>
        <p:nvSpPr>
          <p:cNvPr id="4" name="Slide Number Placeholder 3"/>
          <p:cNvSpPr>
            <a:spLocks noGrp="1"/>
          </p:cNvSpPr>
          <p:nvPr>
            <p:ph type="sldNum" sz="quarter" idx="5"/>
          </p:nvPr>
        </p:nvSpPr>
        <p:spPr/>
        <p:txBody>
          <a:bodyPr/>
          <a:lstStyle/>
          <a:p>
            <a:fld id="{7C3EE400-2875-44A6-92EC-1AD73C27000A}" type="slidenum">
              <a:rPr lang="en-GB" smtClean="0"/>
              <a:t>9</a:t>
            </a:fld>
            <a:endParaRPr lang="en-GB"/>
          </a:p>
        </p:txBody>
      </p:sp>
    </p:spTree>
    <p:extLst>
      <p:ext uri="{BB962C8B-B14F-4D97-AF65-F5344CB8AC3E}">
        <p14:creationId xmlns:p14="http://schemas.microsoft.com/office/powerpoint/2010/main" val="3428735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59647-A869-EA6C-E15E-EBCCE088271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742D34D-FE62-B2F4-795B-AA3FEB68D9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0297DBD-FACF-A925-D2D9-AA88E8589AA2}"/>
              </a:ext>
            </a:extLst>
          </p:cNvPr>
          <p:cNvSpPr>
            <a:spLocks noGrp="1"/>
          </p:cNvSpPr>
          <p:nvPr>
            <p:ph type="dt" sz="half" idx="10"/>
          </p:nvPr>
        </p:nvSpPr>
        <p:spPr/>
        <p:txBody>
          <a:bodyPr/>
          <a:lstStyle/>
          <a:p>
            <a:fld id="{532B983F-9DA2-444F-8B7C-690E7322CCE1}" type="datetimeFigureOut">
              <a:rPr lang="en-GB" smtClean="0"/>
              <a:t>10/11/2025</a:t>
            </a:fld>
            <a:endParaRPr lang="en-GB"/>
          </a:p>
        </p:txBody>
      </p:sp>
      <p:sp>
        <p:nvSpPr>
          <p:cNvPr id="5" name="Footer Placeholder 4">
            <a:extLst>
              <a:ext uri="{FF2B5EF4-FFF2-40B4-BE49-F238E27FC236}">
                <a16:creationId xmlns:a16="http://schemas.microsoft.com/office/drawing/2014/main" id="{607D6D06-7955-DB45-EC56-127FC825E8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54B9DA-2036-EBEE-D885-FE2363C5F0EA}"/>
              </a:ext>
            </a:extLst>
          </p:cNvPr>
          <p:cNvSpPr>
            <a:spLocks noGrp="1"/>
          </p:cNvSpPr>
          <p:nvPr>
            <p:ph type="sldNum" sz="quarter" idx="12"/>
          </p:nvPr>
        </p:nvSpPr>
        <p:spPr/>
        <p:txBody>
          <a:bodyPr/>
          <a:lstStyle/>
          <a:p>
            <a:fld id="{2276C964-FAF7-43C3-A978-FB461FC94ED2}" type="slidenum">
              <a:rPr lang="en-GB" smtClean="0"/>
              <a:t>‹#›</a:t>
            </a:fld>
            <a:endParaRPr lang="en-GB"/>
          </a:p>
        </p:txBody>
      </p:sp>
    </p:spTree>
    <p:extLst>
      <p:ext uri="{BB962C8B-B14F-4D97-AF65-F5344CB8AC3E}">
        <p14:creationId xmlns:p14="http://schemas.microsoft.com/office/powerpoint/2010/main" val="4005109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EE0C6-9E75-5F69-F88B-0CF4E2B717E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65A5BA0-3908-A16A-0F41-2FA72DB0802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D54865-9DC3-A6E6-C41E-C8235CE85657}"/>
              </a:ext>
            </a:extLst>
          </p:cNvPr>
          <p:cNvSpPr>
            <a:spLocks noGrp="1"/>
          </p:cNvSpPr>
          <p:nvPr>
            <p:ph type="dt" sz="half" idx="10"/>
          </p:nvPr>
        </p:nvSpPr>
        <p:spPr/>
        <p:txBody>
          <a:bodyPr/>
          <a:lstStyle/>
          <a:p>
            <a:fld id="{532B983F-9DA2-444F-8B7C-690E7322CCE1}" type="datetimeFigureOut">
              <a:rPr lang="en-GB" smtClean="0"/>
              <a:t>10/11/2025</a:t>
            </a:fld>
            <a:endParaRPr lang="en-GB"/>
          </a:p>
        </p:txBody>
      </p:sp>
      <p:sp>
        <p:nvSpPr>
          <p:cNvPr id="5" name="Footer Placeholder 4">
            <a:extLst>
              <a:ext uri="{FF2B5EF4-FFF2-40B4-BE49-F238E27FC236}">
                <a16:creationId xmlns:a16="http://schemas.microsoft.com/office/drawing/2014/main" id="{603F0961-EFA4-7D61-7BBD-B47FA206CC1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30A64D-12EB-BB2B-4998-1AE994FBAEE2}"/>
              </a:ext>
            </a:extLst>
          </p:cNvPr>
          <p:cNvSpPr>
            <a:spLocks noGrp="1"/>
          </p:cNvSpPr>
          <p:nvPr>
            <p:ph type="sldNum" sz="quarter" idx="12"/>
          </p:nvPr>
        </p:nvSpPr>
        <p:spPr/>
        <p:txBody>
          <a:bodyPr/>
          <a:lstStyle/>
          <a:p>
            <a:fld id="{2276C964-FAF7-43C3-A978-FB461FC94ED2}" type="slidenum">
              <a:rPr lang="en-GB" smtClean="0"/>
              <a:t>‹#›</a:t>
            </a:fld>
            <a:endParaRPr lang="en-GB"/>
          </a:p>
        </p:txBody>
      </p:sp>
    </p:spTree>
    <p:extLst>
      <p:ext uri="{BB962C8B-B14F-4D97-AF65-F5344CB8AC3E}">
        <p14:creationId xmlns:p14="http://schemas.microsoft.com/office/powerpoint/2010/main" val="390856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112E05-330F-FB4F-C323-3D4DEB9A715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7B42D06-431F-424F-F471-EB37C556D6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0241AE-4FB6-C964-FEEE-FFAEBDC0A8C2}"/>
              </a:ext>
            </a:extLst>
          </p:cNvPr>
          <p:cNvSpPr>
            <a:spLocks noGrp="1"/>
          </p:cNvSpPr>
          <p:nvPr>
            <p:ph type="dt" sz="half" idx="10"/>
          </p:nvPr>
        </p:nvSpPr>
        <p:spPr/>
        <p:txBody>
          <a:bodyPr/>
          <a:lstStyle/>
          <a:p>
            <a:fld id="{532B983F-9DA2-444F-8B7C-690E7322CCE1}" type="datetimeFigureOut">
              <a:rPr lang="en-GB" smtClean="0"/>
              <a:t>10/11/2025</a:t>
            </a:fld>
            <a:endParaRPr lang="en-GB"/>
          </a:p>
        </p:txBody>
      </p:sp>
      <p:sp>
        <p:nvSpPr>
          <p:cNvPr id="5" name="Footer Placeholder 4">
            <a:extLst>
              <a:ext uri="{FF2B5EF4-FFF2-40B4-BE49-F238E27FC236}">
                <a16:creationId xmlns:a16="http://schemas.microsoft.com/office/drawing/2014/main" id="{0ECD492C-CDF4-791A-F1E8-B940A06A78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31833B6-4400-9F73-4285-F4C92A31EF45}"/>
              </a:ext>
            </a:extLst>
          </p:cNvPr>
          <p:cNvSpPr>
            <a:spLocks noGrp="1"/>
          </p:cNvSpPr>
          <p:nvPr>
            <p:ph type="sldNum" sz="quarter" idx="12"/>
          </p:nvPr>
        </p:nvSpPr>
        <p:spPr/>
        <p:txBody>
          <a:bodyPr/>
          <a:lstStyle/>
          <a:p>
            <a:fld id="{2276C964-FAF7-43C3-A978-FB461FC94ED2}" type="slidenum">
              <a:rPr lang="en-GB" smtClean="0"/>
              <a:t>‹#›</a:t>
            </a:fld>
            <a:endParaRPr lang="en-GB"/>
          </a:p>
        </p:txBody>
      </p:sp>
    </p:spTree>
    <p:extLst>
      <p:ext uri="{BB962C8B-B14F-4D97-AF65-F5344CB8AC3E}">
        <p14:creationId xmlns:p14="http://schemas.microsoft.com/office/powerpoint/2010/main" val="96504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8A773-F97B-F9E3-75E7-F9EC9BF5C81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8567FA3-BF2F-55FB-9B40-D60F6BFF104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380927-31C9-0CC8-A526-BAACAEE4A433}"/>
              </a:ext>
            </a:extLst>
          </p:cNvPr>
          <p:cNvSpPr>
            <a:spLocks noGrp="1"/>
          </p:cNvSpPr>
          <p:nvPr>
            <p:ph type="dt" sz="half" idx="10"/>
          </p:nvPr>
        </p:nvSpPr>
        <p:spPr/>
        <p:txBody>
          <a:bodyPr/>
          <a:lstStyle/>
          <a:p>
            <a:fld id="{532B983F-9DA2-444F-8B7C-690E7322CCE1}" type="datetimeFigureOut">
              <a:rPr lang="en-GB" smtClean="0"/>
              <a:t>10/11/2025</a:t>
            </a:fld>
            <a:endParaRPr lang="en-GB"/>
          </a:p>
        </p:txBody>
      </p:sp>
      <p:sp>
        <p:nvSpPr>
          <p:cNvPr id="5" name="Footer Placeholder 4">
            <a:extLst>
              <a:ext uri="{FF2B5EF4-FFF2-40B4-BE49-F238E27FC236}">
                <a16:creationId xmlns:a16="http://schemas.microsoft.com/office/drawing/2014/main" id="{5E0AFA9F-A14C-1EA2-EAED-E69834F3FE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EBBBEC-2043-4935-9D12-D6C7DABBF776}"/>
              </a:ext>
            </a:extLst>
          </p:cNvPr>
          <p:cNvSpPr>
            <a:spLocks noGrp="1"/>
          </p:cNvSpPr>
          <p:nvPr>
            <p:ph type="sldNum" sz="quarter" idx="12"/>
          </p:nvPr>
        </p:nvSpPr>
        <p:spPr/>
        <p:txBody>
          <a:bodyPr/>
          <a:lstStyle/>
          <a:p>
            <a:fld id="{2276C964-FAF7-43C3-A978-FB461FC94ED2}" type="slidenum">
              <a:rPr lang="en-GB" smtClean="0"/>
              <a:t>‹#›</a:t>
            </a:fld>
            <a:endParaRPr lang="en-GB"/>
          </a:p>
        </p:txBody>
      </p:sp>
    </p:spTree>
    <p:extLst>
      <p:ext uri="{BB962C8B-B14F-4D97-AF65-F5344CB8AC3E}">
        <p14:creationId xmlns:p14="http://schemas.microsoft.com/office/powerpoint/2010/main" val="3807689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9B371-1F42-A47F-31CA-746C84EF7B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1153C87-17CF-6EB5-E4C4-95B11DDA25D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440EED4-4947-5D40-EF18-92BD00F2EA91}"/>
              </a:ext>
            </a:extLst>
          </p:cNvPr>
          <p:cNvSpPr>
            <a:spLocks noGrp="1"/>
          </p:cNvSpPr>
          <p:nvPr>
            <p:ph type="dt" sz="half" idx="10"/>
          </p:nvPr>
        </p:nvSpPr>
        <p:spPr/>
        <p:txBody>
          <a:bodyPr/>
          <a:lstStyle/>
          <a:p>
            <a:fld id="{532B983F-9DA2-444F-8B7C-690E7322CCE1}" type="datetimeFigureOut">
              <a:rPr lang="en-GB" smtClean="0"/>
              <a:t>10/11/2025</a:t>
            </a:fld>
            <a:endParaRPr lang="en-GB"/>
          </a:p>
        </p:txBody>
      </p:sp>
      <p:sp>
        <p:nvSpPr>
          <p:cNvPr id="5" name="Footer Placeholder 4">
            <a:extLst>
              <a:ext uri="{FF2B5EF4-FFF2-40B4-BE49-F238E27FC236}">
                <a16:creationId xmlns:a16="http://schemas.microsoft.com/office/drawing/2014/main" id="{A2AC78AC-03CD-3AD7-FDCD-E400BFD431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3B0F893-F19E-7681-D467-37E6E7BF27DF}"/>
              </a:ext>
            </a:extLst>
          </p:cNvPr>
          <p:cNvSpPr>
            <a:spLocks noGrp="1"/>
          </p:cNvSpPr>
          <p:nvPr>
            <p:ph type="sldNum" sz="quarter" idx="12"/>
          </p:nvPr>
        </p:nvSpPr>
        <p:spPr/>
        <p:txBody>
          <a:bodyPr/>
          <a:lstStyle/>
          <a:p>
            <a:fld id="{2276C964-FAF7-43C3-A978-FB461FC94ED2}" type="slidenum">
              <a:rPr lang="en-GB" smtClean="0"/>
              <a:t>‹#›</a:t>
            </a:fld>
            <a:endParaRPr lang="en-GB"/>
          </a:p>
        </p:txBody>
      </p:sp>
    </p:spTree>
    <p:extLst>
      <p:ext uri="{BB962C8B-B14F-4D97-AF65-F5344CB8AC3E}">
        <p14:creationId xmlns:p14="http://schemas.microsoft.com/office/powerpoint/2010/main" val="1303917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34ED2-A9AA-D022-C86E-C8A8F45E4AC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CB1D315-5747-0D32-C2D8-F448C38F7A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295ED64-B0F4-1A6F-FE29-DB1C84C7F0A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F5B7724-E6FE-8293-0B27-C82028737A27}"/>
              </a:ext>
            </a:extLst>
          </p:cNvPr>
          <p:cNvSpPr>
            <a:spLocks noGrp="1"/>
          </p:cNvSpPr>
          <p:nvPr>
            <p:ph type="dt" sz="half" idx="10"/>
          </p:nvPr>
        </p:nvSpPr>
        <p:spPr/>
        <p:txBody>
          <a:bodyPr/>
          <a:lstStyle/>
          <a:p>
            <a:fld id="{532B983F-9DA2-444F-8B7C-690E7322CCE1}" type="datetimeFigureOut">
              <a:rPr lang="en-GB" smtClean="0"/>
              <a:t>10/11/2025</a:t>
            </a:fld>
            <a:endParaRPr lang="en-GB"/>
          </a:p>
        </p:txBody>
      </p:sp>
      <p:sp>
        <p:nvSpPr>
          <p:cNvPr id="6" name="Footer Placeholder 5">
            <a:extLst>
              <a:ext uri="{FF2B5EF4-FFF2-40B4-BE49-F238E27FC236}">
                <a16:creationId xmlns:a16="http://schemas.microsoft.com/office/drawing/2014/main" id="{68D59E11-37CD-4AF6-E478-0A17C3EB1CB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DA48414-E5BB-A451-C374-5832CCB64079}"/>
              </a:ext>
            </a:extLst>
          </p:cNvPr>
          <p:cNvSpPr>
            <a:spLocks noGrp="1"/>
          </p:cNvSpPr>
          <p:nvPr>
            <p:ph type="sldNum" sz="quarter" idx="12"/>
          </p:nvPr>
        </p:nvSpPr>
        <p:spPr/>
        <p:txBody>
          <a:bodyPr/>
          <a:lstStyle/>
          <a:p>
            <a:fld id="{2276C964-FAF7-43C3-A978-FB461FC94ED2}" type="slidenum">
              <a:rPr lang="en-GB" smtClean="0"/>
              <a:t>‹#›</a:t>
            </a:fld>
            <a:endParaRPr lang="en-GB"/>
          </a:p>
        </p:txBody>
      </p:sp>
    </p:spTree>
    <p:extLst>
      <p:ext uri="{BB962C8B-B14F-4D97-AF65-F5344CB8AC3E}">
        <p14:creationId xmlns:p14="http://schemas.microsoft.com/office/powerpoint/2010/main" val="912218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D09A4-2828-C7CD-5A84-EAABF20EE77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6B5AA2A-23E9-6DE1-CB1F-154318DF43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313C9-B598-C23D-74CD-3E192CD41F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EECDB26-17BB-B9A6-54C7-D0FF87D8E5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304C554-39C0-BFF9-4EF9-B5DEB4BC5AE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C2BF836-49DE-0FEF-D863-0CEBDF7C47B5}"/>
              </a:ext>
            </a:extLst>
          </p:cNvPr>
          <p:cNvSpPr>
            <a:spLocks noGrp="1"/>
          </p:cNvSpPr>
          <p:nvPr>
            <p:ph type="dt" sz="half" idx="10"/>
          </p:nvPr>
        </p:nvSpPr>
        <p:spPr/>
        <p:txBody>
          <a:bodyPr/>
          <a:lstStyle/>
          <a:p>
            <a:fld id="{532B983F-9DA2-444F-8B7C-690E7322CCE1}" type="datetimeFigureOut">
              <a:rPr lang="en-GB" smtClean="0"/>
              <a:t>10/11/2025</a:t>
            </a:fld>
            <a:endParaRPr lang="en-GB"/>
          </a:p>
        </p:txBody>
      </p:sp>
      <p:sp>
        <p:nvSpPr>
          <p:cNvPr id="8" name="Footer Placeholder 7">
            <a:extLst>
              <a:ext uri="{FF2B5EF4-FFF2-40B4-BE49-F238E27FC236}">
                <a16:creationId xmlns:a16="http://schemas.microsoft.com/office/drawing/2014/main" id="{0AB691A2-8300-A7D7-55ED-345E03E619D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A15E4BC-309A-F91E-AB72-0F151C706AE2}"/>
              </a:ext>
            </a:extLst>
          </p:cNvPr>
          <p:cNvSpPr>
            <a:spLocks noGrp="1"/>
          </p:cNvSpPr>
          <p:nvPr>
            <p:ph type="sldNum" sz="quarter" idx="12"/>
          </p:nvPr>
        </p:nvSpPr>
        <p:spPr/>
        <p:txBody>
          <a:bodyPr/>
          <a:lstStyle/>
          <a:p>
            <a:fld id="{2276C964-FAF7-43C3-A978-FB461FC94ED2}" type="slidenum">
              <a:rPr lang="en-GB" smtClean="0"/>
              <a:t>‹#›</a:t>
            </a:fld>
            <a:endParaRPr lang="en-GB"/>
          </a:p>
        </p:txBody>
      </p:sp>
    </p:spTree>
    <p:extLst>
      <p:ext uri="{BB962C8B-B14F-4D97-AF65-F5344CB8AC3E}">
        <p14:creationId xmlns:p14="http://schemas.microsoft.com/office/powerpoint/2010/main" val="2996028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5E64D-F2A7-F1BA-C7D1-0E80744ABAC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0B550A2-3914-1504-1DFE-E060420C4D5A}"/>
              </a:ext>
            </a:extLst>
          </p:cNvPr>
          <p:cNvSpPr>
            <a:spLocks noGrp="1"/>
          </p:cNvSpPr>
          <p:nvPr>
            <p:ph type="dt" sz="half" idx="10"/>
          </p:nvPr>
        </p:nvSpPr>
        <p:spPr/>
        <p:txBody>
          <a:bodyPr/>
          <a:lstStyle/>
          <a:p>
            <a:fld id="{532B983F-9DA2-444F-8B7C-690E7322CCE1}" type="datetimeFigureOut">
              <a:rPr lang="en-GB" smtClean="0"/>
              <a:t>10/11/2025</a:t>
            </a:fld>
            <a:endParaRPr lang="en-GB"/>
          </a:p>
        </p:txBody>
      </p:sp>
      <p:sp>
        <p:nvSpPr>
          <p:cNvPr id="4" name="Footer Placeholder 3">
            <a:extLst>
              <a:ext uri="{FF2B5EF4-FFF2-40B4-BE49-F238E27FC236}">
                <a16:creationId xmlns:a16="http://schemas.microsoft.com/office/drawing/2014/main" id="{5199C1D1-9C30-C6E7-0ADC-EA6F435742B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E368136-17C0-54BD-4446-7637A8F1D055}"/>
              </a:ext>
            </a:extLst>
          </p:cNvPr>
          <p:cNvSpPr>
            <a:spLocks noGrp="1"/>
          </p:cNvSpPr>
          <p:nvPr>
            <p:ph type="sldNum" sz="quarter" idx="12"/>
          </p:nvPr>
        </p:nvSpPr>
        <p:spPr/>
        <p:txBody>
          <a:bodyPr/>
          <a:lstStyle/>
          <a:p>
            <a:fld id="{2276C964-FAF7-43C3-A978-FB461FC94ED2}" type="slidenum">
              <a:rPr lang="en-GB" smtClean="0"/>
              <a:t>‹#›</a:t>
            </a:fld>
            <a:endParaRPr lang="en-GB"/>
          </a:p>
        </p:txBody>
      </p:sp>
    </p:spTree>
    <p:extLst>
      <p:ext uri="{BB962C8B-B14F-4D97-AF65-F5344CB8AC3E}">
        <p14:creationId xmlns:p14="http://schemas.microsoft.com/office/powerpoint/2010/main" val="1528863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899758C-DABF-AB4D-99E3-FD809A6A9E60}"/>
              </a:ext>
            </a:extLst>
          </p:cNvPr>
          <p:cNvSpPr>
            <a:spLocks noGrp="1"/>
          </p:cNvSpPr>
          <p:nvPr>
            <p:ph type="dt" sz="half" idx="10"/>
          </p:nvPr>
        </p:nvSpPr>
        <p:spPr/>
        <p:txBody>
          <a:bodyPr/>
          <a:lstStyle/>
          <a:p>
            <a:fld id="{532B983F-9DA2-444F-8B7C-690E7322CCE1}" type="datetimeFigureOut">
              <a:rPr lang="en-GB" smtClean="0"/>
              <a:t>10/11/2025</a:t>
            </a:fld>
            <a:endParaRPr lang="en-GB"/>
          </a:p>
        </p:txBody>
      </p:sp>
      <p:sp>
        <p:nvSpPr>
          <p:cNvPr id="3" name="Footer Placeholder 2">
            <a:extLst>
              <a:ext uri="{FF2B5EF4-FFF2-40B4-BE49-F238E27FC236}">
                <a16:creationId xmlns:a16="http://schemas.microsoft.com/office/drawing/2014/main" id="{2C5A7898-A1A1-87B3-B319-FF9B0B3349C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E68B7CE-325E-6E2C-5AC4-3B89E985A87E}"/>
              </a:ext>
            </a:extLst>
          </p:cNvPr>
          <p:cNvSpPr>
            <a:spLocks noGrp="1"/>
          </p:cNvSpPr>
          <p:nvPr>
            <p:ph type="sldNum" sz="quarter" idx="12"/>
          </p:nvPr>
        </p:nvSpPr>
        <p:spPr/>
        <p:txBody>
          <a:bodyPr/>
          <a:lstStyle/>
          <a:p>
            <a:fld id="{2276C964-FAF7-43C3-A978-FB461FC94ED2}" type="slidenum">
              <a:rPr lang="en-GB" smtClean="0"/>
              <a:t>‹#›</a:t>
            </a:fld>
            <a:endParaRPr lang="en-GB"/>
          </a:p>
        </p:txBody>
      </p:sp>
    </p:spTree>
    <p:extLst>
      <p:ext uri="{BB962C8B-B14F-4D97-AF65-F5344CB8AC3E}">
        <p14:creationId xmlns:p14="http://schemas.microsoft.com/office/powerpoint/2010/main" val="2655445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E75D0-E916-8FD1-887F-EE7E091588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87FD54D-D54A-59BA-0630-B5876F5072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9D59561-03B7-F39E-3451-84792F996E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ECE5CA-1A15-C093-F109-9434F912A6F7}"/>
              </a:ext>
            </a:extLst>
          </p:cNvPr>
          <p:cNvSpPr>
            <a:spLocks noGrp="1"/>
          </p:cNvSpPr>
          <p:nvPr>
            <p:ph type="dt" sz="half" idx="10"/>
          </p:nvPr>
        </p:nvSpPr>
        <p:spPr/>
        <p:txBody>
          <a:bodyPr/>
          <a:lstStyle/>
          <a:p>
            <a:fld id="{532B983F-9DA2-444F-8B7C-690E7322CCE1}" type="datetimeFigureOut">
              <a:rPr lang="en-GB" smtClean="0"/>
              <a:t>10/11/2025</a:t>
            </a:fld>
            <a:endParaRPr lang="en-GB"/>
          </a:p>
        </p:txBody>
      </p:sp>
      <p:sp>
        <p:nvSpPr>
          <p:cNvPr id="6" name="Footer Placeholder 5">
            <a:extLst>
              <a:ext uri="{FF2B5EF4-FFF2-40B4-BE49-F238E27FC236}">
                <a16:creationId xmlns:a16="http://schemas.microsoft.com/office/drawing/2014/main" id="{707E13ED-E3CC-1002-D124-CC81B551373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CC138C-EB20-A5BB-846E-54F4574383A9}"/>
              </a:ext>
            </a:extLst>
          </p:cNvPr>
          <p:cNvSpPr>
            <a:spLocks noGrp="1"/>
          </p:cNvSpPr>
          <p:nvPr>
            <p:ph type="sldNum" sz="quarter" idx="12"/>
          </p:nvPr>
        </p:nvSpPr>
        <p:spPr/>
        <p:txBody>
          <a:bodyPr/>
          <a:lstStyle/>
          <a:p>
            <a:fld id="{2276C964-FAF7-43C3-A978-FB461FC94ED2}" type="slidenum">
              <a:rPr lang="en-GB" smtClean="0"/>
              <a:t>‹#›</a:t>
            </a:fld>
            <a:endParaRPr lang="en-GB"/>
          </a:p>
        </p:txBody>
      </p:sp>
    </p:spTree>
    <p:extLst>
      <p:ext uri="{BB962C8B-B14F-4D97-AF65-F5344CB8AC3E}">
        <p14:creationId xmlns:p14="http://schemas.microsoft.com/office/powerpoint/2010/main" val="1274455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E54D7-B0C6-DF42-B5BD-744770F0E0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03E96E4-08D2-FE92-1177-408135B299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70457D0-B5BB-1ECF-DB9D-D39058D77D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F0462A-DFD5-9DB7-44C1-07B029E03B7F}"/>
              </a:ext>
            </a:extLst>
          </p:cNvPr>
          <p:cNvSpPr>
            <a:spLocks noGrp="1"/>
          </p:cNvSpPr>
          <p:nvPr>
            <p:ph type="dt" sz="half" idx="10"/>
          </p:nvPr>
        </p:nvSpPr>
        <p:spPr/>
        <p:txBody>
          <a:bodyPr/>
          <a:lstStyle/>
          <a:p>
            <a:fld id="{532B983F-9DA2-444F-8B7C-690E7322CCE1}" type="datetimeFigureOut">
              <a:rPr lang="en-GB" smtClean="0"/>
              <a:t>10/11/2025</a:t>
            </a:fld>
            <a:endParaRPr lang="en-GB"/>
          </a:p>
        </p:txBody>
      </p:sp>
      <p:sp>
        <p:nvSpPr>
          <p:cNvPr id="6" name="Footer Placeholder 5">
            <a:extLst>
              <a:ext uri="{FF2B5EF4-FFF2-40B4-BE49-F238E27FC236}">
                <a16:creationId xmlns:a16="http://schemas.microsoft.com/office/drawing/2014/main" id="{0CBBE875-0427-E1D1-5D85-AA6C9E829FB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983C9B4-065C-9C1D-5948-5BA5F3309136}"/>
              </a:ext>
            </a:extLst>
          </p:cNvPr>
          <p:cNvSpPr>
            <a:spLocks noGrp="1"/>
          </p:cNvSpPr>
          <p:nvPr>
            <p:ph type="sldNum" sz="quarter" idx="12"/>
          </p:nvPr>
        </p:nvSpPr>
        <p:spPr/>
        <p:txBody>
          <a:bodyPr/>
          <a:lstStyle/>
          <a:p>
            <a:fld id="{2276C964-FAF7-43C3-A978-FB461FC94ED2}" type="slidenum">
              <a:rPr lang="en-GB" smtClean="0"/>
              <a:t>‹#›</a:t>
            </a:fld>
            <a:endParaRPr lang="en-GB"/>
          </a:p>
        </p:txBody>
      </p:sp>
    </p:spTree>
    <p:extLst>
      <p:ext uri="{BB962C8B-B14F-4D97-AF65-F5344CB8AC3E}">
        <p14:creationId xmlns:p14="http://schemas.microsoft.com/office/powerpoint/2010/main" val="125449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3DC2639-0396-C1DF-01D9-755BC02767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1E2B553-663A-6AFE-51EF-D0BA6A8C9E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6F16053-56DE-B05F-14F8-033D3585FB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2B983F-9DA2-444F-8B7C-690E7322CCE1}" type="datetimeFigureOut">
              <a:rPr lang="en-GB" smtClean="0"/>
              <a:t>10/11/2025</a:t>
            </a:fld>
            <a:endParaRPr lang="en-GB"/>
          </a:p>
        </p:txBody>
      </p:sp>
      <p:sp>
        <p:nvSpPr>
          <p:cNvPr id="5" name="Footer Placeholder 4">
            <a:extLst>
              <a:ext uri="{FF2B5EF4-FFF2-40B4-BE49-F238E27FC236}">
                <a16:creationId xmlns:a16="http://schemas.microsoft.com/office/drawing/2014/main" id="{26BB1CAC-064E-AAA2-B585-730E3C3734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11F53741-80AE-2C96-B09A-BB588BAB40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276C964-FAF7-43C3-A978-FB461FC94ED2}" type="slidenum">
              <a:rPr lang="en-GB" smtClean="0"/>
              <a:t>‹#›</a:t>
            </a:fld>
            <a:endParaRPr lang="en-GB"/>
          </a:p>
        </p:txBody>
      </p:sp>
    </p:spTree>
    <p:extLst>
      <p:ext uri="{BB962C8B-B14F-4D97-AF65-F5344CB8AC3E}">
        <p14:creationId xmlns:p14="http://schemas.microsoft.com/office/powerpoint/2010/main" val="6941021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7.jpe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CB6E2F43-29E9-49D9-91FC-E5FEFAAA70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7" name="Graphic 6" descr="Scales of Justice">
            <a:extLst>
              <a:ext uri="{FF2B5EF4-FFF2-40B4-BE49-F238E27FC236}">
                <a16:creationId xmlns:a16="http://schemas.microsoft.com/office/drawing/2014/main" id="{E84952D8-2933-82C2-AABB-1C26C145C7D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26516" y="1792518"/>
            <a:ext cx="5065483" cy="5065483"/>
          </a:xfrm>
          <a:custGeom>
            <a:avLst/>
            <a:gdLst/>
            <a:ahLst/>
            <a:cxnLst/>
            <a:rect l="l" t="t" r="r" b="b"/>
            <a:pathLst>
              <a:path w="5580942" h="5519103">
                <a:moveTo>
                  <a:pt x="169765" y="0"/>
                </a:moveTo>
                <a:lnTo>
                  <a:pt x="5580942" y="0"/>
                </a:lnTo>
                <a:lnTo>
                  <a:pt x="5580942" y="5519103"/>
                </a:lnTo>
                <a:lnTo>
                  <a:pt x="9100" y="5519103"/>
                </a:lnTo>
                <a:lnTo>
                  <a:pt x="0" y="5474029"/>
                </a:lnTo>
                <a:lnTo>
                  <a:pt x="0" y="169765"/>
                </a:lnTo>
                <a:cubicBezTo>
                  <a:pt x="0" y="76006"/>
                  <a:pt x="76006" y="0"/>
                  <a:pt x="169765" y="0"/>
                </a:cubicBezTo>
                <a:close/>
              </a:path>
            </a:pathLst>
          </a:custGeom>
        </p:spPr>
      </p:pic>
      <p:sp>
        <p:nvSpPr>
          <p:cNvPr id="26" name="Arc 25">
            <a:extLst>
              <a:ext uri="{FF2B5EF4-FFF2-40B4-BE49-F238E27FC236}">
                <a16:creationId xmlns:a16="http://schemas.microsoft.com/office/drawing/2014/main" id="{3BA62E19-CD42-4C09-B825-844B4943D4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87212" y="587516"/>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DD53456-70AF-D932-3CF9-DAE4CC455655}"/>
              </a:ext>
            </a:extLst>
          </p:cNvPr>
          <p:cNvSpPr>
            <a:spLocks noGrp="1"/>
          </p:cNvSpPr>
          <p:nvPr>
            <p:ph type="title"/>
          </p:nvPr>
        </p:nvSpPr>
        <p:spPr>
          <a:xfrm>
            <a:off x="838200" y="365125"/>
            <a:ext cx="10515599" cy="1325563"/>
          </a:xfrm>
        </p:spPr>
        <p:txBody>
          <a:bodyPr>
            <a:normAutofit/>
          </a:bodyPr>
          <a:lstStyle/>
          <a:p>
            <a:r>
              <a:rPr lang="en-GB" sz="2800"/>
              <a:t>The Three Point Criteria of safeguarding (Sec 42 of the care Act 2014)</a:t>
            </a:r>
            <a:br>
              <a:rPr lang="en-GB" sz="2800"/>
            </a:br>
            <a:endParaRPr lang="en-GB" sz="2800"/>
          </a:p>
        </p:txBody>
      </p:sp>
      <p:sp>
        <p:nvSpPr>
          <p:cNvPr id="3" name="Content Placeholder 2">
            <a:extLst>
              <a:ext uri="{FF2B5EF4-FFF2-40B4-BE49-F238E27FC236}">
                <a16:creationId xmlns:a16="http://schemas.microsoft.com/office/drawing/2014/main" id="{A13FD4B9-5460-8D82-4720-7C69AC91C404}"/>
              </a:ext>
            </a:extLst>
          </p:cNvPr>
          <p:cNvSpPr>
            <a:spLocks noGrp="1"/>
          </p:cNvSpPr>
          <p:nvPr>
            <p:ph idx="1"/>
          </p:nvPr>
        </p:nvSpPr>
        <p:spPr>
          <a:xfrm>
            <a:off x="838200" y="1825625"/>
            <a:ext cx="5393361" cy="4351338"/>
          </a:xfrm>
        </p:spPr>
        <p:txBody>
          <a:bodyPr>
            <a:normAutofit/>
          </a:bodyPr>
          <a:lstStyle/>
          <a:p>
            <a:pPr marL="0" indent="0">
              <a:buNone/>
            </a:pPr>
            <a:r>
              <a:rPr lang="en-GB" dirty="0"/>
              <a:t>By Stacy Farmer – Safeguarding Lead </a:t>
            </a:r>
          </a:p>
        </p:txBody>
      </p:sp>
      <p:sp>
        <p:nvSpPr>
          <p:cNvPr id="27" name="Oval 26">
            <a:extLst>
              <a:ext uri="{FF2B5EF4-FFF2-40B4-BE49-F238E27FC236}">
                <a16:creationId xmlns:a16="http://schemas.microsoft.com/office/drawing/2014/main" id="{8E63CC27-1C86-4653-8866-79C24C5C51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95924" y="1656147"/>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0998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5" name="Rectangle 1034">
            <a:extLst>
              <a:ext uri="{FF2B5EF4-FFF2-40B4-BE49-F238E27FC236}">
                <a16:creationId xmlns:a16="http://schemas.microsoft.com/office/drawing/2014/main" id="{66E48AFA-8884-4F68-A44F-D2C1E8609C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0BDF67DC-FABC-DF45-B75D-829B2CC57AA1}"/>
              </a:ext>
            </a:extLst>
          </p:cNvPr>
          <p:cNvSpPr>
            <a:spLocks noGrp="1"/>
          </p:cNvSpPr>
          <p:nvPr>
            <p:ph type="title"/>
          </p:nvPr>
        </p:nvSpPr>
        <p:spPr>
          <a:xfrm>
            <a:off x="838201" y="3998018"/>
            <a:ext cx="3981854" cy="2216513"/>
          </a:xfrm>
        </p:spPr>
        <p:txBody>
          <a:bodyPr>
            <a:normAutofit/>
          </a:bodyPr>
          <a:lstStyle/>
          <a:p>
            <a:r>
              <a:rPr lang="en-GB" dirty="0"/>
              <a:t>Care Act 2014</a:t>
            </a:r>
          </a:p>
        </p:txBody>
      </p:sp>
      <p:sp>
        <p:nvSpPr>
          <p:cNvPr id="1036" name="Arc 1035">
            <a:extLst>
              <a:ext uri="{FF2B5EF4-FFF2-40B4-BE49-F238E27FC236}">
                <a16:creationId xmlns:a16="http://schemas.microsoft.com/office/drawing/2014/main" id="{969D19A6-08CB-498C-93EC-3FFB021FC6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269068">
            <a:off x="8717845" y="3339275"/>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pic>
        <p:nvPicPr>
          <p:cNvPr id="1026" name="Picture 2">
            <a:extLst>
              <a:ext uri="{FF2B5EF4-FFF2-40B4-BE49-F238E27FC236}">
                <a16:creationId xmlns:a16="http://schemas.microsoft.com/office/drawing/2014/main" id="{32AB8732-E025-F4CD-9716-61FC1C998B49}"/>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59914" y="756267"/>
            <a:ext cx="10872172" cy="2853945"/>
          </a:xfrm>
          <a:custGeom>
            <a:avLst/>
            <a:gdLst/>
            <a:ahLst/>
            <a:cxnLst/>
            <a:rect l="l" t="t" r="r" b="b"/>
            <a:pathLst>
              <a:path w="10580201" h="2957472">
                <a:moveTo>
                  <a:pt x="88961" y="0"/>
                </a:moveTo>
                <a:lnTo>
                  <a:pt x="10491240" y="0"/>
                </a:lnTo>
                <a:cubicBezTo>
                  <a:pt x="10540372" y="0"/>
                  <a:pt x="10580201" y="39829"/>
                  <a:pt x="10580201" y="88961"/>
                </a:cubicBezTo>
                <a:lnTo>
                  <a:pt x="10580201" y="2868511"/>
                </a:lnTo>
                <a:cubicBezTo>
                  <a:pt x="10580201" y="2917643"/>
                  <a:pt x="10540372" y="2957472"/>
                  <a:pt x="10491240" y="2957472"/>
                </a:cubicBezTo>
                <a:lnTo>
                  <a:pt x="88961" y="2957472"/>
                </a:lnTo>
                <a:cubicBezTo>
                  <a:pt x="39829" y="2957472"/>
                  <a:pt x="0" y="2917643"/>
                  <a:pt x="0" y="2868511"/>
                </a:cubicBezTo>
                <a:lnTo>
                  <a:pt x="0" y="88961"/>
                </a:lnTo>
                <a:cubicBezTo>
                  <a:pt x="0" y="39829"/>
                  <a:pt x="39829" y="0"/>
                  <a:pt x="88961" y="0"/>
                </a:cubicBezTo>
                <a:close/>
              </a:path>
            </a:pathLst>
          </a:cu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3EF37419-635A-FC29-E783-3ABC4473FB32}"/>
              </a:ext>
            </a:extLst>
          </p:cNvPr>
          <p:cNvSpPr>
            <a:spLocks noGrp="1"/>
          </p:cNvSpPr>
          <p:nvPr>
            <p:ph idx="1"/>
          </p:nvPr>
        </p:nvSpPr>
        <p:spPr>
          <a:xfrm>
            <a:off x="4970835" y="3998019"/>
            <a:ext cx="6382966" cy="2216512"/>
          </a:xfrm>
        </p:spPr>
        <p:txBody>
          <a:bodyPr>
            <a:normAutofit/>
          </a:bodyPr>
          <a:lstStyle/>
          <a:p>
            <a:r>
              <a:rPr lang="en-GB" sz="2400"/>
              <a:t>A </a:t>
            </a:r>
            <a:r>
              <a:rPr lang="en-GB" sz="2400" b="1"/>
              <a:t>safeguarding enquiry</a:t>
            </a:r>
            <a:r>
              <a:rPr lang="en-GB" sz="2400"/>
              <a:t> is any action taken (or instigated) by a local authority (under </a:t>
            </a:r>
            <a:r>
              <a:rPr lang="en-GB" sz="2400" b="1"/>
              <a:t>Section 42 </a:t>
            </a:r>
            <a:r>
              <a:rPr lang="en-GB" sz="2400"/>
              <a:t>of the Care Act 2014) when there is reasonable cause to suspect that an adult at risk is experiencing, or at risk of, abuse or neglect.</a:t>
            </a:r>
          </a:p>
        </p:txBody>
      </p:sp>
      <p:sp>
        <p:nvSpPr>
          <p:cNvPr id="4" name="Slide Number Placeholder 3">
            <a:extLst>
              <a:ext uri="{FF2B5EF4-FFF2-40B4-BE49-F238E27FC236}">
                <a16:creationId xmlns:a16="http://schemas.microsoft.com/office/drawing/2014/main" id="{49BA00FC-BA0D-C934-0432-B2655B44862C}"/>
              </a:ext>
            </a:extLst>
          </p:cNvPr>
          <p:cNvSpPr>
            <a:spLocks noGrp="1"/>
          </p:cNvSpPr>
          <p:nvPr>
            <p:ph type="sldNum" sz="quarter" idx="12"/>
          </p:nvPr>
        </p:nvSpPr>
        <p:spPr>
          <a:xfrm>
            <a:off x="8610600" y="6356350"/>
            <a:ext cx="2743200" cy="365125"/>
          </a:xfrm>
        </p:spPr>
        <p:txBody>
          <a:bodyPr>
            <a:normAutofit/>
          </a:bodyPr>
          <a:lstStyle/>
          <a:p>
            <a:pPr>
              <a:spcAft>
                <a:spcPts val="600"/>
              </a:spcAft>
            </a:pPr>
            <a:fld id="{0B73E899-4C22-4E7E-8E02-0FC4A2C85F6B}" type="slidenum">
              <a:rPr lang="en-GB" smtClean="0"/>
              <a:pPr>
                <a:spcAft>
                  <a:spcPts val="600"/>
                </a:spcAft>
              </a:pPr>
              <a:t>2</a:t>
            </a:fld>
            <a:endParaRPr lang="en-GB"/>
          </a:p>
        </p:txBody>
      </p:sp>
    </p:spTree>
    <p:extLst>
      <p:ext uri="{BB962C8B-B14F-4D97-AF65-F5344CB8AC3E}">
        <p14:creationId xmlns:p14="http://schemas.microsoft.com/office/powerpoint/2010/main" val="2294072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14F5B6-E3A6-84B3-4D6E-11733BB1C198}"/>
              </a:ext>
            </a:extLst>
          </p:cNvPr>
          <p:cNvSpPr>
            <a:spLocks noGrp="1"/>
          </p:cNvSpPr>
          <p:nvPr>
            <p:ph type="ctrTitle"/>
          </p:nvPr>
        </p:nvSpPr>
        <p:spPr>
          <a:xfrm>
            <a:off x="1524000" y="1293338"/>
            <a:ext cx="9144000" cy="3274592"/>
          </a:xfrm>
        </p:spPr>
        <p:txBody>
          <a:bodyPr anchor="ctr">
            <a:normAutofit/>
          </a:bodyPr>
          <a:lstStyle/>
          <a:p>
            <a:r>
              <a:rPr lang="en-GB" sz="2300" b="1" u="sng" dirty="0">
                <a:ea typeface="+mn-lt"/>
                <a:cs typeface="+mn-lt"/>
              </a:rPr>
              <a:t>Use the 3-point Section 42 criteria</a:t>
            </a:r>
            <a:r>
              <a:rPr lang="en-GB" sz="2300" dirty="0">
                <a:ea typeface="+mn-lt"/>
                <a:cs typeface="+mn-lt"/>
              </a:rPr>
              <a:t>: </a:t>
            </a:r>
            <a:br>
              <a:rPr lang="en-GB" sz="2300" dirty="0">
                <a:ea typeface="+mn-lt"/>
                <a:cs typeface="+mn-lt"/>
              </a:rPr>
            </a:br>
            <a:br>
              <a:rPr lang="en-GB" sz="2300" dirty="0">
                <a:ea typeface="+mn-lt"/>
                <a:cs typeface="+mn-lt"/>
              </a:rPr>
            </a:br>
            <a:r>
              <a:rPr lang="en-GB" sz="2300" dirty="0">
                <a:ea typeface="+mn-lt"/>
                <a:cs typeface="+mn-lt"/>
              </a:rPr>
              <a:t>1. The person has needs for care and support </a:t>
            </a:r>
            <a:br>
              <a:rPr lang="en-GB" sz="2300" dirty="0">
                <a:ea typeface="+mn-lt"/>
                <a:cs typeface="+mn-lt"/>
              </a:rPr>
            </a:br>
            <a:br>
              <a:rPr lang="en-GB" sz="2300" dirty="0">
                <a:ea typeface="+mn-lt"/>
                <a:cs typeface="+mn-lt"/>
              </a:rPr>
            </a:br>
            <a:r>
              <a:rPr lang="en-GB" sz="2300" dirty="0">
                <a:ea typeface="+mn-lt"/>
                <a:cs typeface="+mn-lt"/>
              </a:rPr>
              <a:t>2. The person is experiencing, or is at risk of, abuse or neglect </a:t>
            </a:r>
            <a:br>
              <a:rPr lang="en-GB" sz="2300" dirty="0">
                <a:ea typeface="+mn-lt"/>
                <a:cs typeface="+mn-lt"/>
              </a:rPr>
            </a:br>
            <a:br>
              <a:rPr lang="en-GB" sz="2300" dirty="0">
                <a:ea typeface="+mn-lt"/>
                <a:cs typeface="+mn-lt"/>
              </a:rPr>
            </a:br>
            <a:r>
              <a:rPr lang="en-GB" sz="2300" dirty="0">
                <a:ea typeface="+mn-lt"/>
                <a:cs typeface="+mn-lt"/>
              </a:rPr>
              <a:t>3. As a result of those needs, the person is unable to protect themselves against the abuse or neglect or the risk of it.</a:t>
            </a:r>
            <a:br>
              <a:rPr lang="en-GB" sz="2300" b="1" dirty="0"/>
            </a:br>
            <a:endParaRPr lang="en-GB" sz="2300" dirty="0"/>
          </a:p>
        </p:txBody>
      </p:sp>
      <p:sp>
        <p:nvSpPr>
          <p:cNvPr id="3" name="Subtitle 2">
            <a:extLst>
              <a:ext uri="{FF2B5EF4-FFF2-40B4-BE49-F238E27FC236}">
                <a16:creationId xmlns:a16="http://schemas.microsoft.com/office/drawing/2014/main" id="{83C380A7-C4C4-538F-FB04-364F3E9DF78E}"/>
              </a:ext>
            </a:extLst>
          </p:cNvPr>
          <p:cNvSpPr>
            <a:spLocks noGrp="1"/>
          </p:cNvSpPr>
          <p:nvPr>
            <p:ph type="subTitle" idx="1"/>
          </p:nvPr>
        </p:nvSpPr>
        <p:spPr>
          <a:xfrm>
            <a:off x="1524000" y="5514052"/>
            <a:ext cx="9144000" cy="651910"/>
          </a:xfrm>
        </p:spPr>
        <p:txBody>
          <a:bodyPr anchor="ctr">
            <a:normAutofit/>
          </a:bodyPr>
          <a:lstStyle/>
          <a:p>
            <a:r>
              <a:rPr lang="en-GB" sz="1700"/>
              <a:t>If, after initial fact-finding, the local authority concludes there is </a:t>
            </a:r>
            <a:r>
              <a:rPr lang="en-GB" sz="1700" b="1"/>
              <a:t>reasonable cause to suspect</a:t>
            </a:r>
            <a:r>
              <a:rPr lang="en-GB" sz="1700"/>
              <a:t> the 3-point criteria is met, it is </a:t>
            </a:r>
            <a:r>
              <a:rPr lang="en-GB" sz="1700" b="1"/>
              <a:t>legally obligated</a:t>
            </a:r>
            <a:r>
              <a:rPr lang="en-GB" sz="1700"/>
              <a:t> to proceed with a safeguarding enquiry</a:t>
            </a:r>
          </a:p>
        </p:txBody>
      </p:sp>
      <p:cxnSp>
        <p:nvCxnSpPr>
          <p:cNvPr id="46" name="Straight Connector 45">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
        <p:nvSpPr>
          <p:cNvPr id="6" name="Slide Number Placeholder 3">
            <a:extLst>
              <a:ext uri="{FF2B5EF4-FFF2-40B4-BE49-F238E27FC236}">
                <a16:creationId xmlns:a16="http://schemas.microsoft.com/office/drawing/2014/main" id="{99E03579-F580-3F27-8A78-B2AB04F7A8FE}"/>
              </a:ext>
            </a:extLst>
          </p:cNvPr>
          <p:cNvSpPr>
            <a:spLocks noGrp="1"/>
          </p:cNvSpPr>
          <p:nvPr>
            <p:ph type="sldNum" sz="quarter" idx="12"/>
          </p:nvPr>
        </p:nvSpPr>
        <p:spPr>
          <a:xfrm>
            <a:off x="8610600" y="6492240"/>
            <a:ext cx="2743200" cy="365125"/>
          </a:xfrm>
        </p:spPr>
        <p:txBody>
          <a:bodyPr>
            <a:normAutofit/>
          </a:bodyPr>
          <a:lstStyle/>
          <a:p>
            <a:pPr>
              <a:spcAft>
                <a:spcPts val="600"/>
              </a:spcAft>
            </a:pPr>
            <a:fld id="{0B73E899-4C22-4E7E-8E02-0FC4A2C85F6B}" type="slidenum">
              <a:rPr lang="en-GB"/>
              <a:pPr>
                <a:spcAft>
                  <a:spcPts val="600"/>
                </a:spcAft>
              </a:pPr>
              <a:t>3</a:t>
            </a:fld>
            <a:endParaRPr lang="en-GB"/>
          </a:p>
        </p:txBody>
      </p:sp>
    </p:spTree>
    <p:extLst>
      <p:ext uri="{BB962C8B-B14F-4D97-AF65-F5344CB8AC3E}">
        <p14:creationId xmlns:p14="http://schemas.microsoft.com/office/powerpoint/2010/main" val="1363019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315FF52-9C41-A354-311E-9F568007BF11}"/>
              </a:ext>
            </a:extLst>
          </p:cNvPr>
          <p:cNvSpPr>
            <a:spLocks noGrp="1"/>
          </p:cNvSpPr>
          <p:nvPr>
            <p:ph type="title"/>
          </p:nvPr>
        </p:nvSpPr>
        <p:spPr>
          <a:xfrm>
            <a:off x="838200" y="365125"/>
            <a:ext cx="10515600" cy="1325563"/>
          </a:xfrm>
        </p:spPr>
        <p:txBody>
          <a:bodyPr>
            <a:normAutofit/>
          </a:bodyPr>
          <a:lstStyle/>
          <a:p>
            <a:r>
              <a:rPr lang="en-GB" dirty="0"/>
              <a:t>Case Example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4" name="Content Placeholder 2">
            <a:extLst>
              <a:ext uri="{FF2B5EF4-FFF2-40B4-BE49-F238E27FC236}">
                <a16:creationId xmlns:a16="http://schemas.microsoft.com/office/drawing/2014/main" id="{8814669D-018A-6BE7-A754-A4E0CDBEF44A}"/>
              </a:ext>
            </a:extLst>
          </p:cNvPr>
          <p:cNvSpPr>
            <a:spLocks noGrp="1"/>
          </p:cNvSpPr>
          <p:nvPr>
            <p:ph idx="1"/>
          </p:nvPr>
        </p:nvSpPr>
        <p:spPr>
          <a:xfrm>
            <a:off x="838200" y="1825625"/>
            <a:ext cx="10515600" cy="4351338"/>
          </a:xfrm>
        </p:spPr>
        <p:txBody>
          <a:bodyPr>
            <a:normAutofit/>
          </a:bodyPr>
          <a:lstStyle/>
          <a:p>
            <a:r>
              <a:rPr lang="en-GB" sz="2200"/>
              <a:t>Ms. Khan is a 38-year-old woman living with her husband and two children in a privately rented home. She works part-time and does not have any diagnosed physical or mental health conditions. She does not receive care or support services and has not been assessed under the Care Act.</a:t>
            </a:r>
          </a:p>
          <a:p>
            <a:r>
              <a:rPr lang="en-GB" sz="2200"/>
              <a:t>Over several months, Ms. Khan has confided in a colleague that her husband has become increasingly controlling. He monitors her phone, restricts her access to money, and frequently belittles her in front of the children. She has also hinted at occasional physical intimidation, though she has not disclosed any specific incidents of physical violence. She appears anxious and withdrawn at work and has started missing shifts.</a:t>
            </a:r>
          </a:p>
          <a:p>
            <a:r>
              <a:rPr lang="en-GB" sz="2200"/>
              <a:t>Ms. Khan has not contacted any support services and is reluctant to speak to the police or social care, fearing repercussions for herself and her children. She insists she can manage the situation and does not want to involve external agencies.</a:t>
            </a:r>
          </a:p>
          <a:p>
            <a:endParaRPr lang="en-GB" sz="2200"/>
          </a:p>
        </p:txBody>
      </p:sp>
    </p:spTree>
    <p:extLst>
      <p:ext uri="{BB962C8B-B14F-4D97-AF65-F5344CB8AC3E}">
        <p14:creationId xmlns:p14="http://schemas.microsoft.com/office/powerpoint/2010/main" val="2605876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CDFF37DC-1BD6-CC22-E903-7B1EE6EE64D7}"/>
              </a:ext>
            </a:extLst>
          </p:cNvPr>
          <p:cNvSpPr>
            <a:spLocks noGrp="1"/>
          </p:cNvSpPr>
          <p:nvPr>
            <p:ph type="title"/>
          </p:nvPr>
        </p:nvSpPr>
        <p:spPr>
          <a:xfrm>
            <a:off x="838200" y="365125"/>
            <a:ext cx="10515600" cy="1325563"/>
          </a:xfrm>
        </p:spPr>
        <p:txBody>
          <a:bodyPr>
            <a:normAutofit/>
          </a:bodyPr>
          <a:lstStyle/>
          <a:p>
            <a:r>
              <a:rPr lang="en-GB" dirty="0"/>
              <a:t>Appling the Three point Criteria</a:t>
            </a: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55C23E8-81B9-C4E6-620D-6C4282C250B4}"/>
              </a:ext>
            </a:extLst>
          </p:cNvPr>
          <p:cNvSpPr>
            <a:spLocks noGrp="1"/>
          </p:cNvSpPr>
          <p:nvPr>
            <p:ph idx="1"/>
          </p:nvPr>
        </p:nvSpPr>
        <p:spPr>
          <a:xfrm>
            <a:off x="838200" y="1825625"/>
            <a:ext cx="10515600" cy="4351338"/>
          </a:xfrm>
        </p:spPr>
        <p:txBody>
          <a:bodyPr>
            <a:normAutofit/>
          </a:bodyPr>
          <a:lstStyle/>
          <a:p>
            <a:r>
              <a:rPr lang="en-GB" sz="2600" b="1" dirty="0"/>
              <a:t>Why This Doesn’t Meet Section 42 Criteria</a:t>
            </a:r>
          </a:p>
          <a:p>
            <a:r>
              <a:rPr lang="en-GB" sz="2600" b="1" dirty="0"/>
              <a:t>Care and support needs?</a:t>
            </a:r>
            <a:r>
              <a:rPr lang="en-GB" sz="2600" dirty="0"/>
              <a:t> </a:t>
            </a:r>
          </a:p>
          <a:p>
            <a:r>
              <a:rPr lang="en-GB" sz="2600" dirty="0"/>
              <a:t>No. Ms. Khan is not assessed as having any identified care and support needs under the Care Act 2014</a:t>
            </a:r>
          </a:p>
          <a:p>
            <a:r>
              <a:rPr lang="en-GB" sz="2600" b="1" dirty="0"/>
              <a:t>Experiencing or at risk of abuse or neglect?</a:t>
            </a:r>
            <a:r>
              <a:rPr lang="en-GB" sz="2600" dirty="0"/>
              <a:t>  Yes. Information indicates that she may be experiencing coercive control and emotional abuse, possibly physical intimidation.</a:t>
            </a:r>
          </a:p>
          <a:p>
            <a:r>
              <a:rPr lang="en-GB" sz="2600" b="1" dirty="0"/>
              <a:t>Unable to protect herself due to care and support needs?</a:t>
            </a:r>
            <a:r>
              <a:rPr lang="en-GB" sz="2600" dirty="0"/>
              <a:t>  No. While vulnerable, she there is no evidence to say that she is unable to protect herself because of care and support needs.</a:t>
            </a:r>
          </a:p>
          <a:p>
            <a:endParaRPr lang="en-GB" sz="2600" dirty="0"/>
          </a:p>
        </p:txBody>
      </p:sp>
    </p:spTree>
    <p:extLst>
      <p:ext uri="{BB962C8B-B14F-4D97-AF65-F5344CB8AC3E}">
        <p14:creationId xmlns:p14="http://schemas.microsoft.com/office/powerpoint/2010/main" val="2945125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DB4D062-6C82-BC3E-96B4-D24FFC276BFE}"/>
              </a:ext>
            </a:extLst>
          </p:cNvPr>
          <p:cNvSpPr>
            <a:spLocks noGrp="1"/>
          </p:cNvSpPr>
          <p:nvPr>
            <p:ph type="title"/>
          </p:nvPr>
        </p:nvSpPr>
        <p:spPr>
          <a:xfrm>
            <a:off x="838200" y="365125"/>
            <a:ext cx="10515600" cy="1325563"/>
          </a:xfrm>
        </p:spPr>
        <p:txBody>
          <a:bodyPr>
            <a:normAutofit/>
          </a:bodyPr>
          <a:lstStyle/>
          <a:p>
            <a:r>
              <a:rPr lang="en-GB" dirty="0"/>
              <a:t>Case Example Two…</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CF948BB-C348-D24C-48D4-B82AD9220645}"/>
              </a:ext>
            </a:extLst>
          </p:cNvPr>
          <p:cNvSpPr>
            <a:spLocks noGrp="1"/>
          </p:cNvSpPr>
          <p:nvPr>
            <p:ph idx="1"/>
          </p:nvPr>
        </p:nvSpPr>
        <p:spPr>
          <a:xfrm>
            <a:off x="838200" y="1825625"/>
            <a:ext cx="10515600" cy="4351338"/>
          </a:xfrm>
        </p:spPr>
        <p:txBody>
          <a:bodyPr>
            <a:normAutofit/>
          </a:bodyPr>
          <a:lstStyle/>
          <a:p>
            <a:r>
              <a:rPr lang="en-GB" sz="2000"/>
              <a:t>Mr. Lewis is a 68-year-old man living alone in a council flat. He has a long history of alcohol dependency and was recently discharged from hospital following treatment for cellulitis. He has multiple chronic health conditions, including diabetes and COPD, and receives daily visits from a domiciliary care agency to assist with medication and meal preparation.</a:t>
            </a:r>
          </a:p>
          <a:p>
            <a:r>
              <a:rPr lang="en-GB" sz="2000"/>
              <a:t>Over the past few weeks, care staff have reported increasing concerns. Mr. Lewis has been refusing entry to carers, missing medication doses, and not eating regularly. His flat is in a deteriorated state—there’s a strong smell of urine, visible mould, and piles of rubbish. He has stopped washing and is wearing soiled clothing. Neighbours have complained about infestations and foul odours.</a:t>
            </a:r>
          </a:p>
          <a:p>
            <a:r>
              <a:rPr lang="en-GB" sz="2000"/>
              <a:t>A social worker visits and finds Mr. Lewis disoriented, physically unwell, and reluctant to engage. He insists he’s fine and doesn’t want help, but he appears confused and unable to manage basic tasks. He has no family support and is becoming increasingly isolated.</a:t>
            </a:r>
          </a:p>
          <a:p>
            <a:endParaRPr lang="en-GB" sz="2000"/>
          </a:p>
        </p:txBody>
      </p:sp>
    </p:spTree>
    <p:extLst>
      <p:ext uri="{BB962C8B-B14F-4D97-AF65-F5344CB8AC3E}">
        <p14:creationId xmlns:p14="http://schemas.microsoft.com/office/powerpoint/2010/main" val="2988244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7C59BEC-C4CC-4741-B975-08C543178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7" name="Arc 16">
            <a:extLst>
              <a:ext uri="{FF2B5EF4-FFF2-40B4-BE49-F238E27FC236}">
                <a16:creationId xmlns:a16="http://schemas.microsoft.com/office/drawing/2014/main" id="{72DEF309-605D-4117-9340-6D589B6C3A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986173" flipV="1">
            <a:off x="3930947" y="651615"/>
            <a:ext cx="4083433" cy="4083433"/>
          </a:xfrm>
          <a:prstGeom prst="arc">
            <a:avLst>
              <a:gd name="adj1" fmla="val 16200000"/>
              <a:gd name="adj2" fmla="val 20093138"/>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 name="Title 1">
            <a:extLst>
              <a:ext uri="{FF2B5EF4-FFF2-40B4-BE49-F238E27FC236}">
                <a16:creationId xmlns:a16="http://schemas.microsoft.com/office/drawing/2014/main" id="{038BA54A-0DFB-7EE1-C524-D5D8C3C97776}"/>
              </a:ext>
            </a:extLst>
          </p:cNvPr>
          <p:cNvSpPr>
            <a:spLocks noGrp="1"/>
          </p:cNvSpPr>
          <p:nvPr>
            <p:ph type="title"/>
          </p:nvPr>
        </p:nvSpPr>
        <p:spPr>
          <a:xfrm>
            <a:off x="838200" y="365125"/>
            <a:ext cx="10515600" cy="1325563"/>
          </a:xfrm>
        </p:spPr>
        <p:txBody>
          <a:bodyPr>
            <a:normAutofit/>
          </a:bodyPr>
          <a:lstStyle/>
          <a:p>
            <a:r>
              <a:rPr lang="en-GB" dirty="0"/>
              <a:t>Applying the Three point Criteria</a:t>
            </a:r>
          </a:p>
        </p:txBody>
      </p:sp>
      <p:sp>
        <p:nvSpPr>
          <p:cNvPr id="4" name="Rectangle 1">
            <a:extLst>
              <a:ext uri="{FF2B5EF4-FFF2-40B4-BE49-F238E27FC236}">
                <a16:creationId xmlns:a16="http://schemas.microsoft.com/office/drawing/2014/main" id="{560EC948-8DBA-137C-EDF9-59A63E39F31F}"/>
              </a:ext>
            </a:extLst>
          </p:cNvPr>
          <p:cNvSpPr>
            <a:spLocks noGrp="1" noChangeArrowheads="1"/>
          </p:cNvSpPr>
          <p:nvPr>
            <p:ph idx="1"/>
          </p:nvPr>
        </p:nvSpPr>
        <p:spPr bwMode="auto">
          <a:xfrm>
            <a:off x="838200" y="1825625"/>
            <a:ext cx="5393361" cy="435133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en-US" altLang="en-US" sz="1800" b="1" i="0" u="none" strike="noStrike" cap="none" normalizeH="0" baseline="0">
                <a:ln>
                  <a:noFill/>
                </a:ln>
                <a:effectLst/>
                <a:latin typeface="Arial" panose="020B0604020202020204" pitchFamily="34" charset="0"/>
              </a:rPr>
              <a:t>Is the adult aged 18 or over with care and support needs?</a:t>
            </a:r>
            <a:r>
              <a:rPr kumimoji="0" lang="en-US" altLang="en-US" sz="1800" b="0" i="0" u="none" strike="noStrike" cap="none" normalizeH="0" baseline="0">
                <a:ln>
                  <a:noFill/>
                </a:ln>
                <a:effectLst/>
                <a:latin typeface="Arial" panose="020B0604020202020204" pitchFamily="34" charset="0"/>
              </a:rPr>
              <a:t> </a:t>
            </a:r>
          </a:p>
          <a:p>
            <a:pPr marL="0" marR="0" lvl="0" indent="0" defTabSz="914400" rtl="0" eaLnBrk="0" fontAlgn="base" latinLnBrk="0" hangingPunct="0">
              <a:spcBef>
                <a:spcPct val="0"/>
              </a:spcBef>
              <a:spcAft>
                <a:spcPts val="600"/>
              </a:spcAft>
              <a:buClrTx/>
              <a:buSzTx/>
              <a:buFontTx/>
              <a:buChar char="•"/>
              <a:tabLst/>
            </a:pPr>
            <a:r>
              <a:rPr kumimoji="0" lang="en-US" altLang="en-US" sz="1800" b="0" i="0" u="none" strike="noStrike" cap="none" normalizeH="0" baseline="0">
                <a:ln>
                  <a:noFill/>
                </a:ln>
                <a:effectLst/>
                <a:latin typeface="Arial" panose="020B0604020202020204" pitchFamily="34" charset="0"/>
              </a:rPr>
              <a:t> Yes. Mr. Lewis appears to have multiple health conditions and receives formal care services.</a:t>
            </a:r>
          </a:p>
          <a:p>
            <a:pPr marL="0" marR="0" lvl="0" indent="0" defTabSz="914400" rtl="0" eaLnBrk="0" fontAlgn="base" latinLnBrk="0" hangingPunct="0">
              <a:spcBef>
                <a:spcPct val="0"/>
              </a:spcBef>
              <a:spcAft>
                <a:spcPts val="600"/>
              </a:spcAft>
              <a:buClrTx/>
              <a:buSzTx/>
              <a:buFontTx/>
              <a:buChar char="•"/>
              <a:tabLst/>
            </a:pPr>
            <a:r>
              <a:rPr kumimoji="0" lang="en-US" altLang="en-US" sz="1800" b="1" i="0" u="none" strike="noStrike" cap="none" normalizeH="0" baseline="0">
                <a:ln>
                  <a:noFill/>
                </a:ln>
                <a:effectLst/>
                <a:latin typeface="Arial" panose="020B0604020202020204" pitchFamily="34" charset="0"/>
              </a:rPr>
              <a:t>Is the adult experiencing or at risk of abuse or neglect?</a:t>
            </a:r>
            <a:r>
              <a:rPr kumimoji="0" lang="en-US" altLang="en-US" sz="1800" b="0" i="0" u="none" strike="noStrike" cap="none" normalizeH="0" baseline="0">
                <a:ln>
                  <a:noFill/>
                </a:ln>
                <a:effectLst/>
                <a:latin typeface="Arial" panose="020B0604020202020204" pitchFamily="34" charset="0"/>
              </a:rPr>
              <a:t> </a:t>
            </a:r>
          </a:p>
          <a:p>
            <a:pPr marL="0" marR="0" lvl="0" indent="0" defTabSz="914400" rtl="0" eaLnBrk="0" fontAlgn="base" latinLnBrk="0" hangingPunct="0">
              <a:spcBef>
                <a:spcPct val="0"/>
              </a:spcBef>
              <a:spcAft>
                <a:spcPts val="600"/>
              </a:spcAft>
              <a:buClrTx/>
              <a:buSzTx/>
              <a:buFontTx/>
              <a:buChar char="•"/>
              <a:tabLst/>
            </a:pPr>
            <a:r>
              <a:rPr kumimoji="0" lang="en-US" altLang="en-US" sz="1800" b="0" i="0" u="none" strike="noStrike" cap="none" normalizeH="0" baseline="0">
                <a:ln>
                  <a:noFill/>
                </a:ln>
                <a:effectLst/>
                <a:latin typeface="Arial" panose="020B0604020202020204" pitchFamily="34" charset="0"/>
              </a:rPr>
              <a:t>Yes. He is experiencing </a:t>
            </a:r>
            <a:r>
              <a:rPr kumimoji="0" lang="en-US" altLang="en-US" sz="1800" b="1" i="0" u="none" strike="noStrike" cap="none" normalizeH="0" baseline="0">
                <a:ln>
                  <a:noFill/>
                </a:ln>
                <a:effectLst/>
                <a:latin typeface="Arial" panose="020B0604020202020204" pitchFamily="34" charset="0"/>
              </a:rPr>
              <a:t>self-neglect</a:t>
            </a:r>
            <a:r>
              <a:rPr kumimoji="0" lang="en-US" altLang="en-US" sz="1800" b="0" i="0" u="none" strike="noStrike" cap="none" normalizeH="0" baseline="0">
                <a:ln>
                  <a:noFill/>
                </a:ln>
                <a:effectLst/>
                <a:latin typeface="Arial" panose="020B0604020202020204" pitchFamily="34" charset="0"/>
              </a:rPr>
              <a:t>, which is a </a:t>
            </a:r>
            <a:r>
              <a:rPr kumimoji="0" lang="en-US" altLang="en-US" sz="1800" b="0" i="0" u="none" strike="noStrike" cap="none" normalizeH="0" baseline="0" err="1">
                <a:ln>
                  <a:noFill/>
                </a:ln>
                <a:effectLst/>
                <a:latin typeface="Arial" panose="020B0604020202020204" pitchFamily="34" charset="0"/>
              </a:rPr>
              <a:t>recognised</a:t>
            </a:r>
            <a:r>
              <a:rPr kumimoji="0" lang="en-US" altLang="en-US" sz="1800" b="0" i="0" u="none" strike="noStrike" cap="none" normalizeH="0" baseline="0">
                <a:ln>
                  <a:noFill/>
                </a:ln>
                <a:effectLst/>
                <a:latin typeface="Arial" panose="020B0604020202020204" pitchFamily="34" charset="0"/>
              </a:rPr>
              <a:t> category of abuse under the Care Act.</a:t>
            </a:r>
          </a:p>
          <a:p>
            <a:pPr marL="0" marR="0" lvl="0" indent="0" defTabSz="914400" rtl="0" eaLnBrk="0" fontAlgn="base" latinLnBrk="0" hangingPunct="0">
              <a:spcBef>
                <a:spcPct val="0"/>
              </a:spcBef>
              <a:spcAft>
                <a:spcPts val="600"/>
              </a:spcAft>
              <a:buClrTx/>
              <a:buSzTx/>
              <a:buFontTx/>
              <a:buChar char="•"/>
              <a:tabLst/>
            </a:pPr>
            <a:r>
              <a:rPr kumimoji="0" lang="en-US" altLang="en-US" sz="1800" b="1" i="0" u="none" strike="noStrike" cap="none" normalizeH="0" baseline="0">
                <a:ln>
                  <a:noFill/>
                </a:ln>
                <a:effectLst/>
                <a:latin typeface="Arial" panose="020B0604020202020204" pitchFamily="34" charset="0"/>
              </a:rPr>
              <a:t>Is the adult unable to protect themselves because of those needs?</a:t>
            </a:r>
            <a:r>
              <a:rPr kumimoji="0" lang="en-US" altLang="en-US" sz="1800" b="0" i="0" u="none" strike="noStrike" cap="none" normalizeH="0" baseline="0">
                <a:ln>
                  <a:noFill/>
                </a:ln>
                <a:effectLst/>
                <a:latin typeface="Arial" panose="020B0604020202020204" pitchFamily="34" charset="0"/>
              </a:rPr>
              <a:t> </a:t>
            </a:r>
          </a:p>
          <a:p>
            <a:pPr marL="0" marR="0" lvl="0" indent="0" defTabSz="914400" rtl="0" eaLnBrk="0" fontAlgn="base" latinLnBrk="0" hangingPunct="0">
              <a:spcBef>
                <a:spcPct val="0"/>
              </a:spcBef>
              <a:spcAft>
                <a:spcPts val="600"/>
              </a:spcAft>
              <a:buClrTx/>
              <a:buSzTx/>
              <a:buFontTx/>
              <a:buChar char="•"/>
              <a:tabLst/>
            </a:pPr>
            <a:r>
              <a:rPr kumimoji="0" lang="en-US" altLang="en-US" sz="1800" b="0" i="0" u="none" strike="noStrike" cap="none" normalizeH="0" baseline="0">
                <a:ln>
                  <a:noFill/>
                </a:ln>
                <a:effectLst/>
                <a:latin typeface="Arial" panose="020B0604020202020204" pitchFamily="34" charset="0"/>
              </a:rPr>
              <a:t> Yes. His there is an indication of physical and </a:t>
            </a:r>
            <a:r>
              <a:rPr kumimoji="0" lang="en-US" altLang="en-US" sz="1800" b="0" i="0" u="none" strike="noStrike" cap="none" normalizeH="0" baseline="0" err="1">
                <a:ln>
                  <a:noFill/>
                </a:ln>
                <a:effectLst/>
                <a:latin typeface="Arial" panose="020B0604020202020204" pitchFamily="34" charset="0"/>
              </a:rPr>
              <a:t>possile</a:t>
            </a:r>
            <a:r>
              <a:rPr kumimoji="0" lang="en-US" altLang="en-US" sz="1800" b="0" i="0" u="none" strike="noStrike" cap="none" normalizeH="0" baseline="0">
                <a:ln>
                  <a:noFill/>
                </a:ln>
                <a:effectLst/>
                <a:latin typeface="Arial" panose="020B0604020202020204" pitchFamily="34" charset="0"/>
              </a:rPr>
              <a:t> cognitive impairment which may prevent him from maintaining his own safety and wellbeing.</a:t>
            </a:r>
          </a:p>
        </p:txBody>
      </p:sp>
      <p:sp>
        <p:nvSpPr>
          <p:cNvPr id="19" name="Oval 18">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77008" y="5228027"/>
            <a:ext cx="1107241" cy="10772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6" name="Picture 5" descr="Two people holding each other's hands">
            <a:extLst>
              <a:ext uri="{FF2B5EF4-FFF2-40B4-BE49-F238E27FC236}">
                <a16:creationId xmlns:a16="http://schemas.microsoft.com/office/drawing/2014/main" id="{3CE89029-9B3B-0FB3-385B-40396C5B9CED}"/>
              </a:ext>
            </a:extLst>
          </p:cNvPr>
          <p:cNvPicPr>
            <a:picLocks noChangeAspect="1"/>
          </p:cNvPicPr>
          <p:nvPr/>
        </p:nvPicPr>
        <p:blipFill>
          <a:blip r:embed="rId2"/>
          <a:srcRect t="12066" b="3665"/>
          <a:stretch>
            <a:fillRect/>
          </a:stretch>
        </p:blipFill>
        <p:spPr>
          <a:xfrm>
            <a:off x="7109962" y="3776788"/>
            <a:ext cx="4221597" cy="2374629"/>
          </a:xfrm>
          <a:custGeom>
            <a:avLst/>
            <a:gdLst/>
            <a:ahLst/>
            <a:cxnLst/>
            <a:rect l="l" t="t" r="r" b="b"/>
            <a:pathLst>
              <a:path w="4221597" h="4303912">
                <a:moveTo>
                  <a:pt x="126986" y="0"/>
                </a:moveTo>
                <a:lnTo>
                  <a:pt x="4094611" y="0"/>
                </a:lnTo>
                <a:cubicBezTo>
                  <a:pt x="4164743" y="0"/>
                  <a:pt x="4221597" y="56854"/>
                  <a:pt x="4221597" y="126986"/>
                </a:cubicBezTo>
                <a:lnTo>
                  <a:pt x="4221597" y="4176926"/>
                </a:lnTo>
                <a:cubicBezTo>
                  <a:pt x="4221597" y="4247058"/>
                  <a:pt x="4164743" y="4303912"/>
                  <a:pt x="4094611" y="4303912"/>
                </a:cubicBezTo>
                <a:lnTo>
                  <a:pt x="126986" y="4303912"/>
                </a:lnTo>
                <a:cubicBezTo>
                  <a:pt x="56854" y="4303912"/>
                  <a:pt x="0" y="4247058"/>
                  <a:pt x="0" y="4176926"/>
                </a:cubicBezTo>
                <a:lnTo>
                  <a:pt x="0" y="126986"/>
                </a:lnTo>
                <a:cubicBezTo>
                  <a:pt x="0" y="56854"/>
                  <a:pt x="56854" y="0"/>
                  <a:pt x="126986" y="0"/>
                </a:cubicBezTo>
                <a:close/>
              </a:path>
            </a:pathLst>
          </a:custGeom>
        </p:spPr>
      </p:pic>
    </p:spTree>
    <p:extLst>
      <p:ext uri="{BB962C8B-B14F-4D97-AF65-F5344CB8AC3E}">
        <p14:creationId xmlns:p14="http://schemas.microsoft.com/office/powerpoint/2010/main" val="3535023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77C59BEC-C4CC-4741-B975-08C543178D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2" name="Arc 21">
            <a:extLst>
              <a:ext uri="{FF2B5EF4-FFF2-40B4-BE49-F238E27FC236}">
                <a16:creationId xmlns:a16="http://schemas.microsoft.com/office/drawing/2014/main" id="{72DEF309-605D-4117-9340-6D589B6C3A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986173" flipV="1">
            <a:off x="3930947" y="651615"/>
            <a:ext cx="4083433" cy="4083433"/>
          </a:xfrm>
          <a:prstGeom prst="arc">
            <a:avLst>
              <a:gd name="adj1" fmla="val 16200000"/>
              <a:gd name="adj2" fmla="val 20093138"/>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 name="Title 1">
            <a:extLst>
              <a:ext uri="{FF2B5EF4-FFF2-40B4-BE49-F238E27FC236}">
                <a16:creationId xmlns:a16="http://schemas.microsoft.com/office/drawing/2014/main" id="{0BDF67DC-FABC-DF45-B75D-829B2CC57AA1}"/>
              </a:ext>
            </a:extLst>
          </p:cNvPr>
          <p:cNvSpPr>
            <a:spLocks noGrp="1"/>
          </p:cNvSpPr>
          <p:nvPr>
            <p:ph type="title"/>
          </p:nvPr>
        </p:nvSpPr>
        <p:spPr>
          <a:xfrm>
            <a:off x="838200" y="365125"/>
            <a:ext cx="10515599" cy="1325563"/>
          </a:xfrm>
        </p:spPr>
        <p:txBody>
          <a:bodyPr>
            <a:normAutofit/>
          </a:bodyPr>
          <a:lstStyle/>
          <a:p>
            <a:r>
              <a:rPr lang="en-GB"/>
              <a:t>Exception -  for None Statutory Safeguarding</a:t>
            </a:r>
          </a:p>
        </p:txBody>
      </p:sp>
      <p:sp>
        <p:nvSpPr>
          <p:cNvPr id="3" name="Content Placeholder 2">
            <a:extLst>
              <a:ext uri="{FF2B5EF4-FFF2-40B4-BE49-F238E27FC236}">
                <a16:creationId xmlns:a16="http://schemas.microsoft.com/office/drawing/2014/main" id="{3EF37419-635A-FC29-E783-3ABC4473FB32}"/>
              </a:ext>
            </a:extLst>
          </p:cNvPr>
          <p:cNvSpPr>
            <a:spLocks noGrp="1"/>
          </p:cNvSpPr>
          <p:nvPr>
            <p:ph idx="1"/>
          </p:nvPr>
        </p:nvSpPr>
        <p:spPr>
          <a:xfrm>
            <a:off x="838200" y="1825625"/>
            <a:ext cx="5393361" cy="4351338"/>
          </a:xfrm>
        </p:spPr>
        <p:txBody>
          <a:bodyPr>
            <a:normAutofit/>
          </a:bodyPr>
          <a:lstStyle/>
          <a:p>
            <a:r>
              <a:rPr lang="en-GB" sz="2400"/>
              <a:t>These enquiries would relate to an adult who is believed to be experiencing, or is at risk of, abuse or neglect but does not have care AND support needs. These enquiries might be about a carer for example, or about Adults who do not have care and support needs but who may still be at risk of abuse or neglect and to whom the local authority has a well-being responsibility.</a:t>
            </a:r>
          </a:p>
        </p:txBody>
      </p:sp>
      <p:sp>
        <p:nvSpPr>
          <p:cNvPr id="24" name="Oval 23">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77008" y="5228027"/>
            <a:ext cx="1107241" cy="107720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17" name="Graphic 16" descr="Confused Person">
            <a:extLst>
              <a:ext uri="{FF2B5EF4-FFF2-40B4-BE49-F238E27FC236}">
                <a16:creationId xmlns:a16="http://schemas.microsoft.com/office/drawing/2014/main" id="{435DE4D1-572C-D2AA-1FFB-7D7816BC669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09962" y="1929820"/>
            <a:ext cx="4221597" cy="4221597"/>
          </a:xfrm>
          <a:custGeom>
            <a:avLst/>
            <a:gdLst/>
            <a:ahLst/>
            <a:cxnLst/>
            <a:rect l="l" t="t" r="r" b="b"/>
            <a:pathLst>
              <a:path w="4221597" h="4303912">
                <a:moveTo>
                  <a:pt x="126986" y="0"/>
                </a:moveTo>
                <a:lnTo>
                  <a:pt x="4094611" y="0"/>
                </a:lnTo>
                <a:cubicBezTo>
                  <a:pt x="4164743" y="0"/>
                  <a:pt x="4221597" y="56854"/>
                  <a:pt x="4221597" y="126986"/>
                </a:cubicBezTo>
                <a:lnTo>
                  <a:pt x="4221597" y="4176926"/>
                </a:lnTo>
                <a:cubicBezTo>
                  <a:pt x="4221597" y="4247058"/>
                  <a:pt x="4164743" y="4303912"/>
                  <a:pt x="4094611" y="4303912"/>
                </a:cubicBezTo>
                <a:lnTo>
                  <a:pt x="126986" y="4303912"/>
                </a:lnTo>
                <a:cubicBezTo>
                  <a:pt x="56854" y="4303912"/>
                  <a:pt x="0" y="4247058"/>
                  <a:pt x="0" y="4176926"/>
                </a:cubicBezTo>
                <a:lnTo>
                  <a:pt x="0" y="126986"/>
                </a:lnTo>
                <a:cubicBezTo>
                  <a:pt x="0" y="56854"/>
                  <a:pt x="56854" y="0"/>
                  <a:pt x="126986" y="0"/>
                </a:cubicBezTo>
                <a:close/>
              </a:path>
            </a:pathLst>
          </a:custGeom>
        </p:spPr>
      </p:pic>
      <p:sp>
        <p:nvSpPr>
          <p:cNvPr id="4" name="Slide Number Placeholder 3">
            <a:extLst>
              <a:ext uri="{FF2B5EF4-FFF2-40B4-BE49-F238E27FC236}">
                <a16:creationId xmlns:a16="http://schemas.microsoft.com/office/drawing/2014/main" id="{49BA00FC-BA0D-C934-0432-B2655B44862C}"/>
              </a:ext>
            </a:extLst>
          </p:cNvPr>
          <p:cNvSpPr>
            <a:spLocks noGrp="1"/>
          </p:cNvSpPr>
          <p:nvPr>
            <p:ph type="sldNum" sz="quarter" idx="12"/>
          </p:nvPr>
        </p:nvSpPr>
        <p:spPr>
          <a:xfrm>
            <a:off x="8610600" y="6356350"/>
            <a:ext cx="2743200" cy="365125"/>
          </a:xfrm>
        </p:spPr>
        <p:txBody>
          <a:bodyPr>
            <a:normAutofit/>
          </a:bodyPr>
          <a:lstStyle/>
          <a:p>
            <a:pPr>
              <a:spcAft>
                <a:spcPts val="600"/>
              </a:spcAft>
            </a:pPr>
            <a:fld id="{0B73E899-4C22-4E7E-8E02-0FC4A2C85F6B}" type="slidenum">
              <a:rPr lang="en-GB"/>
              <a:pPr>
                <a:spcAft>
                  <a:spcPts val="600"/>
                </a:spcAft>
              </a:pPr>
              <a:t>8</a:t>
            </a:fld>
            <a:endParaRPr lang="en-GB"/>
          </a:p>
        </p:txBody>
      </p:sp>
    </p:spTree>
    <p:extLst>
      <p:ext uri="{BB962C8B-B14F-4D97-AF65-F5344CB8AC3E}">
        <p14:creationId xmlns:p14="http://schemas.microsoft.com/office/powerpoint/2010/main" val="2743118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6A5CAF7F-79C9-1DFB-227F-96B4D7BD61FC}"/>
              </a:ext>
            </a:extLst>
          </p:cNvPr>
          <p:cNvPicPr>
            <a:picLocks noChangeAspect="1"/>
          </p:cNvPicPr>
          <p:nvPr/>
        </p:nvPicPr>
        <p:blipFill>
          <a:blip r:embed="rId3">
            <a:duotone>
              <a:schemeClr val="bg2">
                <a:shade val="45000"/>
                <a:satMod val="135000"/>
              </a:schemeClr>
              <a:prstClr val="white"/>
            </a:duotone>
          </a:blip>
          <a:srcRect t="9091" r="9091"/>
          <a:stretch>
            <a:fillRect/>
          </a:stretch>
        </p:blipFill>
        <p:spPr>
          <a:xfrm>
            <a:off x="20" y="10"/>
            <a:ext cx="12191980" cy="6857990"/>
          </a:xfrm>
          <a:prstGeom prst="rect">
            <a:avLst/>
          </a:prstGeom>
        </p:spPr>
      </p:pic>
      <p:sp>
        <p:nvSpPr>
          <p:cNvPr id="18" name="Rectangle 17">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DF67DC-FABC-DF45-B75D-829B2CC57AA1}"/>
              </a:ext>
            </a:extLst>
          </p:cNvPr>
          <p:cNvSpPr>
            <a:spLocks noGrp="1"/>
          </p:cNvSpPr>
          <p:nvPr>
            <p:ph type="title"/>
          </p:nvPr>
        </p:nvSpPr>
        <p:spPr>
          <a:xfrm>
            <a:off x="838200" y="365125"/>
            <a:ext cx="10515600" cy="1325563"/>
          </a:xfrm>
        </p:spPr>
        <p:txBody>
          <a:bodyPr>
            <a:normAutofit/>
          </a:bodyPr>
          <a:lstStyle/>
          <a:p>
            <a:r>
              <a:rPr lang="en-GB" dirty="0"/>
              <a:t>What makes a good referral?</a:t>
            </a:r>
          </a:p>
        </p:txBody>
      </p:sp>
      <p:sp>
        <p:nvSpPr>
          <p:cNvPr id="4" name="Slide Number Placeholder 3">
            <a:extLst>
              <a:ext uri="{FF2B5EF4-FFF2-40B4-BE49-F238E27FC236}">
                <a16:creationId xmlns:a16="http://schemas.microsoft.com/office/drawing/2014/main" id="{49BA00FC-BA0D-C934-0432-B2655B44862C}"/>
              </a:ext>
            </a:extLst>
          </p:cNvPr>
          <p:cNvSpPr>
            <a:spLocks noGrp="1"/>
          </p:cNvSpPr>
          <p:nvPr>
            <p:ph type="sldNum" sz="quarter" idx="12"/>
          </p:nvPr>
        </p:nvSpPr>
        <p:spPr>
          <a:xfrm>
            <a:off x="8610600" y="6356350"/>
            <a:ext cx="2743200" cy="365125"/>
          </a:xfrm>
        </p:spPr>
        <p:txBody>
          <a:bodyPr>
            <a:normAutofit/>
          </a:bodyPr>
          <a:lstStyle/>
          <a:p>
            <a:pPr>
              <a:spcAft>
                <a:spcPts val="600"/>
              </a:spcAft>
            </a:pPr>
            <a:fld id="{0B73E899-4C22-4E7E-8E02-0FC4A2C85F6B}" type="slidenum">
              <a:rPr lang="en-GB" smtClean="0"/>
              <a:pPr>
                <a:spcAft>
                  <a:spcPts val="600"/>
                </a:spcAft>
              </a:pPr>
              <a:t>9</a:t>
            </a:fld>
            <a:endParaRPr lang="en-GB"/>
          </a:p>
        </p:txBody>
      </p:sp>
      <p:graphicFrame>
        <p:nvGraphicFramePr>
          <p:cNvPr id="13" name="Rectangle 1">
            <a:extLst>
              <a:ext uri="{FF2B5EF4-FFF2-40B4-BE49-F238E27FC236}">
                <a16:creationId xmlns:a16="http://schemas.microsoft.com/office/drawing/2014/main" id="{ADCB9D6F-7DEB-C7C5-3309-7D18B1EFA74A}"/>
              </a:ext>
            </a:extLst>
          </p:cNvPr>
          <p:cNvGraphicFramePr>
            <a:graphicFrameLocks noGrp="1"/>
          </p:cNvGraphicFramePr>
          <p:nvPr>
            <p:ph idx="1"/>
            <p:extLst>
              <p:ext uri="{D42A27DB-BD31-4B8C-83A1-F6EECF244321}">
                <p14:modId xmlns:p14="http://schemas.microsoft.com/office/powerpoint/2010/main" val="178348541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410165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83726a5b-1f26-4242-967e-81d4c4b8a13b}" enabled="0" method="" siteId="{83726a5b-1f26-4242-967e-81d4c4b8a13b}" removed="1"/>
</clbl:labelList>
</file>

<file path=docProps/app.xml><?xml version="1.0" encoding="utf-8"?>
<Properties xmlns="http://schemas.openxmlformats.org/officeDocument/2006/extended-properties" xmlns:vt="http://schemas.openxmlformats.org/officeDocument/2006/docPropsVTypes">
  <TotalTime>89</TotalTime>
  <Words>1071</Words>
  <Application>Microsoft Office PowerPoint</Application>
  <PresentationFormat>Widescreen</PresentationFormat>
  <Paragraphs>60</Paragraphs>
  <Slides>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Calibri</vt:lpstr>
      <vt:lpstr>Office Theme</vt:lpstr>
      <vt:lpstr>The Three Point Criteria of safeguarding (Sec 42 of the care Act 2014) </vt:lpstr>
      <vt:lpstr>Care Act 2014</vt:lpstr>
      <vt:lpstr>Use the 3-point Section 42 criteria:   1. The person has needs for care and support   2. The person is experiencing, or is at risk of, abuse or neglect   3. As a result of those needs, the person is unable to protect themselves against the abuse or neglect or the risk of it. </vt:lpstr>
      <vt:lpstr>Case Example</vt:lpstr>
      <vt:lpstr>Appling the Three point Criteria</vt:lpstr>
      <vt:lpstr>Case Example Two…</vt:lpstr>
      <vt:lpstr>Applying the Three point Criteria</vt:lpstr>
      <vt:lpstr>Exception -  for None Statutory Safeguarding</vt:lpstr>
      <vt:lpstr>What makes a good referral?</vt:lpstr>
    </vt:vector>
  </TitlesOfParts>
  <Company>Tameside MBC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Stacy Farmer</dc:creator>
  <cp:lastModifiedBy>Stacy Farmer</cp:lastModifiedBy>
  <cp:revision>1</cp:revision>
  <dcterms:created xsi:type="dcterms:W3CDTF">2025-11-10T13:12:15Z</dcterms:created>
  <dcterms:modified xsi:type="dcterms:W3CDTF">2025-11-10T14:46:39Z</dcterms:modified>
</cp:coreProperties>
</file>